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4"/>
  </p:notesMasterIdLst>
  <p:sldIdLst>
    <p:sldId id="256" r:id="rId2"/>
    <p:sldId id="318" r:id="rId3"/>
    <p:sldId id="337" r:id="rId4"/>
    <p:sldId id="338" r:id="rId5"/>
    <p:sldId id="329" r:id="rId6"/>
    <p:sldId id="339" r:id="rId7"/>
    <p:sldId id="319" r:id="rId8"/>
    <p:sldId id="320" r:id="rId9"/>
    <p:sldId id="321" r:id="rId10"/>
    <p:sldId id="323" r:id="rId11"/>
    <p:sldId id="335" r:id="rId12"/>
    <p:sldId id="273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BDD2"/>
    <a:srgbClr val="7FC4D7"/>
    <a:srgbClr val="DCE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71" autoAdjust="0"/>
    <p:restoredTop sz="81107" autoAdjust="0"/>
  </p:normalViewPr>
  <p:slideViewPr>
    <p:cSldViewPr snapToGrid="0">
      <p:cViewPr>
        <p:scale>
          <a:sx n="57" d="100"/>
          <a:sy n="57" d="100"/>
        </p:scale>
        <p:origin x="-960" y="-96"/>
      </p:cViewPr>
      <p:guideLst>
        <p:guide orient="horz" pos="1633"/>
        <p:guide pos="17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42"/>
    </p:cViewPr>
  </p:sorterViewPr>
  <p:notesViewPr>
    <p:cSldViewPr snapToGrid="0">
      <p:cViewPr varScale="1">
        <p:scale>
          <a:sx n="61" d="100"/>
          <a:sy n="61" d="100"/>
        </p:scale>
        <p:origin x="-2280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E8737CA-5368-4A9F-BA27-D73A4A0E3D5C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FAD2726-BC7E-4A4A-876A-0247000E0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080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821CE19-579C-4380-BDC3-8081562EAAC7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033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66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81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519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06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首先配置一系列浓度的聚合物的芘溶液。分别测定芘的激发强度。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059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27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AD2726-BC7E-4A4A-876A-0247000E0741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52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A9496-88F1-458C-B331-AEB28FF5164C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30CB4-B14E-4D38-A9CA-CF313F92D3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7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9" t="12582" r="18037" b="135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斜纹 2"/>
          <p:cNvSpPr/>
          <p:nvPr userDrawn="1"/>
        </p:nvSpPr>
        <p:spPr>
          <a:xfrm rot="5400000">
            <a:off x="7315199" y="1"/>
            <a:ext cx="1828800" cy="1828800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5"/>
          <p:cNvSpPr txBox="1">
            <a:spLocks noChangeArrowheads="1"/>
          </p:cNvSpPr>
          <p:nvPr userDrawn="1"/>
        </p:nvSpPr>
        <p:spPr bwMode="auto">
          <a:xfrm rot="2656112">
            <a:off x="7026553" y="422195"/>
            <a:ext cx="2862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合成路线</a:t>
            </a:r>
          </a:p>
        </p:txBody>
      </p:sp>
    </p:spTree>
    <p:extLst>
      <p:ext uri="{BB962C8B-B14F-4D97-AF65-F5344CB8AC3E}">
        <p14:creationId xmlns:p14="http://schemas.microsoft.com/office/powerpoint/2010/main" val="991483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9" t="12582" r="18037" b="135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箭头​​连接符 4"/>
          <p:cNvCxnSpPr/>
          <p:nvPr userDrawn="1"/>
        </p:nvCxnSpPr>
        <p:spPr>
          <a:xfrm>
            <a:off x="0" y="6400191"/>
            <a:ext cx="9144000" cy="14067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​​ 5"/>
          <p:cNvSpPr/>
          <p:nvPr userDrawn="1"/>
        </p:nvSpPr>
        <p:spPr>
          <a:xfrm flipH="1">
            <a:off x="8345364" y="6351077"/>
            <a:ext cx="123387" cy="1122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椭圆​​ 6"/>
          <p:cNvSpPr/>
          <p:nvPr userDrawn="1"/>
        </p:nvSpPr>
        <p:spPr>
          <a:xfrm>
            <a:off x="1282202" y="6351077"/>
            <a:ext cx="112295" cy="1122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椭圆​​ 7"/>
          <p:cNvSpPr/>
          <p:nvPr userDrawn="1"/>
        </p:nvSpPr>
        <p:spPr>
          <a:xfrm>
            <a:off x="646813" y="6351077"/>
            <a:ext cx="112295" cy="1122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椭圆​​ 8"/>
          <p:cNvSpPr/>
          <p:nvPr userDrawn="1"/>
        </p:nvSpPr>
        <p:spPr>
          <a:xfrm flipH="1">
            <a:off x="5161439" y="6351077"/>
            <a:ext cx="123387" cy="1122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斜纹 9"/>
          <p:cNvSpPr/>
          <p:nvPr userDrawn="1"/>
        </p:nvSpPr>
        <p:spPr>
          <a:xfrm rot="5400000">
            <a:off x="7315199" y="1"/>
            <a:ext cx="1828800" cy="1828800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TextBox 5"/>
          <p:cNvSpPr txBox="1">
            <a:spLocks noChangeArrowheads="1"/>
          </p:cNvSpPr>
          <p:nvPr userDrawn="1"/>
        </p:nvSpPr>
        <p:spPr bwMode="auto">
          <a:xfrm rot="2656112">
            <a:off x="7026553" y="422195"/>
            <a:ext cx="2862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合成路线</a:t>
            </a:r>
          </a:p>
        </p:txBody>
      </p:sp>
    </p:spTree>
    <p:extLst>
      <p:ext uri="{BB962C8B-B14F-4D97-AF65-F5344CB8AC3E}">
        <p14:creationId xmlns:p14="http://schemas.microsoft.com/office/powerpoint/2010/main" val="3101658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BDCEF-BB91-4141-B3D9-79FB639135B1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05A03-0161-413F-8751-29C0689131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83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AC7E-37D0-442C-88A0-A2C99C933CE6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CD9F5-2F8E-4D7A-9304-45C59C971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07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0A7C-01D5-4156-9B22-EE01D410DE4B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F5696-29EA-48D1-B5A5-42530A6F0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33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5F45F-240E-4C0D-A3E1-302C6E4EAA8F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3A481-18BD-4EC6-BD2D-D30922432B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956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4660B-6614-41AC-9802-F25BBF781A4F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E3197-252E-4F27-BB71-F8C9131113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790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994E1-4BC3-4928-87E5-E51A638A76F5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60866-76C4-4707-8914-6E771BE34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2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BA272-0649-4B3D-ADE5-AF03F1A90361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1AD5E-66A0-41E0-B7E7-82DC64ADB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999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D:\PowerPoint\素材\锐普\人物\刷墙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" t="23016" r="50000" b="213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012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0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9" t="12582" r="18037" b="135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782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0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48E5EC-99AF-41DF-B02B-83FF711ABD65}" type="datetimeFigureOut">
              <a:rPr lang="zh-CN" altLang="en-US"/>
              <a:pPr>
                <a:defRPr/>
              </a:pPr>
              <a:t>2010-12-27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AE940E-14E9-4F25-844E-2C1161AE4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1" r:id="rId12"/>
    <p:sldLayoutId id="214748375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47" y="4839413"/>
            <a:ext cx="1384852" cy="1398873"/>
          </a:xfrm>
          <a:prstGeom prst="rect">
            <a:avLst/>
          </a:prstGeom>
        </p:spPr>
      </p:pic>
      <p:sp>
        <p:nvSpPr>
          <p:cNvPr id="16" name="矩形​​ 15"/>
          <p:cNvSpPr/>
          <p:nvPr/>
        </p:nvSpPr>
        <p:spPr>
          <a:xfrm>
            <a:off x="4762500" y="2008134"/>
            <a:ext cx="419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zh-CN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聚</a:t>
            </a:r>
            <a:r>
              <a:rPr lang="en-US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(</a:t>
            </a:r>
            <a:r>
              <a:rPr lang="en-US" altLang="zh-CN" sz="4800" i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)</a:t>
            </a:r>
            <a:endParaRPr lang="zh-CN" altLang="en-US" sz="4800" dirty="0">
              <a:solidFill>
                <a:prstClr val="black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29" name="矩形​​ 28"/>
          <p:cNvSpPr/>
          <p:nvPr/>
        </p:nvSpPr>
        <p:spPr>
          <a:xfrm>
            <a:off x="-1395632" y="867065"/>
            <a:ext cx="720000" cy="6710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​​ 4"/>
          <p:cNvSpPr>
            <a:spLocks noChangeArrowheads="1"/>
          </p:cNvSpPr>
          <p:nvPr/>
        </p:nvSpPr>
        <p:spPr bwMode="auto">
          <a:xfrm>
            <a:off x="4908884" y="966420"/>
            <a:ext cx="26288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4800" dirty="0">
                <a:latin typeface="迷你简汉真广标" pitchFamily="49" charset="-122"/>
                <a:ea typeface="迷你简汉真广标" pitchFamily="49" charset="-122"/>
              </a:rPr>
              <a:t>双单体</a:t>
            </a:r>
            <a:r>
              <a:rPr lang="zh-CN" altLang="zh-CN" sz="4800" dirty="0" smtClean="0">
                <a:latin typeface="迷你简汉真广标" pitchFamily="49" charset="-122"/>
                <a:ea typeface="迷你简汉真广标" pitchFamily="49" charset="-122"/>
              </a:rPr>
              <a:t>法</a:t>
            </a:r>
            <a:endParaRPr lang="en-US" altLang="zh-CN" sz="4800" dirty="0"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" name="矩形​​ 2"/>
          <p:cNvSpPr/>
          <p:nvPr/>
        </p:nvSpPr>
        <p:spPr>
          <a:xfrm>
            <a:off x="1090863" y="2008136"/>
            <a:ext cx="21015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两亲</a:t>
            </a:r>
            <a:r>
              <a:rPr lang="zh-CN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性</a:t>
            </a:r>
            <a:endParaRPr lang="zh-CN" altLang="en-US" sz="4800" dirty="0">
              <a:solidFill>
                <a:prstClr val="black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8" name="矩形​​ 7"/>
          <p:cNvSpPr/>
          <p:nvPr/>
        </p:nvSpPr>
        <p:spPr>
          <a:xfrm>
            <a:off x="3124309" y="2008137"/>
            <a:ext cx="2019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超支</a:t>
            </a:r>
            <a:r>
              <a:rPr lang="zh-CN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化</a:t>
            </a:r>
            <a:endParaRPr lang="zh-CN" altLang="en-US" sz="4800" dirty="0">
              <a:solidFill>
                <a:prstClr val="black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0" name="矩形​​ 9"/>
          <p:cNvSpPr/>
          <p:nvPr/>
        </p:nvSpPr>
        <p:spPr>
          <a:xfrm>
            <a:off x="5984903" y="2008137"/>
            <a:ext cx="2711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zh-CN" sz="4800" i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β</a:t>
            </a:r>
            <a:r>
              <a:rPr lang="en-US" altLang="zh-CN" sz="4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环</a:t>
            </a:r>
            <a:r>
              <a:rPr lang="zh-CN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糊精</a:t>
            </a:r>
            <a:r>
              <a:rPr lang="en-US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  </a:t>
            </a:r>
            <a:endParaRPr lang="zh-CN" altLang="en-US" sz="4800" dirty="0">
              <a:solidFill>
                <a:prstClr val="black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2" name="矩形​​ 11"/>
          <p:cNvSpPr/>
          <p:nvPr/>
        </p:nvSpPr>
        <p:spPr>
          <a:xfrm>
            <a:off x="5075515" y="301350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及其</a:t>
            </a:r>
            <a:r>
              <a:rPr lang="zh-CN" altLang="en-US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性能</a:t>
            </a:r>
            <a:r>
              <a:rPr lang="zh-CN" altLang="zh-CN" sz="4800" dirty="0" smtClean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研究</a:t>
            </a:r>
            <a:endParaRPr lang="zh-CN" altLang="en-US" dirty="0"/>
          </a:p>
        </p:txBody>
      </p:sp>
      <p:sp>
        <p:nvSpPr>
          <p:cNvPr id="14" name="矩形​​ 13"/>
          <p:cNvSpPr/>
          <p:nvPr/>
        </p:nvSpPr>
        <p:spPr>
          <a:xfrm>
            <a:off x="7537728" y="966420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zh-CN" sz="4800" dirty="0">
                <a:solidFill>
                  <a:prstClr val="black"/>
                </a:solidFill>
                <a:latin typeface="迷你简汉真广标" pitchFamily="49" charset="-122"/>
                <a:ea typeface="迷你简汉真广标" pitchFamily="49" charset="-122"/>
              </a:rPr>
              <a:t>合成</a:t>
            </a:r>
            <a:endParaRPr lang="en-US" altLang="zh-CN" sz="4800" dirty="0">
              <a:solidFill>
                <a:prstClr val="black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23" name="矩形​​ 22"/>
          <p:cNvSpPr/>
          <p:nvPr/>
        </p:nvSpPr>
        <p:spPr>
          <a:xfrm>
            <a:off x="-141890" y="871142"/>
            <a:ext cx="9506607" cy="5895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5800" y="1072213"/>
            <a:ext cx="5147062" cy="54439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712" y="2102970"/>
            <a:ext cx="6096000" cy="3441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53"/>
          <a:stretch/>
        </p:blipFill>
        <p:spPr>
          <a:xfrm>
            <a:off x="9144000" y="3354817"/>
            <a:ext cx="9113025" cy="9332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8" r="70130"/>
          <a:stretch/>
        </p:blipFill>
        <p:spPr bwMode="auto">
          <a:xfrm>
            <a:off x="448945" y="2301240"/>
            <a:ext cx="2477135" cy="292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15"/>
          <a:stretch/>
        </p:blipFill>
        <p:spPr bwMode="auto">
          <a:xfrm>
            <a:off x="5958839" y="2368868"/>
            <a:ext cx="304228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6" r="36133"/>
          <a:stretch/>
        </p:blipFill>
        <p:spPr bwMode="auto">
          <a:xfrm>
            <a:off x="3093720" y="2414588"/>
            <a:ext cx="283464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7" r="36666"/>
          <a:stretch/>
        </p:blipFill>
        <p:spPr>
          <a:xfrm>
            <a:off x="3048000" y="1383616"/>
            <a:ext cx="2712720" cy="4356002"/>
          </a:xfrm>
          <a:prstGeom prst="rect">
            <a:avLst/>
          </a:prstGeom>
        </p:spPr>
      </p:pic>
      <p:pic>
        <p:nvPicPr>
          <p:cNvPr id="30" name="图片 2" descr="C:\Users\Paralife\Desktop\b819748b-ga.gif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507" y="2219960"/>
            <a:ext cx="850741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​​ 31"/>
          <p:cNvSpPr/>
          <p:nvPr/>
        </p:nvSpPr>
        <p:spPr>
          <a:xfrm>
            <a:off x="5295900" y="2255520"/>
            <a:ext cx="6446520" cy="2910840"/>
          </a:xfrm>
          <a:prstGeom prst="rect">
            <a:avLst/>
          </a:prstGeom>
          <a:solidFill>
            <a:srgbClr val="DCE0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217420" y="2148840"/>
            <a:ext cx="2583180" cy="2583180"/>
            <a:chOff x="1082040" y="2499360"/>
            <a:chExt cx="3962400" cy="39624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51099">
              <a:off x="1162240" y="3144189"/>
              <a:ext cx="3544779" cy="2996356"/>
            </a:xfrm>
            <a:prstGeom prst="rect">
              <a:avLst/>
            </a:prstGeom>
          </p:spPr>
        </p:pic>
        <p:sp>
          <p:nvSpPr>
            <p:cNvPr id="52" name="椭圆​​ 51"/>
            <p:cNvSpPr/>
            <p:nvPr/>
          </p:nvSpPr>
          <p:spPr>
            <a:xfrm>
              <a:off x="1082040" y="2499360"/>
              <a:ext cx="3962400" cy="3962400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rot="2808097">
            <a:off x="623811" y="580775"/>
            <a:ext cx="5780478" cy="5773495"/>
            <a:chOff x="1115616" y="484"/>
            <a:chExt cx="6834047" cy="68257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580115" y="3035900"/>
              <a:ext cx="2369548" cy="786205"/>
              <a:chOff x="1547664" y="2276872"/>
              <a:chExt cx="5388167" cy="1787767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30" name="椭圆​​ 12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​​ 13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28" name="椭圆​​ 12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​​ 12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6" name="组合 11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26" name="椭圆​​ 12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​​ 12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7" name="组合 11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24" name="椭圆​​ 12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​​ 12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22" name="椭圆​​ 12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​​ 12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20" name="椭圆​​ 11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椭圆​​ 12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 rot="5400000" flipV="1">
              <a:off x="3387228" y="5261984"/>
              <a:ext cx="2369546" cy="759026"/>
              <a:chOff x="1547664" y="2276872"/>
              <a:chExt cx="5388167" cy="1787767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12" name="椭圆​​ 111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​​ 112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7" name="组合 96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10" name="椭圆​​ 109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​​ 110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8" name="组合 97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08" name="椭圆​​ 107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​​ 108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9" name="组合 98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06" name="椭圆​​ 105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​​ 106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04" name="椭圆​​ 103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​​ 104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02" name="椭圆​​ 101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​​ 102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 rot="10800000" flipV="1">
              <a:off x="1115616" y="3049488"/>
              <a:ext cx="2369547" cy="759027"/>
              <a:chOff x="1547664" y="2276872"/>
              <a:chExt cx="5388167" cy="1787767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94" name="椭圆​​ 9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​​ 9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92" name="椭圆​​ 91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​​ 92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90" name="椭圆​​ 89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​​ 90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88" name="椭圆​​ 87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​​ 88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86" name="椭圆​​ 85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​​ 86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82" name="椭圆​​ 81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​​ 82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 rot="16200000">
              <a:off x="3387227" y="792154"/>
              <a:ext cx="2369546" cy="786205"/>
              <a:chOff x="1547664" y="2276872"/>
              <a:chExt cx="5388167" cy="178776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74" name="椭圆​​ 7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​​ 7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68" name="椭圆​​ 6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​​ 70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59" name="椭圆​​ 58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椭圆​​ 6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56" name="椭圆​​ 55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椭圆​​ 56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54" name="椭圆​​ 53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椭圆​​ 54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50" name="椭圆​​ 4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​​ 5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32" name="组合 131"/>
          <p:cNvGrpSpPr/>
          <p:nvPr/>
        </p:nvGrpSpPr>
        <p:grpSpPr>
          <a:xfrm>
            <a:off x="2204550" y="2005755"/>
            <a:ext cx="2618999" cy="2764498"/>
            <a:chOff x="2051720" y="2492896"/>
            <a:chExt cx="2592288" cy="2736304"/>
          </a:xfrm>
        </p:grpSpPr>
        <p:sp>
          <p:nvSpPr>
            <p:cNvPr id="133" name="椭圆​​ 132"/>
            <p:cNvSpPr/>
            <p:nvPr/>
          </p:nvSpPr>
          <p:spPr>
            <a:xfrm>
              <a:off x="2051720" y="2636912"/>
              <a:ext cx="2592288" cy="25922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​​ 133"/>
            <p:cNvSpPr/>
            <p:nvPr/>
          </p:nvSpPr>
          <p:spPr>
            <a:xfrm>
              <a:off x="2195736" y="2492896"/>
              <a:ext cx="2088232" cy="208823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590516" y="567559"/>
            <a:ext cx="5780478" cy="5773495"/>
            <a:chOff x="1115617" y="484"/>
            <a:chExt cx="6834044" cy="6825786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580114" y="3035898"/>
              <a:ext cx="2369547" cy="786205"/>
              <a:chOff x="1547664" y="2276872"/>
              <a:chExt cx="5388167" cy="1787767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10" name="椭圆​​ 20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椭圆​​ 21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5" name="组合 19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08" name="椭圆​​ 20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​​ 20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6" name="组合 19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06" name="椭圆​​ 20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​​ 20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7" name="组合 19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04" name="椭圆​​ 20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​​ 20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8" name="组合 19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02" name="椭圆​​ 20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​​ 20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9" name="组合 19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00" name="椭圆​​ 19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​​ 20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7" name="组合 136"/>
            <p:cNvGrpSpPr/>
            <p:nvPr/>
          </p:nvGrpSpPr>
          <p:grpSpPr>
            <a:xfrm rot="5400000" flipV="1">
              <a:off x="3387228" y="5261984"/>
              <a:ext cx="2369546" cy="759026"/>
              <a:chOff x="1547664" y="2276872"/>
              <a:chExt cx="5388167" cy="1787767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92" name="椭圆​​ 191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​​ 192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7" name="组合 176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90" name="椭圆​​ 189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​​ 190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8" name="组合 177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88" name="椭圆​​ 187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​​ 188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9" name="组合 178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86" name="椭圆​​ 185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​​ 186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84" name="椭圆​​ 183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​​ 184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1" name="组合 180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82" name="椭圆​​ 181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​​ 182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8" name="组合 137"/>
            <p:cNvGrpSpPr/>
            <p:nvPr/>
          </p:nvGrpSpPr>
          <p:grpSpPr>
            <a:xfrm rot="10800000" flipV="1">
              <a:off x="1115617" y="3049487"/>
              <a:ext cx="2369547" cy="759027"/>
              <a:chOff x="1547664" y="2276872"/>
              <a:chExt cx="5388167" cy="1787767"/>
            </a:xfrm>
          </p:grpSpPr>
          <p:grpSp>
            <p:nvGrpSpPr>
              <p:cNvPr id="158" name="组合 157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74" name="椭圆​​ 17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​​ 17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72" name="椭圆​​ 171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​​ 172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0" name="组合 159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70" name="椭圆​​ 169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​​ 170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1" name="组合 160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68" name="椭圆​​ 167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​​ 168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66" name="椭圆​​ 165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​​ 166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3" name="组合 162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64" name="椭圆​​ 163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​​ 164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9" name="组合 138"/>
            <p:cNvGrpSpPr/>
            <p:nvPr/>
          </p:nvGrpSpPr>
          <p:grpSpPr>
            <a:xfrm rot="16200000">
              <a:off x="3387227" y="792154"/>
              <a:ext cx="2369546" cy="786205"/>
              <a:chOff x="1547664" y="2276872"/>
              <a:chExt cx="5388167" cy="178776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56" name="椭圆​​ 155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​​ 156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54" name="椭圆​​ 153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​​ 154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52" name="椭圆​​ 151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​​ 152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50" name="椭圆​​ 149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​​ 150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4" name="组合 143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48" name="椭圆​​ 147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​​ 148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46" name="椭圆​​ 145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​​ 146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2" name="组合 211"/>
          <p:cNvGrpSpPr/>
          <p:nvPr/>
        </p:nvGrpSpPr>
        <p:grpSpPr>
          <a:xfrm>
            <a:off x="1260529" y="1280519"/>
            <a:ext cx="4507043" cy="4374007"/>
            <a:chOff x="7414794" y="445783"/>
            <a:chExt cx="5328504" cy="5171225"/>
          </a:xfrm>
        </p:grpSpPr>
        <p:grpSp>
          <p:nvGrpSpPr>
            <p:cNvPr id="213" name="组合 212"/>
            <p:cNvGrpSpPr/>
            <p:nvPr/>
          </p:nvGrpSpPr>
          <p:grpSpPr>
            <a:xfrm rot="1753467">
              <a:off x="10373754" y="3381345"/>
              <a:ext cx="2369544" cy="786204"/>
              <a:chOff x="1547664" y="2276872"/>
              <a:chExt cx="5388167" cy="1787767"/>
            </a:xfrm>
          </p:grpSpPr>
          <p:grpSp>
            <p:nvGrpSpPr>
              <p:cNvPr id="271" name="组合 270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87" name="椭圆​​ 286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椭圆​​ 287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2" name="组合 271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85" name="椭圆​​ 284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椭圆​​ 285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3" name="组合 272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83" name="椭圆​​ 282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​​ 283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81" name="椭圆​​ 280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​​ 281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5" name="组合 274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79" name="椭圆​​ 278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​​ 279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6" name="组合 275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77" name="椭圆​​ 276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椭圆​​ 277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4" name="组合 213"/>
            <p:cNvGrpSpPr/>
            <p:nvPr/>
          </p:nvGrpSpPr>
          <p:grpSpPr>
            <a:xfrm rot="7153467" flipV="1">
              <a:off x="8113296" y="4052722"/>
              <a:ext cx="2369547" cy="759026"/>
              <a:chOff x="1547664" y="2276872"/>
              <a:chExt cx="5388167" cy="1787767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69" name="椭圆​​ 268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​​ 269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4" name="组合 253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67" name="椭圆​​ 266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椭圆​​ 267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5" name="组合 254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65" name="椭圆​​ 264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椭圆​​ 265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6" name="组合 255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63" name="椭圆​​ 262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椭圆​​ 263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61" name="椭圆​​ 260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椭圆​​ 261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8" name="组合 257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59" name="椭圆​​ 258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椭圆​​ 259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5" name="组合 214"/>
            <p:cNvGrpSpPr/>
            <p:nvPr/>
          </p:nvGrpSpPr>
          <p:grpSpPr>
            <a:xfrm rot="12553467" flipV="1">
              <a:off x="7414794" y="1798898"/>
              <a:ext cx="2369544" cy="759027"/>
              <a:chOff x="1547664" y="2276872"/>
              <a:chExt cx="5388167" cy="1787767"/>
            </a:xfrm>
          </p:grpSpPr>
          <p:grpSp>
            <p:nvGrpSpPr>
              <p:cNvPr id="235" name="组合 234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51" name="椭圆​​ 250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椭圆​​ 251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" name="组合 235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49" name="椭圆​​ 248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椭圆​​ 249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7" name="组合 236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47" name="椭圆​​ 246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​​ 247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8" name="组合 237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45" name="椭圆​​ 244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椭圆​​ 245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9" name="组合 238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43" name="椭圆​​ 242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椭圆​​ 243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0" name="组合 239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41" name="椭圆​​ 240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​​ 241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6" name="组合 215"/>
            <p:cNvGrpSpPr/>
            <p:nvPr/>
          </p:nvGrpSpPr>
          <p:grpSpPr>
            <a:xfrm rot="17953467">
              <a:off x="9709338" y="1237455"/>
              <a:ext cx="2369547" cy="786204"/>
              <a:chOff x="1547664" y="2276872"/>
              <a:chExt cx="5388167" cy="1787767"/>
            </a:xfrm>
          </p:grpSpPr>
          <p:grpSp>
            <p:nvGrpSpPr>
              <p:cNvPr id="217" name="组合 216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33" name="椭圆​​ 232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​​ 233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31" name="椭圆​​ 230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椭圆​​ 231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9" name="组合 218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29" name="椭圆​​ 228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​​ 229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0" name="组合 219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27" name="椭圆​​ 226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​​ 227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25" name="椭圆​​ 224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椭圆​​ 225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23" name="椭圆​​ 222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椭圆​​ 223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398" y="1560643"/>
            <a:ext cx="4302182" cy="413256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9" t="12582" r="-694" b="13556"/>
          <a:stretch>
            <a:fillRect/>
          </a:stretch>
        </p:blipFill>
        <p:spPr bwMode="auto">
          <a:xfrm>
            <a:off x="-12944475" y="-19050"/>
            <a:ext cx="129206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5" nodeType="click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019E-6 L -0.29601 -0.1327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9" y="-663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96855E-6 L 0.6066 -0.2872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30" y="-143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951E-6 L -0.30468 -0.28291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3" y="-1415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3951E-6 L -0.1809 -0.28407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5" y="-1420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mph" presetSubtype="0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9" presetClass="emph" presetSubtype="0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6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mph" presetSubtype="0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mph" presetSubtype="0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3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1 -2.39241E-6 L 0.25903 -2.39241E-6 " pathEditMode="relative" rAng="0" ptsTypes="AA">
                                      <p:cBhvr>
                                        <p:cTn id="58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7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0" dur="700" fill="hold"/>
                                        <p:tgtEl>
                                          <p:spTgt spid="29"/>
                                        </p:tgtEl>
                                      </p:cBhvr>
                                      <p:by x="2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"/>
                            </p:stCondLst>
                            <p:childTnLst>
                              <p:par>
                                <p:cTn id="62" presetID="9" presetClass="emph" presetSubtype="0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64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98524 -0.00093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71" y="-4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0.00347 L -0.96406 -0.0044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4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03 -5.55556E-6 L 0.49861 -5.55556E-6 " pathEditMode="relative" rAng="0" ptsTypes="AA">
                                      <p:cBhvr>
                                        <p:cTn id="7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9" presetClass="emph" presetSubtype="0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grpId="5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4" dur="7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"/>
                            </p:stCondLst>
                            <p:childTnLst>
                              <p:par>
                                <p:cTn id="86" presetID="9" presetClass="emph" presetSubtype="0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8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"/>
                            </p:stCondLst>
                            <p:childTnLst>
                              <p:par>
                                <p:cTn id="9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-1.00295 -0.00394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56" y="-208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6406 -0.0044 L -1.92032 -0.01273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13" y="-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862 -1.85185E-6 L 0.7474 0.00023 " pathEditMode="relative" rAng="0" ptsTypes="AA">
                                      <p:cBhvr>
                                        <p:cTn id="10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9" presetClass="emph" presetSubtype="0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5" dur="700" fill="hold"/>
                                        <p:tgtEl>
                                          <p:spTgt spid="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"/>
                            </p:stCondLst>
                            <p:childTnLst>
                              <p:par>
                                <p:cTn id="107" presetID="9" presetClass="emph" presetSubtype="0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09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63" presetClass="path" presetSubtype="0" accel="50000" decel="5000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739 0.00023 L 0.96197 0.00023 " pathEditMode="relative" rAng="0" ptsTypes="AA">
                                      <p:cBhvr>
                                        <p:cTn id="14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29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9" presetClass="emph" presetSubtype="0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5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46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8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48" dur="700" fill="hold"/>
                                        <p:tgtEl>
                                          <p:spTgt spid="29"/>
                                        </p:tgtEl>
                                      </p:cBhvr>
                                      <p:by x="72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00"/>
                            </p:stCondLst>
                            <p:childTnLst>
                              <p:par>
                                <p:cTn id="150" presetID="9" presetClass="emph" presetSubtype="0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1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5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"/>
                            </p:stCondLst>
                            <p:childTnLst>
                              <p:par>
                                <p:cTn id="154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0.28177 1.48148E-6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97" y="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7674 -0.00208 " pathEditMode="relative" rAng="0" ptsTypes="AA">
                                      <p:cBhvr>
                                        <p:cTn id="1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674 -0.00208 L 0.04757 -0.00324 " pathEditMode="relative" rAng="0" ptsTypes="AA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57 -0.00324 L 0.45573 -0.00208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9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63" presetClass="path" presetSubtype="0" accel="50000" decel="5000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6198 0.00023 L 1.21198 0.00023 " pathEditMode="relative" rAng="0" ptsTypes="AA">
                                      <p:cBhvr>
                                        <p:cTn id="184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9" presetClass="emph" presetSubtype="0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8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00"/>
                            </p:stCondLst>
                            <p:childTnLst>
                              <p:par>
                                <p:cTn id="1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468 -0.283 L -0.06632 0.16185 " pathEditMode="relative" rAng="0" ptsTypes="AA">
                                      <p:cBhvr>
                                        <p:cTn id="19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0" y="22243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9 -0.28416 L -0.41094 0.16301 " pathEditMode="relative" rAng="0" ptsTypes="AA">
                                      <p:cBhvr>
                                        <p:cTn id="19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22358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01 -0.13272 L -0.29428 0.3156 " pathEditMode="relative" rAng="0" ptsTypes="AA">
                                      <p:cBhvr>
                                        <p:cTn id="19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240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53" presetClass="exit" presetSubtype="32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3" presetClass="exit" presetSubtype="32" fill="hold" grpId="7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1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3" presetClass="exit" presetSubtype="32" fill="hold" grpId="6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362E-6 L 1.40591 0.00278 " pathEditMode="relative" rAng="0" ptsTypes="AA">
                                      <p:cBhvr>
                                        <p:cTn id="26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29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4"/>
      <p:bldP spid="29" grpId="2" animBg="1"/>
      <p:bldP spid="29" grpId="3" animBg="1"/>
      <p:bldP spid="29" grpId="5" animBg="1"/>
      <p:bldP spid="29" grpId="6" animBg="1"/>
      <p:bldP spid="29" grpId="7" animBg="1"/>
      <p:bldP spid="29" grpId="8" animBg="1"/>
      <p:bldP spid="29" grpId="9" animBg="1"/>
      <p:bldP spid="29" grpId="10" animBg="1"/>
      <p:bldP spid="29" grpId="11" animBg="1"/>
      <p:bldP spid="5" grpId="0"/>
      <p:bldP spid="5" grpId="1"/>
      <p:bldP spid="5" grpId="2"/>
      <p:bldP spid="5" grpId="3"/>
      <p:bldP spid="5" grpId="4"/>
      <p:bldP spid="5" grpId="6"/>
      <p:bldP spid="5" grpId="7"/>
      <p:bldP spid="3" grpId="0"/>
      <p:bldP spid="3" grpId="1"/>
      <p:bldP spid="3" grpId="2"/>
      <p:bldP spid="3" grpId="3"/>
      <p:bldP spid="3" grpId="4"/>
      <p:bldP spid="8" grpId="0"/>
      <p:bldP spid="8" grpId="1"/>
      <p:bldP spid="8" grpId="2"/>
      <p:bldP spid="8" grpId="3"/>
      <p:bldP spid="8" grpId="4"/>
      <p:bldP spid="8" grpId="5"/>
      <p:bldP spid="8" grpId="7"/>
      <p:bldP spid="10" grpId="0"/>
      <p:bldP spid="10" grpId="1"/>
      <p:bldP spid="10" grpId="2"/>
      <p:bldP spid="10" grpId="3"/>
      <p:bldP spid="10" grpId="4"/>
      <p:bldP spid="10" grpId="5"/>
      <p:bldP spid="10" grpId="7"/>
      <p:bldP spid="12" grpId="4"/>
      <p:bldP spid="14" grpId="5"/>
      <p:bldP spid="23" grpId="0" animBg="1"/>
      <p:bldP spid="23" grpId="1" animBg="1"/>
      <p:bldP spid="32" grpId="0" animBg="1"/>
      <p:bldP spid="32" grpId="1" animBg="1"/>
      <p:bldP spid="32" grpId="2" animBg="1"/>
      <p:bldP spid="32" grpId="3" animBg="1"/>
      <p:bldP spid="32" grpId="4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自选图形 3"/>
          <p:cNvSpPr>
            <a:spLocks noChangeAspect="1" noChangeArrowheads="1" noTextEdit="1"/>
          </p:cNvSpPr>
          <p:nvPr/>
        </p:nvSpPr>
        <p:spPr bwMode="auto">
          <a:xfrm>
            <a:off x="638175" y="715963"/>
            <a:ext cx="786765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2017713" y="5905501"/>
            <a:ext cx="30457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2973388" y="5905501"/>
            <a:ext cx="30457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0.5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3929063" y="5905501"/>
            <a:ext cx="1218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4886325" y="5905501"/>
            <a:ext cx="1218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5838825" y="5905501"/>
            <a:ext cx="1218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6796088" y="5905501"/>
            <a:ext cx="1218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2"/>
          <p:cNvSpPr>
            <a:spLocks noChangeArrowheads="1"/>
          </p:cNvSpPr>
          <p:nvPr/>
        </p:nvSpPr>
        <p:spPr bwMode="auto">
          <a:xfrm>
            <a:off x="7751763" y="5905501"/>
            <a:ext cx="12182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矩形 13"/>
          <p:cNvSpPr>
            <a:spLocks noChangeArrowheads="1"/>
          </p:cNvSpPr>
          <p:nvPr/>
        </p:nvSpPr>
        <p:spPr bwMode="auto">
          <a:xfrm>
            <a:off x="1144588" y="5703888"/>
            <a:ext cx="487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8600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4"/>
          <p:cNvSpPr>
            <a:spLocks noChangeArrowheads="1"/>
          </p:cNvSpPr>
          <p:nvPr/>
        </p:nvSpPr>
        <p:spPr bwMode="auto">
          <a:xfrm>
            <a:off x="1144588" y="4656138"/>
            <a:ext cx="487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8800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1144588" y="3606801"/>
            <a:ext cx="487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6"/>
          <p:cNvSpPr>
            <a:spLocks noChangeArrowheads="1"/>
          </p:cNvSpPr>
          <p:nvPr/>
        </p:nvSpPr>
        <p:spPr bwMode="auto">
          <a:xfrm>
            <a:off x="1144588" y="2559051"/>
            <a:ext cx="487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9200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矩形 17"/>
          <p:cNvSpPr>
            <a:spLocks noChangeArrowheads="1"/>
          </p:cNvSpPr>
          <p:nvPr/>
        </p:nvSpPr>
        <p:spPr bwMode="auto">
          <a:xfrm>
            <a:off x="1144588" y="1511301"/>
            <a:ext cx="487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7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9400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673225" y="844551"/>
            <a:ext cx="6691313" cy="4979988"/>
            <a:chOff x="1673225" y="844551"/>
            <a:chExt cx="6691313" cy="4979988"/>
          </a:xfrm>
        </p:grpSpPr>
        <p:sp>
          <p:nvSpPr>
            <p:cNvPr id="5" name="矩形 5"/>
            <p:cNvSpPr>
              <a:spLocks noChangeArrowheads="1"/>
            </p:cNvSpPr>
            <p:nvPr/>
          </p:nvSpPr>
          <p:spPr bwMode="auto">
            <a:xfrm>
              <a:off x="1673225" y="844551"/>
              <a:ext cx="6691313" cy="4979988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直线 18"/>
            <p:cNvSpPr>
              <a:spLocks noChangeShapeType="1"/>
            </p:cNvSpPr>
            <p:nvPr/>
          </p:nvSpPr>
          <p:spPr bwMode="auto">
            <a:xfrm flipV="1">
              <a:off x="1673225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直线 19"/>
            <p:cNvSpPr>
              <a:spLocks noChangeShapeType="1"/>
            </p:cNvSpPr>
            <p:nvPr/>
          </p:nvSpPr>
          <p:spPr bwMode="auto">
            <a:xfrm flipV="1">
              <a:off x="2151063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直线 20"/>
            <p:cNvSpPr>
              <a:spLocks noChangeShapeType="1"/>
            </p:cNvSpPr>
            <p:nvPr/>
          </p:nvSpPr>
          <p:spPr bwMode="auto">
            <a:xfrm flipV="1">
              <a:off x="2628900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直线 21"/>
            <p:cNvSpPr>
              <a:spLocks noChangeShapeType="1"/>
            </p:cNvSpPr>
            <p:nvPr/>
          </p:nvSpPr>
          <p:spPr bwMode="auto">
            <a:xfrm flipV="1">
              <a:off x="3108325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直线 22"/>
            <p:cNvSpPr>
              <a:spLocks noChangeShapeType="1"/>
            </p:cNvSpPr>
            <p:nvPr/>
          </p:nvSpPr>
          <p:spPr bwMode="auto">
            <a:xfrm flipV="1">
              <a:off x="3586163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直线 23"/>
            <p:cNvSpPr>
              <a:spLocks noChangeShapeType="1"/>
            </p:cNvSpPr>
            <p:nvPr/>
          </p:nvSpPr>
          <p:spPr bwMode="auto">
            <a:xfrm flipV="1">
              <a:off x="4064000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直线 24"/>
            <p:cNvSpPr>
              <a:spLocks noChangeShapeType="1"/>
            </p:cNvSpPr>
            <p:nvPr/>
          </p:nvSpPr>
          <p:spPr bwMode="auto">
            <a:xfrm flipV="1">
              <a:off x="4541838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直线 25"/>
            <p:cNvSpPr>
              <a:spLocks noChangeShapeType="1"/>
            </p:cNvSpPr>
            <p:nvPr/>
          </p:nvSpPr>
          <p:spPr bwMode="auto">
            <a:xfrm flipV="1">
              <a:off x="5019675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直线 26"/>
            <p:cNvSpPr>
              <a:spLocks noChangeShapeType="1"/>
            </p:cNvSpPr>
            <p:nvPr/>
          </p:nvSpPr>
          <p:spPr bwMode="auto">
            <a:xfrm flipV="1">
              <a:off x="5495925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直线 27"/>
            <p:cNvSpPr>
              <a:spLocks noChangeShapeType="1"/>
            </p:cNvSpPr>
            <p:nvPr/>
          </p:nvSpPr>
          <p:spPr bwMode="auto">
            <a:xfrm flipV="1">
              <a:off x="5973763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直线 28"/>
            <p:cNvSpPr>
              <a:spLocks noChangeShapeType="1"/>
            </p:cNvSpPr>
            <p:nvPr/>
          </p:nvSpPr>
          <p:spPr bwMode="auto">
            <a:xfrm flipV="1">
              <a:off x="6451600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直线 29"/>
            <p:cNvSpPr>
              <a:spLocks noChangeShapeType="1"/>
            </p:cNvSpPr>
            <p:nvPr/>
          </p:nvSpPr>
          <p:spPr bwMode="auto">
            <a:xfrm flipV="1">
              <a:off x="6929438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直线 30"/>
            <p:cNvSpPr>
              <a:spLocks noChangeShapeType="1"/>
            </p:cNvSpPr>
            <p:nvPr/>
          </p:nvSpPr>
          <p:spPr bwMode="auto">
            <a:xfrm flipV="1">
              <a:off x="7407275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直线 31"/>
            <p:cNvSpPr>
              <a:spLocks noChangeShapeType="1"/>
            </p:cNvSpPr>
            <p:nvPr/>
          </p:nvSpPr>
          <p:spPr bwMode="auto">
            <a:xfrm flipV="1">
              <a:off x="7885113" y="5729288"/>
              <a:ext cx="0" cy="9525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直线 32"/>
            <p:cNvSpPr>
              <a:spLocks noChangeShapeType="1"/>
            </p:cNvSpPr>
            <p:nvPr/>
          </p:nvSpPr>
          <p:spPr bwMode="auto">
            <a:xfrm flipV="1">
              <a:off x="8364538" y="5776913"/>
              <a:ext cx="0" cy="47625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直线 33"/>
            <p:cNvSpPr>
              <a:spLocks noChangeShapeType="1"/>
            </p:cNvSpPr>
            <p:nvPr/>
          </p:nvSpPr>
          <p:spPr bwMode="auto">
            <a:xfrm>
              <a:off x="1673225" y="5824538"/>
              <a:ext cx="66913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直线 34"/>
            <p:cNvSpPr>
              <a:spLocks noChangeShapeType="1"/>
            </p:cNvSpPr>
            <p:nvPr/>
          </p:nvSpPr>
          <p:spPr bwMode="auto">
            <a:xfrm>
              <a:off x="1673225" y="5824538"/>
              <a:ext cx="9525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直线 35"/>
            <p:cNvSpPr>
              <a:spLocks noChangeShapeType="1"/>
            </p:cNvSpPr>
            <p:nvPr/>
          </p:nvSpPr>
          <p:spPr bwMode="auto">
            <a:xfrm>
              <a:off x="1673225" y="5300663"/>
              <a:ext cx="4762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直线 36"/>
            <p:cNvSpPr>
              <a:spLocks noChangeShapeType="1"/>
            </p:cNvSpPr>
            <p:nvPr/>
          </p:nvSpPr>
          <p:spPr bwMode="auto">
            <a:xfrm>
              <a:off x="1673225" y="4775201"/>
              <a:ext cx="9525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直线 37"/>
            <p:cNvSpPr>
              <a:spLocks noChangeShapeType="1"/>
            </p:cNvSpPr>
            <p:nvPr/>
          </p:nvSpPr>
          <p:spPr bwMode="auto">
            <a:xfrm>
              <a:off x="1673225" y="4252913"/>
              <a:ext cx="4762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直线 38"/>
            <p:cNvSpPr>
              <a:spLocks noChangeShapeType="1"/>
            </p:cNvSpPr>
            <p:nvPr/>
          </p:nvSpPr>
          <p:spPr bwMode="auto">
            <a:xfrm>
              <a:off x="1673225" y="3727451"/>
              <a:ext cx="9525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直线 39"/>
            <p:cNvSpPr>
              <a:spLocks noChangeShapeType="1"/>
            </p:cNvSpPr>
            <p:nvPr/>
          </p:nvSpPr>
          <p:spPr bwMode="auto">
            <a:xfrm>
              <a:off x="1673225" y="3205163"/>
              <a:ext cx="4762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直线 40"/>
            <p:cNvSpPr>
              <a:spLocks noChangeShapeType="1"/>
            </p:cNvSpPr>
            <p:nvPr/>
          </p:nvSpPr>
          <p:spPr bwMode="auto">
            <a:xfrm>
              <a:off x="1673225" y="2679701"/>
              <a:ext cx="9525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直线 41"/>
            <p:cNvSpPr>
              <a:spLocks noChangeShapeType="1"/>
            </p:cNvSpPr>
            <p:nvPr/>
          </p:nvSpPr>
          <p:spPr bwMode="auto">
            <a:xfrm>
              <a:off x="1673225" y="2155826"/>
              <a:ext cx="4762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直线 42"/>
            <p:cNvSpPr>
              <a:spLocks noChangeShapeType="1"/>
            </p:cNvSpPr>
            <p:nvPr/>
          </p:nvSpPr>
          <p:spPr bwMode="auto">
            <a:xfrm>
              <a:off x="1673225" y="1630363"/>
              <a:ext cx="9525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直线 43"/>
            <p:cNvSpPr>
              <a:spLocks noChangeShapeType="1"/>
            </p:cNvSpPr>
            <p:nvPr/>
          </p:nvSpPr>
          <p:spPr bwMode="auto">
            <a:xfrm>
              <a:off x="1673225" y="1108076"/>
              <a:ext cx="4762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直线 44"/>
            <p:cNvSpPr>
              <a:spLocks noChangeShapeType="1"/>
            </p:cNvSpPr>
            <p:nvPr/>
          </p:nvSpPr>
          <p:spPr bwMode="auto">
            <a:xfrm flipV="1">
              <a:off x="1673225" y="844551"/>
              <a:ext cx="0" cy="49799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直线 45"/>
          <p:cNvSpPr>
            <a:spLocks noChangeShapeType="1"/>
          </p:cNvSpPr>
          <p:nvPr/>
        </p:nvSpPr>
        <p:spPr bwMode="auto">
          <a:xfrm flipH="1" flipV="1">
            <a:off x="2235199" y="1449388"/>
            <a:ext cx="2707133" cy="1206944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直线 47"/>
          <p:cNvSpPr>
            <a:spLocks noChangeShapeType="1"/>
          </p:cNvSpPr>
          <p:nvPr/>
        </p:nvSpPr>
        <p:spPr bwMode="auto">
          <a:xfrm flipH="1" flipV="1">
            <a:off x="5084763" y="2765426"/>
            <a:ext cx="823913" cy="712788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直线 48"/>
          <p:cNvSpPr>
            <a:spLocks noChangeShapeType="1"/>
          </p:cNvSpPr>
          <p:nvPr/>
        </p:nvSpPr>
        <p:spPr bwMode="auto">
          <a:xfrm flipH="1" flipV="1">
            <a:off x="6037263" y="3587751"/>
            <a:ext cx="828675" cy="679450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直线 49"/>
          <p:cNvSpPr>
            <a:spLocks noChangeShapeType="1"/>
          </p:cNvSpPr>
          <p:nvPr/>
        </p:nvSpPr>
        <p:spPr bwMode="auto">
          <a:xfrm flipH="1" flipV="1">
            <a:off x="6985000" y="4381501"/>
            <a:ext cx="844550" cy="908050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50"/>
          <p:cNvSpPr>
            <a:spLocks noChangeArrowheads="1"/>
          </p:cNvSpPr>
          <p:nvPr/>
        </p:nvSpPr>
        <p:spPr bwMode="auto">
          <a:xfrm>
            <a:off x="2101850" y="1401763"/>
            <a:ext cx="100013" cy="9683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矩形 52"/>
          <p:cNvSpPr>
            <a:spLocks noChangeArrowheads="1"/>
          </p:cNvSpPr>
          <p:nvPr/>
        </p:nvSpPr>
        <p:spPr bwMode="auto">
          <a:xfrm>
            <a:off x="4970463" y="2659063"/>
            <a:ext cx="100013" cy="98425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3"/>
          <p:cNvSpPr>
            <a:spLocks noChangeArrowheads="1"/>
          </p:cNvSpPr>
          <p:nvPr/>
        </p:nvSpPr>
        <p:spPr bwMode="auto">
          <a:xfrm>
            <a:off x="5922963" y="3484563"/>
            <a:ext cx="101600" cy="9683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4"/>
          <p:cNvSpPr>
            <a:spLocks noChangeArrowheads="1"/>
          </p:cNvSpPr>
          <p:nvPr/>
        </p:nvSpPr>
        <p:spPr bwMode="auto">
          <a:xfrm>
            <a:off x="6878638" y="4268788"/>
            <a:ext cx="101600" cy="98425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矩形 55"/>
          <p:cNvSpPr>
            <a:spLocks noChangeArrowheads="1"/>
          </p:cNvSpPr>
          <p:nvPr/>
        </p:nvSpPr>
        <p:spPr bwMode="auto">
          <a:xfrm>
            <a:off x="7835900" y="5300663"/>
            <a:ext cx="100013" cy="98425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矩形 56"/>
          <p:cNvSpPr>
            <a:spLocks noChangeArrowheads="1"/>
          </p:cNvSpPr>
          <p:nvPr/>
        </p:nvSpPr>
        <p:spPr bwMode="auto">
          <a:xfrm>
            <a:off x="5280025" y="1116013"/>
            <a:ext cx="25617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Wavelength=457.8 nm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" name="矩形 57"/>
          <p:cNvSpPr>
            <a:spLocks noChangeArrowheads="1"/>
          </p:cNvSpPr>
          <p:nvPr/>
        </p:nvSpPr>
        <p:spPr bwMode="auto">
          <a:xfrm rot="16200000">
            <a:off x="-446402" y="3113187"/>
            <a:ext cx="26914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emission intensity (a.u.)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" name="矩形 58"/>
          <p:cNvSpPr>
            <a:spLocks noChangeArrowheads="1"/>
          </p:cNvSpPr>
          <p:nvPr/>
        </p:nvSpPr>
        <p:spPr bwMode="auto">
          <a:xfrm>
            <a:off x="3725151" y="6149976"/>
            <a:ext cx="253434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Concentration (mg/ml)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0" name="剪去单角的矩形 59"/>
          <p:cNvSpPr/>
          <p:nvPr/>
        </p:nvSpPr>
        <p:spPr>
          <a:xfrm rot="616931" flipH="1">
            <a:off x="155196" y="1635168"/>
            <a:ext cx="7024202" cy="4817498"/>
          </a:xfrm>
          <a:prstGeom prst="snip1Rect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  <a:effectLst>
            <a:outerShdw blurRad="50800" dist="101600" dir="2700000" algn="tl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endParaRPr lang="en-US" altLang="zh-CN" sz="6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/>
            <a:r>
              <a:rPr lang="en-US" altLang="zh-CN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CMC</a:t>
            </a:r>
            <a:r>
              <a:rPr lang="zh-CN" altLang="en-US" sz="6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点以上，聚合物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可对</a:t>
            </a:r>
            <a:r>
              <a:rPr lang="en-US" altLang="zh-CN" sz="6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LL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形成稳定的包合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斜纹 60"/>
          <p:cNvSpPr/>
          <p:nvPr/>
        </p:nvSpPr>
        <p:spPr>
          <a:xfrm>
            <a:off x="-47297" y="0"/>
            <a:ext cx="1826221" cy="1826221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2" name="TextBox 5"/>
          <p:cNvSpPr txBox="1">
            <a:spLocks noChangeArrowheads="1"/>
          </p:cNvSpPr>
          <p:nvPr/>
        </p:nvSpPr>
        <p:spPr bwMode="auto">
          <a:xfrm rot="18944029">
            <a:off x="-787410" y="368878"/>
            <a:ext cx="2862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包合</a:t>
            </a:r>
            <a:r>
              <a:rPr lang="en-US" altLang="zh-CN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-</a:t>
            </a:r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荧光</a:t>
            </a:r>
            <a:endParaRPr lang="zh-CN" altLang="en-US" sz="28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95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60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​​ 1"/>
          <p:cNvSpPr/>
          <p:nvPr/>
        </p:nvSpPr>
        <p:spPr>
          <a:xfrm rot="20874727">
            <a:off x="1661030" y="1669090"/>
            <a:ext cx="1690797" cy="1690797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单体改性</a:t>
            </a: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双单体</a:t>
            </a: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法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5" name="组合 264"/>
          <p:cNvGrpSpPr/>
          <p:nvPr/>
        </p:nvGrpSpPr>
        <p:grpSpPr>
          <a:xfrm>
            <a:off x="181418" y="2249092"/>
            <a:ext cx="1498357" cy="876978"/>
            <a:chOff x="181418" y="2249092"/>
            <a:chExt cx="1498357" cy="876978"/>
          </a:xfrm>
        </p:grpSpPr>
        <p:sp>
          <p:nvSpPr>
            <p:cNvPr id="3" name="椭圆​​ 2"/>
            <p:cNvSpPr/>
            <p:nvPr/>
          </p:nvSpPr>
          <p:spPr>
            <a:xfrm>
              <a:off x="181418" y="2249092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红外</a:t>
              </a:r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" name="直接连接符​​ 8"/>
            <p:cNvCxnSpPr>
              <a:stCxn id="2" idx="2"/>
              <a:endCxn id="3" idx="6"/>
            </p:cNvCxnSpPr>
            <p:nvPr/>
          </p:nvCxnSpPr>
          <p:spPr>
            <a:xfrm flipH="1" flipV="1">
              <a:off x="1058395" y="2687581"/>
              <a:ext cx="621380" cy="3944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" name="组合 265"/>
          <p:cNvGrpSpPr/>
          <p:nvPr/>
        </p:nvGrpSpPr>
        <p:grpSpPr>
          <a:xfrm>
            <a:off x="436679" y="976551"/>
            <a:ext cx="1360033" cy="1078588"/>
            <a:chOff x="436679" y="976551"/>
            <a:chExt cx="1360033" cy="1078588"/>
          </a:xfrm>
        </p:grpSpPr>
        <p:sp>
          <p:nvSpPr>
            <p:cNvPr id="4" name="椭圆​​ 3"/>
            <p:cNvSpPr/>
            <p:nvPr/>
          </p:nvSpPr>
          <p:spPr>
            <a:xfrm>
              <a:off x="436679" y="976551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核磁</a:t>
              </a:r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1" name="直接连接符​​ 10"/>
            <p:cNvCxnSpPr>
              <a:stCxn id="2" idx="1"/>
              <a:endCxn id="4" idx="5"/>
            </p:cNvCxnSpPr>
            <p:nvPr/>
          </p:nvCxnSpPr>
          <p:spPr>
            <a:xfrm flipH="1" flipV="1">
              <a:off x="1185226" y="1725099"/>
              <a:ext cx="611486" cy="33004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7" name="组合 266"/>
          <p:cNvGrpSpPr/>
          <p:nvPr/>
        </p:nvGrpSpPr>
        <p:grpSpPr>
          <a:xfrm>
            <a:off x="1692946" y="271915"/>
            <a:ext cx="876977" cy="1415919"/>
            <a:chOff x="1692946" y="271915"/>
            <a:chExt cx="876977" cy="1415919"/>
          </a:xfrm>
        </p:grpSpPr>
        <p:sp>
          <p:nvSpPr>
            <p:cNvPr id="5" name="椭圆​​ 4"/>
            <p:cNvSpPr/>
            <p:nvPr/>
          </p:nvSpPr>
          <p:spPr>
            <a:xfrm rot="21403290">
              <a:off x="1692946" y="271915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GPC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4" name="直接连接符​​ 13"/>
            <p:cNvCxnSpPr>
              <a:stCxn id="5" idx="4"/>
              <a:endCxn id="2" idx="0"/>
            </p:cNvCxnSpPr>
            <p:nvPr/>
          </p:nvCxnSpPr>
          <p:spPr>
            <a:xfrm>
              <a:off x="2156512" y="1148175"/>
              <a:ext cx="172881" cy="53965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8" name="组合 267"/>
          <p:cNvGrpSpPr/>
          <p:nvPr/>
        </p:nvGrpSpPr>
        <p:grpSpPr>
          <a:xfrm>
            <a:off x="2939994" y="425851"/>
            <a:ext cx="876977" cy="1378921"/>
            <a:chOff x="2939994" y="425851"/>
            <a:chExt cx="876977" cy="1378921"/>
          </a:xfrm>
        </p:grpSpPr>
        <p:sp>
          <p:nvSpPr>
            <p:cNvPr id="6" name="椭圆​​ 5"/>
            <p:cNvSpPr/>
            <p:nvPr/>
          </p:nvSpPr>
          <p:spPr>
            <a:xfrm>
              <a:off x="2939994" y="425851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DSC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直接连接符​​ 15"/>
            <p:cNvCxnSpPr>
              <a:endCxn id="2" idx="7"/>
            </p:cNvCxnSpPr>
            <p:nvPr/>
          </p:nvCxnSpPr>
          <p:spPr>
            <a:xfrm flipH="1">
              <a:off x="2965778" y="1284754"/>
              <a:ext cx="232305" cy="520018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9" name="组合 268"/>
          <p:cNvGrpSpPr/>
          <p:nvPr/>
        </p:nvGrpSpPr>
        <p:grpSpPr>
          <a:xfrm>
            <a:off x="3333083" y="1265205"/>
            <a:ext cx="1344090" cy="1072248"/>
            <a:chOff x="3333083" y="1265205"/>
            <a:chExt cx="1344090" cy="1072248"/>
          </a:xfrm>
        </p:grpSpPr>
        <p:sp>
          <p:nvSpPr>
            <p:cNvPr id="7" name="椭圆​​ 6"/>
            <p:cNvSpPr/>
            <p:nvPr/>
          </p:nvSpPr>
          <p:spPr>
            <a:xfrm>
              <a:off x="3800196" y="1265205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TGA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​​ 17"/>
            <p:cNvCxnSpPr>
              <a:stCxn id="2" idx="6"/>
              <a:endCxn id="7" idx="3"/>
            </p:cNvCxnSpPr>
            <p:nvPr/>
          </p:nvCxnSpPr>
          <p:spPr>
            <a:xfrm flipV="1">
              <a:off x="3333083" y="2013753"/>
              <a:ext cx="595543" cy="32370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组合 254"/>
          <p:cNvGrpSpPr/>
          <p:nvPr/>
        </p:nvGrpSpPr>
        <p:grpSpPr>
          <a:xfrm>
            <a:off x="1731547" y="3604711"/>
            <a:ext cx="3150951" cy="3150951"/>
            <a:chOff x="1936874" y="3423710"/>
            <a:chExt cx="3150951" cy="3150951"/>
          </a:xfrm>
        </p:grpSpPr>
        <p:sp>
          <p:nvSpPr>
            <p:cNvPr id="66" name="椭圆​​ 65"/>
            <p:cNvSpPr/>
            <p:nvPr/>
          </p:nvSpPr>
          <p:spPr>
            <a:xfrm>
              <a:off x="1936874" y="3423710"/>
              <a:ext cx="3150951" cy="31509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71" r="66424" b="8914"/>
            <a:stretch/>
          </p:blipFill>
          <p:spPr>
            <a:xfrm>
              <a:off x="2093421" y="3609745"/>
              <a:ext cx="2889978" cy="2886629"/>
            </a:xfrm>
            <a:prstGeom prst="rect">
              <a:avLst/>
            </a:prstGeom>
          </p:spPr>
        </p:pic>
      </p:grpSp>
      <p:sp>
        <p:nvSpPr>
          <p:cNvPr id="82" name="椭圆​​ 81"/>
          <p:cNvSpPr/>
          <p:nvPr/>
        </p:nvSpPr>
        <p:spPr>
          <a:xfrm>
            <a:off x="5018466" y="2027677"/>
            <a:ext cx="1690797" cy="1690797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测定</a:t>
            </a:r>
            <a:r>
              <a:rPr lang="en-US" altLang="zh-CN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LCST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5438245" y="586177"/>
            <a:ext cx="876977" cy="1441500"/>
            <a:chOff x="5438245" y="586177"/>
            <a:chExt cx="876977" cy="1441500"/>
          </a:xfrm>
        </p:grpSpPr>
        <p:sp>
          <p:nvSpPr>
            <p:cNvPr id="83" name="椭圆​​ 82"/>
            <p:cNvSpPr/>
            <p:nvPr/>
          </p:nvSpPr>
          <p:spPr>
            <a:xfrm rot="218620">
              <a:off x="5438245" y="586177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紫外</a:t>
              </a:r>
            </a:p>
          </p:txBody>
        </p:sp>
        <p:cxnSp>
          <p:nvCxnSpPr>
            <p:cNvPr id="87" name="直接连接符​​ 86"/>
            <p:cNvCxnSpPr>
              <a:stCxn id="83" idx="4"/>
              <a:endCxn id="82" idx="0"/>
            </p:cNvCxnSpPr>
            <p:nvPr/>
          </p:nvCxnSpPr>
          <p:spPr>
            <a:xfrm>
              <a:off x="5848867" y="1462269"/>
              <a:ext cx="14997" cy="565408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1" name="组合 270"/>
          <p:cNvGrpSpPr/>
          <p:nvPr/>
        </p:nvGrpSpPr>
        <p:grpSpPr>
          <a:xfrm>
            <a:off x="6461652" y="993454"/>
            <a:ext cx="995037" cy="1281834"/>
            <a:chOff x="6461652" y="993454"/>
            <a:chExt cx="995037" cy="1281834"/>
          </a:xfrm>
        </p:grpSpPr>
        <p:sp>
          <p:nvSpPr>
            <p:cNvPr id="84" name="椭圆​​ 83"/>
            <p:cNvSpPr/>
            <p:nvPr/>
          </p:nvSpPr>
          <p:spPr>
            <a:xfrm rot="1732774">
              <a:off x="6579712" y="993454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粒度</a:t>
              </a:r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3" name="直接连接符​​ 92"/>
            <p:cNvCxnSpPr>
              <a:stCxn id="84" idx="4"/>
              <a:endCxn id="82" idx="7"/>
            </p:cNvCxnSpPr>
            <p:nvPr/>
          </p:nvCxnSpPr>
          <p:spPr>
            <a:xfrm flipH="1">
              <a:off x="6461652" y="1815901"/>
              <a:ext cx="344773" cy="459387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2" name="组合 271"/>
          <p:cNvGrpSpPr/>
          <p:nvPr/>
        </p:nvGrpSpPr>
        <p:grpSpPr>
          <a:xfrm>
            <a:off x="6709263" y="1894934"/>
            <a:ext cx="1451575" cy="978142"/>
            <a:chOff x="6709263" y="1894934"/>
            <a:chExt cx="1451575" cy="978142"/>
          </a:xfrm>
        </p:grpSpPr>
        <p:sp>
          <p:nvSpPr>
            <p:cNvPr id="85" name="椭圆​​ 84"/>
            <p:cNvSpPr/>
            <p:nvPr/>
          </p:nvSpPr>
          <p:spPr>
            <a:xfrm rot="356184">
              <a:off x="7283861" y="1894934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DSC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6" name="直接连接符​​ 105"/>
            <p:cNvCxnSpPr>
              <a:stCxn id="85" idx="3"/>
              <a:endCxn id="82" idx="6"/>
            </p:cNvCxnSpPr>
            <p:nvPr/>
          </p:nvCxnSpPr>
          <p:spPr>
            <a:xfrm flipH="1">
              <a:off x="6709263" y="2609752"/>
              <a:ext cx="672623" cy="263324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椭圆​​ 117"/>
          <p:cNvSpPr/>
          <p:nvPr/>
        </p:nvSpPr>
        <p:spPr>
          <a:xfrm>
            <a:off x="5736385" y="4334788"/>
            <a:ext cx="1690797" cy="1690797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客体包载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3" name="组合 272"/>
          <p:cNvGrpSpPr/>
          <p:nvPr/>
        </p:nvGrpSpPr>
        <p:grpSpPr>
          <a:xfrm>
            <a:off x="7179571" y="3426473"/>
            <a:ext cx="1153277" cy="1155926"/>
            <a:chOff x="7179571" y="3426473"/>
            <a:chExt cx="1153277" cy="1155926"/>
          </a:xfrm>
        </p:grpSpPr>
        <p:sp>
          <p:nvSpPr>
            <p:cNvPr id="119" name="椭圆​​ 118"/>
            <p:cNvSpPr/>
            <p:nvPr/>
          </p:nvSpPr>
          <p:spPr>
            <a:xfrm rot="21394947">
              <a:off x="7455871" y="3426473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紫外</a:t>
              </a:r>
            </a:p>
          </p:txBody>
        </p:sp>
        <p:cxnSp>
          <p:nvCxnSpPr>
            <p:cNvPr id="122" name="直接连接符​​ 121"/>
            <p:cNvCxnSpPr>
              <a:stCxn id="119" idx="3"/>
              <a:endCxn id="118" idx="7"/>
            </p:cNvCxnSpPr>
            <p:nvPr/>
          </p:nvCxnSpPr>
          <p:spPr>
            <a:xfrm flipH="1">
              <a:off x="7179571" y="4192953"/>
              <a:ext cx="423765" cy="38944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4" name="组合 273"/>
          <p:cNvGrpSpPr/>
          <p:nvPr/>
        </p:nvGrpSpPr>
        <p:grpSpPr>
          <a:xfrm>
            <a:off x="7427182" y="4741698"/>
            <a:ext cx="1344154" cy="876978"/>
            <a:chOff x="7427182" y="4741698"/>
            <a:chExt cx="1344154" cy="876978"/>
          </a:xfrm>
        </p:grpSpPr>
        <p:sp>
          <p:nvSpPr>
            <p:cNvPr id="120" name="椭圆​​ 119"/>
            <p:cNvSpPr/>
            <p:nvPr/>
          </p:nvSpPr>
          <p:spPr>
            <a:xfrm>
              <a:off x="7894359" y="4741698"/>
              <a:ext cx="876977" cy="87697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荧光</a:t>
              </a:r>
              <a:endPara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23" name="直接连接符​​ 122"/>
            <p:cNvCxnSpPr>
              <a:stCxn id="120" idx="2"/>
              <a:endCxn id="118" idx="6"/>
            </p:cNvCxnSpPr>
            <p:nvPr/>
          </p:nvCxnSpPr>
          <p:spPr>
            <a:xfrm flipH="1">
              <a:off x="7427182" y="5180187"/>
              <a:ext cx="467177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1" name="直接连接符​​ 200"/>
          <p:cNvCxnSpPr/>
          <p:nvPr/>
        </p:nvCxnSpPr>
        <p:spPr>
          <a:xfrm flipH="1" flipV="1">
            <a:off x="2683465" y="3341142"/>
            <a:ext cx="128728" cy="365703"/>
          </a:xfrm>
          <a:prstGeom prst="line">
            <a:avLst/>
          </a:prstGeom>
          <a:ln w="57150">
            <a:solidFill>
              <a:schemeClr val="accent5"/>
            </a:solidFill>
            <a:headEnd type="triangle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​​ 202"/>
          <p:cNvCxnSpPr/>
          <p:nvPr/>
        </p:nvCxnSpPr>
        <p:spPr>
          <a:xfrm flipH="1">
            <a:off x="4421052" y="3470863"/>
            <a:ext cx="845025" cy="595294"/>
          </a:xfrm>
          <a:prstGeom prst="line">
            <a:avLst/>
          </a:prstGeom>
          <a:ln w="57150">
            <a:solidFill>
              <a:schemeClr val="accent5"/>
            </a:solidFill>
            <a:headEnd type="triangle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​​ 207"/>
          <p:cNvCxnSpPr>
            <a:stCxn id="118" idx="2"/>
          </p:cNvCxnSpPr>
          <p:nvPr/>
        </p:nvCxnSpPr>
        <p:spPr>
          <a:xfrm flipH="1">
            <a:off x="4882498" y="5180187"/>
            <a:ext cx="853887" cy="0"/>
          </a:xfrm>
          <a:prstGeom prst="line">
            <a:avLst/>
          </a:prstGeom>
          <a:ln w="57150">
            <a:solidFill>
              <a:schemeClr val="accent5"/>
            </a:solidFill>
            <a:headEnd type="triangle" w="med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斜纹 274"/>
          <p:cNvSpPr/>
          <p:nvPr/>
        </p:nvSpPr>
        <p:spPr>
          <a:xfrm rot="5400000">
            <a:off x="7170368" y="-3360"/>
            <a:ext cx="2048292" cy="2048292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6" name="TextBox 5"/>
          <p:cNvSpPr txBox="1">
            <a:spLocks noChangeArrowheads="1"/>
          </p:cNvSpPr>
          <p:nvPr/>
        </p:nvSpPr>
        <p:spPr bwMode="auto">
          <a:xfrm rot="2744029">
            <a:off x="6928166" y="439236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总结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76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2" grpId="0" animBg="1"/>
      <p:bldP spid="1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9787"/>
            <a:ext cx="9144000" cy="365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220953" y="4479859"/>
            <a:ext cx="3458813" cy="504825"/>
            <a:chOff x="5220953" y="4175059"/>
            <a:chExt cx="3458813" cy="504825"/>
          </a:xfrm>
        </p:grpSpPr>
        <p:sp>
          <p:nvSpPr>
            <p:cNvPr id="5" name="燕尾形 4"/>
            <p:cNvSpPr/>
            <p:nvPr/>
          </p:nvSpPr>
          <p:spPr bwMode="auto">
            <a:xfrm>
              <a:off x="5220953" y="4175059"/>
              <a:ext cx="3458813" cy="504825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​​ 11"/>
            <p:cNvSpPr>
              <a:spLocks noChangeArrowheads="1"/>
            </p:cNvSpPr>
            <p:nvPr/>
          </p:nvSpPr>
          <p:spPr bwMode="auto">
            <a:xfrm>
              <a:off x="5796859" y="4273583"/>
              <a:ext cx="20986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反应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2d+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透析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干燥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10d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83642" y="1587867"/>
            <a:ext cx="904310" cy="600164"/>
            <a:chOff x="683642" y="1283067"/>
            <a:chExt cx="904310" cy="600164"/>
          </a:xfrm>
        </p:grpSpPr>
        <p:sp>
          <p:nvSpPr>
            <p:cNvPr id="11" name="燕尾形 10"/>
            <p:cNvSpPr/>
            <p:nvPr/>
          </p:nvSpPr>
          <p:spPr bwMode="auto">
            <a:xfrm>
              <a:off x="683642" y="1341033"/>
              <a:ext cx="898358" cy="504825"/>
            </a:xfrm>
            <a:prstGeom prst="chevron">
              <a:avLst/>
            </a:prstGeom>
            <a:solidFill>
              <a:srgbClr val="7FC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​​ 8"/>
            <p:cNvSpPr>
              <a:spLocks noChangeArrowheads="1"/>
            </p:cNvSpPr>
            <p:nvPr/>
          </p:nvSpPr>
          <p:spPr bwMode="auto">
            <a:xfrm>
              <a:off x="799503" y="1283067"/>
              <a:ext cx="788449" cy="600164"/>
            </a:xfrm>
            <a:prstGeom prst="homePlat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反应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2h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沉降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干燥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2d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730171" y="3504630"/>
            <a:ext cx="1712793" cy="523220"/>
            <a:chOff x="3730171" y="3199830"/>
            <a:chExt cx="1712793" cy="523220"/>
          </a:xfrm>
        </p:grpSpPr>
        <p:sp>
          <p:nvSpPr>
            <p:cNvPr id="21" name="燕尾形 20"/>
            <p:cNvSpPr/>
            <p:nvPr/>
          </p:nvSpPr>
          <p:spPr bwMode="auto">
            <a:xfrm>
              <a:off x="3730171" y="3209028"/>
              <a:ext cx="1712793" cy="504825"/>
            </a:xfrm>
            <a:prstGeom prst="chevron">
              <a:avLst/>
            </a:prstGeom>
            <a:solidFill>
              <a:srgbClr val="70BD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​​ 7"/>
            <p:cNvSpPr>
              <a:spLocks noChangeArrowheads="1"/>
            </p:cNvSpPr>
            <p:nvPr/>
          </p:nvSpPr>
          <p:spPr bwMode="auto">
            <a:xfrm>
              <a:off x="3928992" y="3199830"/>
              <a:ext cx="12795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反应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1d+</a:t>
              </a:r>
            </a:p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沉降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干燥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2d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0" name="直接连接符​​ 39"/>
          <p:cNvCxnSpPr/>
          <p:nvPr/>
        </p:nvCxnSpPr>
        <p:spPr>
          <a:xfrm>
            <a:off x="675249" y="722142"/>
            <a:ext cx="28136" cy="53597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​​ 40"/>
          <p:cNvCxnSpPr/>
          <p:nvPr/>
        </p:nvCxnSpPr>
        <p:spPr>
          <a:xfrm>
            <a:off x="1305951" y="722142"/>
            <a:ext cx="28136" cy="53597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​​ 41"/>
          <p:cNvCxnSpPr/>
          <p:nvPr/>
        </p:nvCxnSpPr>
        <p:spPr>
          <a:xfrm>
            <a:off x="5186290" y="722142"/>
            <a:ext cx="28136" cy="53597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​​连接符 44"/>
          <p:cNvCxnSpPr/>
          <p:nvPr/>
        </p:nvCxnSpPr>
        <p:spPr>
          <a:xfrm>
            <a:off x="0" y="6030351"/>
            <a:ext cx="9144000" cy="14067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​​ 47"/>
          <p:cNvCxnSpPr/>
          <p:nvPr/>
        </p:nvCxnSpPr>
        <p:spPr>
          <a:xfrm>
            <a:off x="8405447" y="719798"/>
            <a:ext cx="28136" cy="53597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4023360" y="5995427"/>
            <a:ext cx="4445391" cy="663897"/>
            <a:chOff x="4023360" y="5690627"/>
            <a:chExt cx="4445391" cy="663897"/>
          </a:xfrm>
        </p:grpSpPr>
        <p:sp>
          <p:nvSpPr>
            <p:cNvPr id="52" name="椭圆​​ 51"/>
            <p:cNvSpPr/>
            <p:nvPr/>
          </p:nvSpPr>
          <p:spPr>
            <a:xfrm flipH="1">
              <a:off x="8345364" y="5690627"/>
              <a:ext cx="123387" cy="11229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线形标注 2(带强调线) 52"/>
            <p:cNvSpPr/>
            <p:nvPr/>
          </p:nvSpPr>
          <p:spPr>
            <a:xfrm flipH="1">
              <a:off x="4023360" y="6001278"/>
              <a:ext cx="3376245" cy="353246"/>
            </a:xfrm>
            <a:prstGeom prst="accentCallout2">
              <a:avLst>
                <a:gd name="adj1" fmla="val 51359"/>
                <a:gd name="adj2" fmla="val 375"/>
                <a:gd name="adj3" fmla="val 51549"/>
                <a:gd name="adj4" fmla="val -8043"/>
                <a:gd name="adj5" fmla="val -71250"/>
                <a:gd name="adj6" fmla="val -29842"/>
              </a:avLst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接枝核壳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HBP</a:t>
              </a:r>
              <a:endParaRPr lang="en-US" altLang="zh-CN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282202" y="5995428"/>
            <a:ext cx="2604409" cy="613253"/>
            <a:chOff x="1282202" y="5690628"/>
            <a:chExt cx="2604409" cy="613253"/>
          </a:xfrm>
        </p:grpSpPr>
        <p:sp>
          <p:nvSpPr>
            <p:cNvPr id="55" name="椭圆​​ 54"/>
            <p:cNvSpPr/>
            <p:nvPr/>
          </p:nvSpPr>
          <p:spPr>
            <a:xfrm>
              <a:off x="1282202" y="5690628"/>
              <a:ext cx="112295" cy="11229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线形标注 2(带强调线) 55"/>
            <p:cNvSpPr/>
            <p:nvPr/>
          </p:nvSpPr>
          <p:spPr>
            <a:xfrm>
              <a:off x="1378188" y="5982605"/>
              <a:ext cx="2508423" cy="321276"/>
            </a:xfrm>
            <a:prstGeom prst="accentCallout2">
              <a:avLst>
                <a:gd name="adj1" fmla="val 52083"/>
                <a:gd name="adj2" fmla="val 24700"/>
                <a:gd name="adj3" fmla="val 55929"/>
                <a:gd name="adj4" fmla="val 10474"/>
                <a:gd name="adj5" fmla="val -75785"/>
                <a:gd name="adj6" fmla="val -2922"/>
              </a:avLst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r>
                <a:rPr lang="en-US" altLang="zh-CN" sz="1600" baseline="-25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-NH</a:t>
              </a:r>
              <a:r>
                <a:rPr lang="en-US" altLang="zh-CN" sz="1600" baseline="-25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单体</a:t>
              </a:r>
              <a:endParaRPr lang="en-US" altLang="zh-CN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46813" y="5420749"/>
            <a:ext cx="2815423" cy="678449"/>
            <a:chOff x="646813" y="5115949"/>
            <a:chExt cx="2815423" cy="678449"/>
          </a:xfrm>
        </p:grpSpPr>
        <p:sp>
          <p:nvSpPr>
            <p:cNvPr id="58" name="椭圆​​ 57"/>
            <p:cNvSpPr/>
            <p:nvPr/>
          </p:nvSpPr>
          <p:spPr>
            <a:xfrm>
              <a:off x="646813" y="5682103"/>
              <a:ext cx="112295" cy="11229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线形标注 2(带强调线) 58"/>
            <p:cNvSpPr/>
            <p:nvPr/>
          </p:nvSpPr>
          <p:spPr>
            <a:xfrm>
              <a:off x="953813" y="5115949"/>
              <a:ext cx="2508423" cy="321276"/>
            </a:xfrm>
            <a:prstGeom prst="accentCallout2">
              <a:avLst>
                <a:gd name="adj1" fmla="val 56462"/>
                <a:gd name="adj2" fmla="val 24700"/>
                <a:gd name="adj3" fmla="val 60308"/>
                <a:gd name="adj4" fmla="val 2062"/>
                <a:gd name="adj5" fmla="val 182559"/>
                <a:gd name="adj6" fmla="val -10212"/>
              </a:avLst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err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r>
                <a:rPr lang="en-US" altLang="zh-CN" sz="1600" baseline="-25000" dirty="0" err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-OTs</a:t>
              </a:r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单体</a:t>
              </a:r>
              <a:endParaRPr lang="en-US" altLang="zh-CN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61439" y="5172221"/>
            <a:ext cx="3524600" cy="921085"/>
            <a:chOff x="5161439" y="4867421"/>
            <a:chExt cx="3524600" cy="921085"/>
          </a:xfrm>
        </p:grpSpPr>
        <p:sp>
          <p:nvSpPr>
            <p:cNvPr id="32" name="线形标注 2(带强调线) 31"/>
            <p:cNvSpPr/>
            <p:nvPr/>
          </p:nvSpPr>
          <p:spPr>
            <a:xfrm>
              <a:off x="6177616" y="4867421"/>
              <a:ext cx="2508423" cy="548640"/>
            </a:xfrm>
            <a:prstGeom prst="accentCallout2">
              <a:avLst>
                <a:gd name="adj1" fmla="val 49519"/>
                <a:gd name="adj2" fmla="val 1706"/>
                <a:gd name="adj3" fmla="val 50801"/>
                <a:gd name="adj4" fmla="val -13641"/>
                <a:gd name="adj5" fmla="val 159797"/>
                <a:gd name="adj6" fmla="val -38814"/>
              </a:avLst>
            </a:prstGeom>
            <a:no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HBP</a:t>
              </a:r>
            </a:p>
            <a:p>
              <a:r>
                <a:rPr lang="en-US" altLang="zh-CN" sz="1600" dirty="0" err="1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PNIPAm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-COOH</a:t>
              </a:r>
              <a:endParaRPr lang="en-US" altLang="zh-CN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椭圆​​ 67"/>
            <p:cNvSpPr/>
            <p:nvPr/>
          </p:nvSpPr>
          <p:spPr>
            <a:xfrm flipH="1">
              <a:off x="5161439" y="5676211"/>
              <a:ext cx="123387" cy="11229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29253" y="2602069"/>
            <a:ext cx="4102851" cy="504825"/>
            <a:chOff x="1329253" y="2297269"/>
            <a:chExt cx="4102851" cy="504825"/>
          </a:xfrm>
        </p:grpSpPr>
        <p:sp>
          <p:nvSpPr>
            <p:cNvPr id="8" name="燕尾形 7"/>
            <p:cNvSpPr/>
            <p:nvPr/>
          </p:nvSpPr>
          <p:spPr bwMode="auto">
            <a:xfrm>
              <a:off x="1329253" y="2297269"/>
              <a:ext cx="4102851" cy="504825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​​ 11"/>
            <p:cNvSpPr>
              <a:spLocks noChangeArrowheads="1"/>
            </p:cNvSpPr>
            <p:nvPr/>
          </p:nvSpPr>
          <p:spPr bwMode="auto">
            <a:xfrm>
              <a:off x="2161031" y="2395793"/>
              <a:ext cx="20986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反应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4d+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透析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干燥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10d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-89408" y="733365"/>
            <a:ext cx="1051934" cy="504825"/>
            <a:chOff x="-89408" y="428565"/>
            <a:chExt cx="1051934" cy="504825"/>
          </a:xfrm>
        </p:grpSpPr>
        <p:sp>
          <p:nvSpPr>
            <p:cNvPr id="14" name="五边形 13"/>
            <p:cNvSpPr/>
            <p:nvPr/>
          </p:nvSpPr>
          <p:spPr bwMode="auto">
            <a:xfrm>
              <a:off x="0" y="428565"/>
              <a:ext cx="962526" cy="504825"/>
            </a:xfrm>
            <a:prstGeom prst="homePlat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​​ 8"/>
            <p:cNvSpPr>
              <a:spLocks noChangeArrowheads="1"/>
            </p:cNvSpPr>
            <p:nvPr/>
          </p:nvSpPr>
          <p:spPr bwMode="auto">
            <a:xfrm>
              <a:off x="-89408" y="468135"/>
              <a:ext cx="104547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反应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1d</a:t>
              </a: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沉降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&amp;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干燥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2d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43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88605" y="1259275"/>
            <a:ext cx="6952503" cy="468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64319" y="1235603"/>
            <a:ext cx="493904" cy="1308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3" t="51735"/>
          <a:stretch/>
        </p:blipFill>
        <p:spPr bwMode="auto">
          <a:xfrm>
            <a:off x="16564173" y="3684493"/>
            <a:ext cx="676935" cy="226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57" t="51735" r="46663" b="33994"/>
          <a:stretch/>
        </p:blipFill>
        <p:spPr bwMode="auto">
          <a:xfrm>
            <a:off x="13657748" y="3684493"/>
            <a:ext cx="339306" cy="66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3" r="61142"/>
          <a:stretch/>
        </p:blipFill>
        <p:spPr bwMode="auto">
          <a:xfrm>
            <a:off x="3079450" y="-2365343"/>
            <a:ext cx="1209822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9920" y="2188646"/>
            <a:ext cx="2709359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001" y="-2591851"/>
            <a:ext cx="1986503" cy="1646246"/>
          </a:xfrm>
          <a:prstGeom prst="rect">
            <a:avLst/>
          </a:prstGeom>
        </p:spPr>
      </p:pic>
      <p:sp>
        <p:nvSpPr>
          <p:cNvPr id="13" name="矩形​​ 12"/>
          <p:cNvSpPr/>
          <p:nvPr/>
        </p:nvSpPr>
        <p:spPr>
          <a:xfrm>
            <a:off x="3917541" y="2445359"/>
            <a:ext cx="506437" cy="309489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891282" y="2420039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HCl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97554" y="1757082"/>
            <a:ext cx="776175" cy="591671"/>
            <a:chOff x="3370731" y="1613647"/>
            <a:chExt cx="776175" cy="591671"/>
          </a:xfrm>
        </p:grpSpPr>
        <p:sp>
          <p:nvSpPr>
            <p:cNvPr id="16" name="TextBox 15"/>
            <p:cNvSpPr txBox="1"/>
            <p:nvPr/>
          </p:nvSpPr>
          <p:spPr>
            <a:xfrm>
              <a:off x="3370731" y="1613647"/>
              <a:ext cx="7761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DMAP</a:t>
              </a:r>
              <a:endParaRPr lang="zh-CN" altLang="en-US" dirty="0"/>
            </a:p>
          </p:txBody>
        </p:sp>
        <p:cxnSp>
          <p:nvCxnSpPr>
            <p:cNvPr id="17" name="直接箭头​​连接符 16"/>
            <p:cNvCxnSpPr/>
            <p:nvPr/>
          </p:nvCxnSpPr>
          <p:spPr>
            <a:xfrm flipH="1">
              <a:off x="3388659" y="1929191"/>
              <a:ext cx="155006" cy="2761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2649433" y="408342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吡啶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​​ 18"/>
          <p:cNvSpPr/>
          <p:nvPr/>
        </p:nvSpPr>
        <p:spPr>
          <a:xfrm>
            <a:off x="2698739" y="4046219"/>
            <a:ext cx="1210321" cy="485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41"/>
          <a:stretch/>
        </p:blipFill>
        <p:spPr bwMode="auto">
          <a:xfrm>
            <a:off x="3396339" y="2129290"/>
            <a:ext cx="2874798" cy="193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523596" y="-1718441"/>
            <a:ext cx="1930400" cy="1457150"/>
            <a:chOff x="539362" y="0"/>
            <a:chExt cx="1930400" cy="1457150"/>
          </a:xfrm>
        </p:grpSpPr>
        <p:grpSp>
          <p:nvGrpSpPr>
            <p:cNvPr id="22" name="组合 21"/>
            <p:cNvGrpSpPr/>
            <p:nvPr/>
          </p:nvGrpSpPr>
          <p:grpSpPr>
            <a:xfrm>
              <a:off x="539362" y="730122"/>
              <a:ext cx="1930400" cy="727028"/>
              <a:chOff x="397472" y="1234618"/>
              <a:chExt cx="1930400" cy="727028"/>
            </a:xfrm>
          </p:grpSpPr>
          <p:sp>
            <p:nvSpPr>
              <p:cNvPr id="25" name="椭圆​​ 24"/>
              <p:cNvSpPr/>
              <p:nvPr/>
            </p:nvSpPr>
            <p:spPr>
              <a:xfrm>
                <a:off x="621411" y="1234618"/>
                <a:ext cx="218637" cy="218637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​​ 25"/>
              <p:cNvSpPr/>
              <p:nvPr/>
            </p:nvSpPr>
            <p:spPr>
              <a:xfrm>
                <a:off x="1905028" y="1234618"/>
                <a:ext cx="218637" cy="218637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​​ 26"/>
              <p:cNvSpPr/>
              <p:nvPr/>
            </p:nvSpPr>
            <p:spPr>
              <a:xfrm>
                <a:off x="397472" y="1366561"/>
                <a:ext cx="1930400" cy="595085"/>
              </a:xfrm>
              <a:prstGeom prst="roundRect">
                <a:avLst>
                  <a:gd name="adj" fmla="val 10330"/>
                </a:avLst>
              </a:prstGeom>
              <a:solidFill>
                <a:schemeClr val="bg1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57810" y="1438158"/>
                <a:ext cx="163929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DMF, </a:t>
                </a:r>
                <a:r>
                  <a:rPr lang="zh-CN" altLang="en-US" sz="2400" dirty="0" smtClean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冰浴</a:t>
                </a:r>
                <a:endParaRPr lang="zh-CN" altLang="en-US" sz="24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23" name="直接连接符​​ 22"/>
            <p:cNvCxnSpPr>
              <a:stCxn id="25" idx="0"/>
            </p:cNvCxnSpPr>
            <p:nvPr/>
          </p:nvCxnSpPr>
          <p:spPr>
            <a:xfrm flipV="1">
              <a:off x="872620" y="0"/>
              <a:ext cx="10249" cy="73012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​​ 23"/>
            <p:cNvCxnSpPr>
              <a:stCxn id="26" idx="0"/>
            </p:cNvCxnSpPr>
            <p:nvPr/>
          </p:nvCxnSpPr>
          <p:spPr>
            <a:xfrm flipV="1">
              <a:off x="2156237" y="0"/>
              <a:ext cx="3639" cy="73012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15976" y="-1703201"/>
            <a:ext cx="1930400" cy="1457150"/>
            <a:chOff x="539362" y="0"/>
            <a:chExt cx="1930400" cy="1457150"/>
          </a:xfrm>
        </p:grpSpPr>
        <p:grpSp>
          <p:nvGrpSpPr>
            <p:cNvPr id="30" name="组合 29"/>
            <p:cNvGrpSpPr/>
            <p:nvPr/>
          </p:nvGrpSpPr>
          <p:grpSpPr>
            <a:xfrm>
              <a:off x="539362" y="730122"/>
              <a:ext cx="1930400" cy="727028"/>
              <a:chOff x="397472" y="1234618"/>
              <a:chExt cx="1930400" cy="727028"/>
            </a:xfrm>
          </p:grpSpPr>
          <p:sp>
            <p:nvSpPr>
              <p:cNvPr id="33" name="椭圆​​ 32"/>
              <p:cNvSpPr/>
              <p:nvPr/>
            </p:nvSpPr>
            <p:spPr>
              <a:xfrm>
                <a:off x="621411" y="1234618"/>
                <a:ext cx="218637" cy="218637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​​ 33"/>
              <p:cNvSpPr/>
              <p:nvPr/>
            </p:nvSpPr>
            <p:spPr>
              <a:xfrm>
                <a:off x="1905028" y="1234618"/>
                <a:ext cx="218637" cy="218637"/>
              </a:xfrm>
              <a:prstGeom prst="ellipse">
                <a:avLst/>
              </a:prstGeom>
              <a:noFill/>
              <a:ln w="5715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​​ 34"/>
              <p:cNvSpPr/>
              <p:nvPr/>
            </p:nvSpPr>
            <p:spPr>
              <a:xfrm>
                <a:off x="397472" y="1366561"/>
                <a:ext cx="1930400" cy="595085"/>
              </a:xfrm>
              <a:prstGeom prst="roundRect">
                <a:avLst>
                  <a:gd name="adj" fmla="val 10330"/>
                </a:avLst>
              </a:prstGeom>
              <a:solidFill>
                <a:schemeClr val="bg1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786410" y="1415298"/>
                <a:ext cx="11112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24:00</a:t>
                </a:r>
                <a:endParaRPr lang="zh-CN" altLang="en-US" sz="2800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31" name="直接连接符​​ 30"/>
            <p:cNvCxnSpPr>
              <a:stCxn id="33" idx="0"/>
            </p:cNvCxnSpPr>
            <p:nvPr/>
          </p:nvCxnSpPr>
          <p:spPr>
            <a:xfrm flipV="1">
              <a:off x="872620" y="0"/>
              <a:ext cx="10249" cy="73012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​​ 31"/>
            <p:cNvCxnSpPr>
              <a:stCxn id="34" idx="0"/>
            </p:cNvCxnSpPr>
            <p:nvPr/>
          </p:nvCxnSpPr>
          <p:spPr>
            <a:xfrm flipV="1">
              <a:off x="2156237" y="0"/>
              <a:ext cx="3639" cy="73012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232" y="1497683"/>
            <a:ext cx="6090907" cy="42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4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7"/>
          <a:stretch/>
        </p:blipFill>
        <p:spPr bwMode="auto">
          <a:xfrm>
            <a:off x="17600841" y="1497683"/>
            <a:ext cx="838298" cy="42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4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0" r="36397" b="71384"/>
          <a:stretch/>
        </p:blipFill>
        <p:spPr bwMode="auto">
          <a:xfrm>
            <a:off x="15007931" y="1499984"/>
            <a:ext cx="1209821" cy="121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矩形​​ 39"/>
          <p:cNvSpPr>
            <a:spLocks noChangeArrowheads="1"/>
          </p:cNvSpPr>
          <p:nvPr/>
        </p:nvSpPr>
        <p:spPr bwMode="auto">
          <a:xfrm>
            <a:off x="0" y="6419850"/>
            <a:ext cx="746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14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-OTs</a:t>
            </a:r>
          </a:p>
        </p:txBody>
      </p:sp>
      <p:sp>
        <p:nvSpPr>
          <p:cNvPr id="41" name="矩形​​ 40"/>
          <p:cNvSpPr>
            <a:spLocks noChangeArrowheads="1"/>
          </p:cNvSpPr>
          <p:nvPr/>
        </p:nvSpPr>
        <p:spPr bwMode="auto">
          <a:xfrm>
            <a:off x="668338" y="6419850"/>
            <a:ext cx="790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14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-NH</a:t>
            </a:r>
            <a:r>
              <a:rPr lang="en-US" altLang="zh-CN" sz="1400" baseline="-25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​​ 41"/>
          <p:cNvSpPr>
            <a:spLocks noChangeArrowheads="1"/>
          </p:cNvSpPr>
          <p:nvPr/>
        </p:nvSpPr>
        <p:spPr bwMode="auto">
          <a:xfrm>
            <a:off x="2471738" y="6419850"/>
            <a:ext cx="5469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HBP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​​ 42"/>
          <p:cNvSpPr>
            <a:spLocks noChangeArrowheads="1"/>
          </p:cNvSpPr>
          <p:nvPr/>
        </p:nvSpPr>
        <p:spPr bwMode="auto">
          <a:xfrm>
            <a:off x="6273875" y="6419850"/>
            <a:ext cx="12650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接枝核壳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HBP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14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decel="3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2.77778E-6 0.22014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0.22014 L 5.55556E-7 -0.0298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72477 L -0.00416 0.025 " pathEditMode="fixed" rAng="0" ptsTypes="AA">
                                      <p:cBhvr>
                                        <p:cTn id="24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209 0.575 L 0.00209 0.03357 " pathEditMode="fixed" rAng="0" ptsTypes="AA">
                                      <p:cBhvr>
                                        <p:cTn id="26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57519 L 0.02743 0.57543 " pathEditMode="fixed" rAng="0" ptsTypes="AA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5833 0.2444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"/>
                            </p:stCondLst>
                            <p:childTnLst>
                              <p:par>
                                <p:cTn id="6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decel="3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6296E-6 L 2.77778E-6 0.22014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22014 L 5.55556E-7 -0.0298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28923 0 -0.5783 0 -0.86753 0 " pathEditMode="relative" ptsTypes="fA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41 -0.00231 C -0.21094 -0.00924 -0.28055 0.00323 -0.35729 0.00393 C -0.58003 0.00554 -0.80295 0.00393 -1.02569 0.00393 " pathEditMode="fixed" rAng="0" ptsTypes="ffA">
                                      <p:cBhvr>
                                        <p:cTn id="1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4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5 -0.00231 C -0.21077 -0.00924 -0.28039 0.00324 -0.35712 0.00393 C -0.57986 0.00555 -0.80278 0.00393 -1.02552 0.00393 " pathEditMode="fixed" rAng="0" ptsTypes="ffA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4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5 -0.00231 C -0.21077 -0.00924 -0.28038 0.00324 -0.35712 0.00393 C -0.57986 0.00555 -0.80278 0.00393 -1.02552 0.00393 " pathEditMode="fixed" rAng="0" ptsTypes="ffA">
                                      <p:cBhvr>
                                        <p:cTn id="10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46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4 -0.00231 C -0.21076 -0.00924 -0.28038 0.00324 -0.35712 0.00393 C -0.57986 0.00555 -0.80277 0.00393 -1.02552 0.00393 " pathEditMode="fixed" rAng="0" ptsTypes="ffA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51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3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14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9 0.00393 L -2.04514 0.00485 " pathEditMode="relative" rAng="0" ptsTypes="AA">
                                      <p:cBhvr>
                                        <p:cTn id="1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72" y="46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524 0.01181 C -0.82448 0.01181 -0.46354 0.01181 -0.10277 0.01181 " pathEditMode="fixed" rAng="0" ptsTypes="fA">
                                      <p:cBhvr>
                                        <p:cTn id="127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15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524 0.01181 C -0.82448 0.01181 -0.46354 0.01181 -0.10278 0.01181 " pathEditMode="fixed" rAng="0" ptsTypes="fA">
                                      <p:cBhvr>
                                        <p:cTn id="129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15" y="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525 0.0118 C -0.82447 0.0118 -0.46354 0.0118 -0.10277 0.0118 " pathEditMode="fixed" rAng="0" ptsTypes="fA">
                                      <p:cBhvr>
                                        <p:cTn id="131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5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6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6753 1.11111E-6 L -0.00278 -0.00093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29" y="-4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8333 0.0088 C -0.82448 0.0088 -0.4658 0.0088 -0.10694 0.0088 " pathEditMode="relative" rAng="0" ptsTypes="fA">
                                      <p:cBhvr>
                                        <p:cTn id="1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3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4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57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4" grpId="1"/>
      <p:bldP spid="14" grpId="2"/>
      <p:bldP spid="14" grpId="3"/>
      <p:bldP spid="18" grpId="0"/>
      <p:bldP spid="18" grpId="1"/>
      <p:bldP spid="19" grpId="0" animBg="1"/>
      <p:bldP spid="19" grpId="1" animBg="1"/>
      <p:bldP spid="40" grpId="0"/>
      <p:bldP spid="41" grpId="0"/>
      <p:bldP spid="41" grpId="1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同侧圆角矩形 5"/>
          <p:cNvSpPr/>
          <p:nvPr/>
        </p:nvSpPr>
        <p:spPr>
          <a:xfrm>
            <a:off x="8122290" y="3460755"/>
            <a:ext cx="208503" cy="2189214"/>
          </a:xfrm>
          <a:custGeom>
            <a:avLst/>
            <a:gdLst>
              <a:gd name="connsiteX0" fmla="*/ 112887 w 415134"/>
              <a:gd name="connsiteY0" fmla="*/ 0 h 4239491"/>
              <a:gd name="connsiteX1" fmla="*/ 302247 w 415134"/>
              <a:gd name="connsiteY1" fmla="*/ 0 h 4239491"/>
              <a:gd name="connsiteX2" fmla="*/ 415134 w 415134"/>
              <a:gd name="connsiteY2" fmla="*/ 112887 h 4239491"/>
              <a:gd name="connsiteX3" fmla="*/ 415134 w 415134"/>
              <a:gd name="connsiteY3" fmla="*/ 4239491 h 4239491"/>
              <a:gd name="connsiteX4" fmla="*/ 415134 w 415134"/>
              <a:gd name="connsiteY4" fmla="*/ 4239491 h 4239491"/>
              <a:gd name="connsiteX5" fmla="*/ 0 w 415134"/>
              <a:gd name="connsiteY5" fmla="*/ 4239491 h 4239491"/>
              <a:gd name="connsiteX6" fmla="*/ 0 w 415134"/>
              <a:gd name="connsiteY6" fmla="*/ 4239491 h 4239491"/>
              <a:gd name="connsiteX7" fmla="*/ 0 w 415134"/>
              <a:gd name="connsiteY7" fmla="*/ 112887 h 4239491"/>
              <a:gd name="connsiteX8" fmla="*/ 112887 w 415134"/>
              <a:gd name="connsiteY8" fmla="*/ 0 h 4239491"/>
              <a:gd name="connsiteX0" fmla="*/ 113823 w 416070"/>
              <a:gd name="connsiteY0" fmla="*/ 0 h 4239491"/>
              <a:gd name="connsiteX1" fmla="*/ 303183 w 416070"/>
              <a:gd name="connsiteY1" fmla="*/ 0 h 4239491"/>
              <a:gd name="connsiteX2" fmla="*/ 416070 w 416070"/>
              <a:gd name="connsiteY2" fmla="*/ 112887 h 4239491"/>
              <a:gd name="connsiteX3" fmla="*/ 416070 w 416070"/>
              <a:gd name="connsiteY3" fmla="*/ 4239491 h 4239491"/>
              <a:gd name="connsiteX4" fmla="*/ 416070 w 416070"/>
              <a:gd name="connsiteY4" fmla="*/ 4239491 h 4239491"/>
              <a:gd name="connsiteX5" fmla="*/ 936 w 416070"/>
              <a:gd name="connsiteY5" fmla="*/ 4239491 h 4239491"/>
              <a:gd name="connsiteX6" fmla="*/ 936 w 416070"/>
              <a:gd name="connsiteY6" fmla="*/ 4239491 h 4239491"/>
              <a:gd name="connsiteX7" fmla="*/ 0 w 416070"/>
              <a:gd name="connsiteY7" fmla="*/ 3486780 h 4239491"/>
              <a:gd name="connsiteX8" fmla="*/ 936 w 416070"/>
              <a:gd name="connsiteY8" fmla="*/ 112887 h 4239491"/>
              <a:gd name="connsiteX9" fmla="*/ 113823 w 416070"/>
              <a:gd name="connsiteY9" fmla="*/ 0 h 4239491"/>
              <a:gd name="connsiteX0" fmla="*/ 113823 w 417006"/>
              <a:gd name="connsiteY0" fmla="*/ 0 h 4239491"/>
              <a:gd name="connsiteX1" fmla="*/ 303183 w 417006"/>
              <a:gd name="connsiteY1" fmla="*/ 0 h 4239491"/>
              <a:gd name="connsiteX2" fmla="*/ 416070 w 417006"/>
              <a:gd name="connsiteY2" fmla="*/ 112887 h 4239491"/>
              <a:gd name="connsiteX3" fmla="*/ 417006 w 417006"/>
              <a:gd name="connsiteY3" fmla="*/ 3491805 h 4239491"/>
              <a:gd name="connsiteX4" fmla="*/ 416070 w 417006"/>
              <a:gd name="connsiteY4" fmla="*/ 4239491 h 4239491"/>
              <a:gd name="connsiteX5" fmla="*/ 416070 w 417006"/>
              <a:gd name="connsiteY5" fmla="*/ 4239491 h 4239491"/>
              <a:gd name="connsiteX6" fmla="*/ 936 w 417006"/>
              <a:gd name="connsiteY6" fmla="*/ 4239491 h 4239491"/>
              <a:gd name="connsiteX7" fmla="*/ 936 w 417006"/>
              <a:gd name="connsiteY7" fmla="*/ 4239491 h 4239491"/>
              <a:gd name="connsiteX8" fmla="*/ 0 w 417006"/>
              <a:gd name="connsiteY8" fmla="*/ 3486780 h 4239491"/>
              <a:gd name="connsiteX9" fmla="*/ 936 w 417006"/>
              <a:gd name="connsiteY9" fmla="*/ 112887 h 4239491"/>
              <a:gd name="connsiteX10" fmla="*/ 113823 w 417006"/>
              <a:gd name="connsiteY10" fmla="*/ 0 h 4239491"/>
              <a:gd name="connsiteX0" fmla="*/ 113823 w 417006"/>
              <a:gd name="connsiteY0" fmla="*/ 0 h 4239491"/>
              <a:gd name="connsiteX1" fmla="*/ 303183 w 417006"/>
              <a:gd name="connsiteY1" fmla="*/ 0 h 4239491"/>
              <a:gd name="connsiteX2" fmla="*/ 416070 w 417006"/>
              <a:gd name="connsiteY2" fmla="*/ 112887 h 4239491"/>
              <a:gd name="connsiteX3" fmla="*/ 417006 w 417006"/>
              <a:gd name="connsiteY3" fmla="*/ 3491805 h 4239491"/>
              <a:gd name="connsiteX4" fmla="*/ 416070 w 417006"/>
              <a:gd name="connsiteY4" fmla="*/ 4239491 h 4239491"/>
              <a:gd name="connsiteX5" fmla="*/ 416070 w 417006"/>
              <a:gd name="connsiteY5" fmla="*/ 4239491 h 4239491"/>
              <a:gd name="connsiteX6" fmla="*/ 936 w 417006"/>
              <a:gd name="connsiteY6" fmla="*/ 4239491 h 4239491"/>
              <a:gd name="connsiteX7" fmla="*/ 0 w 417006"/>
              <a:gd name="connsiteY7" fmla="*/ 3486780 h 4239491"/>
              <a:gd name="connsiteX8" fmla="*/ 936 w 417006"/>
              <a:gd name="connsiteY8" fmla="*/ 112887 h 4239491"/>
              <a:gd name="connsiteX9" fmla="*/ 113823 w 417006"/>
              <a:gd name="connsiteY9" fmla="*/ 0 h 4239491"/>
              <a:gd name="connsiteX0" fmla="*/ 416070 w 507510"/>
              <a:gd name="connsiteY0" fmla="*/ 4239491 h 4330931"/>
              <a:gd name="connsiteX1" fmla="*/ 936 w 507510"/>
              <a:gd name="connsiteY1" fmla="*/ 4239491 h 4330931"/>
              <a:gd name="connsiteX2" fmla="*/ 0 w 507510"/>
              <a:gd name="connsiteY2" fmla="*/ 3486780 h 4330931"/>
              <a:gd name="connsiteX3" fmla="*/ 936 w 507510"/>
              <a:gd name="connsiteY3" fmla="*/ 112887 h 4330931"/>
              <a:gd name="connsiteX4" fmla="*/ 113823 w 507510"/>
              <a:gd name="connsiteY4" fmla="*/ 0 h 4330931"/>
              <a:gd name="connsiteX5" fmla="*/ 303183 w 507510"/>
              <a:gd name="connsiteY5" fmla="*/ 0 h 4330931"/>
              <a:gd name="connsiteX6" fmla="*/ 416070 w 507510"/>
              <a:gd name="connsiteY6" fmla="*/ 112887 h 4330931"/>
              <a:gd name="connsiteX7" fmla="*/ 417006 w 507510"/>
              <a:gd name="connsiteY7" fmla="*/ 3491805 h 4330931"/>
              <a:gd name="connsiteX8" fmla="*/ 416070 w 507510"/>
              <a:gd name="connsiteY8" fmla="*/ 4239491 h 4330931"/>
              <a:gd name="connsiteX9" fmla="*/ 507510 w 507510"/>
              <a:gd name="connsiteY9" fmla="*/ 4330931 h 4330931"/>
              <a:gd name="connsiteX0" fmla="*/ 416070 w 417006"/>
              <a:gd name="connsiteY0" fmla="*/ 4239491 h 4239491"/>
              <a:gd name="connsiteX1" fmla="*/ 936 w 417006"/>
              <a:gd name="connsiteY1" fmla="*/ 4239491 h 4239491"/>
              <a:gd name="connsiteX2" fmla="*/ 0 w 417006"/>
              <a:gd name="connsiteY2" fmla="*/ 3486780 h 4239491"/>
              <a:gd name="connsiteX3" fmla="*/ 936 w 417006"/>
              <a:gd name="connsiteY3" fmla="*/ 112887 h 4239491"/>
              <a:gd name="connsiteX4" fmla="*/ 113823 w 417006"/>
              <a:gd name="connsiteY4" fmla="*/ 0 h 4239491"/>
              <a:gd name="connsiteX5" fmla="*/ 303183 w 417006"/>
              <a:gd name="connsiteY5" fmla="*/ 0 h 4239491"/>
              <a:gd name="connsiteX6" fmla="*/ 416070 w 417006"/>
              <a:gd name="connsiteY6" fmla="*/ 112887 h 4239491"/>
              <a:gd name="connsiteX7" fmla="*/ 417006 w 417006"/>
              <a:gd name="connsiteY7" fmla="*/ 3491805 h 4239491"/>
              <a:gd name="connsiteX8" fmla="*/ 416070 w 417006"/>
              <a:gd name="connsiteY8" fmla="*/ 4239491 h 4239491"/>
              <a:gd name="connsiteX0" fmla="*/ 416070 w 417006"/>
              <a:gd name="connsiteY0" fmla="*/ 4239491 h 4239491"/>
              <a:gd name="connsiteX1" fmla="*/ 936 w 417006"/>
              <a:gd name="connsiteY1" fmla="*/ 4239491 h 4239491"/>
              <a:gd name="connsiteX2" fmla="*/ 0 w 417006"/>
              <a:gd name="connsiteY2" fmla="*/ 3486780 h 4239491"/>
              <a:gd name="connsiteX3" fmla="*/ 936 w 417006"/>
              <a:gd name="connsiteY3" fmla="*/ 112887 h 4239491"/>
              <a:gd name="connsiteX4" fmla="*/ 113823 w 417006"/>
              <a:gd name="connsiteY4" fmla="*/ 0 h 4239491"/>
              <a:gd name="connsiteX5" fmla="*/ 303183 w 417006"/>
              <a:gd name="connsiteY5" fmla="*/ 0 h 4239491"/>
              <a:gd name="connsiteX6" fmla="*/ 416070 w 417006"/>
              <a:gd name="connsiteY6" fmla="*/ 112887 h 4239491"/>
              <a:gd name="connsiteX7" fmla="*/ 417006 w 417006"/>
              <a:gd name="connsiteY7" fmla="*/ 3491805 h 4239491"/>
              <a:gd name="connsiteX0" fmla="*/ 936 w 417006"/>
              <a:gd name="connsiteY0" fmla="*/ 4239491 h 4239491"/>
              <a:gd name="connsiteX1" fmla="*/ 0 w 417006"/>
              <a:gd name="connsiteY1" fmla="*/ 3486780 h 4239491"/>
              <a:gd name="connsiteX2" fmla="*/ 936 w 417006"/>
              <a:gd name="connsiteY2" fmla="*/ 112887 h 4239491"/>
              <a:gd name="connsiteX3" fmla="*/ 113823 w 417006"/>
              <a:gd name="connsiteY3" fmla="*/ 0 h 4239491"/>
              <a:gd name="connsiteX4" fmla="*/ 303183 w 417006"/>
              <a:gd name="connsiteY4" fmla="*/ 0 h 4239491"/>
              <a:gd name="connsiteX5" fmla="*/ 416070 w 417006"/>
              <a:gd name="connsiteY5" fmla="*/ 112887 h 4239491"/>
              <a:gd name="connsiteX6" fmla="*/ 417006 w 417006"/>
              <a:gd name="connsiteY6" fmla="*/ 3491805 h 4239491"/>
              <a:gd name="connsiteX0" fmla="*/ 0 w 417006"/>
              <a:gd name="connsiteY0" fmla="*/ 3486780 h 3491805"/>
              <a:gd name="connsiteX1" fmla="*/ 936 w 417006"/>
              <a:gd name="connsiteY1" fmla="*/ 112887 h 3491805"/>
              <a:gd name="connsiteX2" fmla="*/ 113823 w 417006"/>
              <a:gd name="connsiteY2" fmla="*/ 0 h 3491805"/>
              <a:gd name="connsiteX3" fmla="*/ 303183 w 417006"/>
              <a:gd name="connsiteY3" fmla="*/ 0 h 3491805"/>
              <a:gd name="connsiteX4" fmla="*/ 416070 w 417006"/>
              <a:gd name="connsiteY4" fmla="*/ 112887 h 3491805"/>
              <a:gd name="connsiteX5" fmla="*/ 417006 w 417006"/>
              <a:gd name="connsiteY5" fmla="*/ 3491805 h 349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006" h="3491805">
                <a:moveTo>
                  <a:pt x="0" y="3486780"/>
                </a:moveTo>
                <a:lnTo>
                  <a:pt x="936" y="112887"/>
                </a:lnTo>
                <a:cubicBezTo>
                  <a:pt x="936" y="50541"/>
                  <a:pt x="51477" y="0"/>
                  <a:pt x="113823" y="0"/>
                </a:cubicBezTo>
                <a:lnTo>
                  <a:pt x="303183" y="0"/>
                </a:lnTo>
                <a:cubicBezTo>
                  <a:pt x="365529" y="0"/>
                  <a:pt x="416070" y="50541"/>
                  <a:pt x="416070" y="112887"/>
                </a:cubicBezTo>
                <a:lnTo>
                  <a:pt x="417006" y="3491805"/>
                </a:ln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941391" y="665018"/>
            <a:ext cx="570302" cy="5518769"/>
            <a:chOff x="5742516" y="-5571237"/>
            <a:chExt cx="1140605" cy="11037540"/>
          </a:xfrm>
          <a:solidFill>
            <a:schemeClr val="accent6">
              <a:lumMod val="75000"/>
            </a:schemeClr>
          </a:solidFill>
        </p:grpSpPr>
        <p:sp>
          <p:nvSpPr>
            <p:cNvPr id="6" name="同侧圆角矩形 5"/>
            <p:cNvSpPr/>
            <p:nvPr/>
          </p:nvSpPr>
          <p:spPr>
            <a:xfrm>
              <a:off x="6104314" y="-5571237"/>
              <a:ext cx="417006" cy="9969902"/>
            </a:xfrm>
            <a:custGeom>
              <a:avLst/>
              <a:gdLst>
                <a:gd name="connsiteX0" fmla="*/ 112887 w 415134"/>
                <a:gd name="connsiteY0" fmla="*/ 0 h 4239491"/>
                <a:gd name="connsiteX1" fmla="*/ 302247 w 415134"/>
                <a:gd name="connsiteY1" fmla="*/ 0 h 4239491"/>
                <a:gd name="connsiteX2" fmla="*/ 415134 w 415134"/>
                <a:gd name="connsiteY2" fmla="*/ 112887 h 4239491"/>
                <a:gd name="connsiteX3" fmla="*/ 415134 w 415134"/>
                <a:gd name="connsiteY3" fmla="*/ 4239491 h 4239491"/>
                <a:gd name="connsiteX4" fmla="*/ 415134 w 415134"/>
                <a:gd name="connsiteY4" fmla="*/ 4239491 h 4239491"/>
                <a:gd name="connsiteX5" fmla="*/ 0 w 415134"/>
                <a:gd name="connsiteY5" fmla="*/ 4239491 h 4239491"/>
                <a:gd name="connsiteX6" fmla="*/ 0 w 415134"/>
                <a:gd name="connsiteY6" fmla="*/ 4239491 h 4239491"/>
                <a:gd name="connsiteX7" fmla="*/ 0 w 415134"/>
                <a:gd name="connsiteY7" fmla="*/ 112887 h 4239491"/>
                <a:gd name="connsiteX8" fmla="*/ 112887 w 415134"/>
                <a:gd name="connsiteY8" fmla="*/ 0 h 4239491"/>
                <a:gd name="connsiteX0" fmla="*/ 113823 w 416070"/>
                <a:gd name="connsiteY0" fmla="*/ 0 h 4239491"/>
                <a:gd name="connsiteX1" fmla="*/ 303183 w 416070"/>
                <a:gd name="connsiteY1" fmla="*/ 0 h 4239491"/>
                <a:gd name="connsiteX2" fmla="*/ 416070 w 416070"/>
                <a:gd name="connsiteY2" fmla="*/ 112887 h 4239491"/>
                <a:gd name="connsiteX3" fmla="*/ 416070 w 416070"/>
                <a:gd name="connsiteY3" fmla="*/ 4239491 h 4239491"/>
                <a:gd name="connsiteX4" fmla="*/ 416070 w 416070"/>
                <a:gd name="connsiteY4" fmla="*/ 4239491 h 4239491"/>
                <a:gd name="connsiteX5" fmla="*/ 936 w 416070"/>
                <a:gd name="connsiteY5" fmla="*/ 4239491 h 4239491"/>
                <a:gd name="connsiteX6" fmla="*/ 936 w 416070"/>
                <a:gd name="connsiteY6" fmla="*/ 4239491 h 4239491"/>
                <a:gd name="connsiteX7" fmla="*/ 0 w 416070"/>
                <a:gd name="connsiteY7" fmla="*/ 3486780 h 4239491"/>
                <a:gd name="connsiteX8" fmla="*/ 936 w 416070"/>
                <a:gd name="connsiteY8" fmla="*/ 112887 h 4239491"/>
                <a:gd name="connsiteX9" fmla="*/ 113823 w 416070"/>
                <a:gd name="connsiteY9" fmla="*/ 0 h 4239491"/>
                <a:gd name="connsiteX0" fmla="*/ 113823 w 417006"/>
                <a:gd name="connsiteY0" fmla="*/ 0 h 4239491"/>
                <a:gd name="connsiteX1" fmla="*/ 303183 w 417006"/>
                <a:gd name="connsiteY1" fmla="*/ 0 h 4239491"/>
                <a:gd name="connsiteX2" fmla="*/ 416070 w 417006"/>
                <a:gd name="connsiteY2" fmla="*/ 112887 h 4239491"/>
                <a:gd name="connsiteX3" fmla="*/ 417006 w 417006"/>
                <a:gd name="connsiteY3" fmla="*/ 3491805 h 4239491"/>
                <a:gd name="connsiteX4" fmla="*/ 416070 w 417006"/>
                <a:gd name="connsiteY4" fmla="*/ 4239491 h 4239491"/>
                <a:gd name="connsiteX5" fmla="*/ 416070 w 417006"/>
                <a:gd name="connsiteY5" fmla="*/ 4239491 h 4239491"/>
                <a:gd name="connsiteX6" fmla="*/ 936 w 417006"/>
                <a:gd name="connsiteY6" fmla="*/ 4239491 h 4239491"/>
                <a:gd name="connsiteX7" fmla="*/ 936 w 417006"/>
                <a:gd name="connsiteY7" fmla="*/ 4239491 h 4239491"/>
                <a:gd name="connsiteX8" fmla="*/ 0 w 417006"/>
                <a:gd name="connsiteY8" fmla="*/ 3486780 h 4239491"/>
                <a:gd name="connsiteX9" fmla="*/ 936 w 417006"/>
                <a:gd name="connsiteY9" fmla="*/ 112887 h 4239491"/>
                <a:gd name="connsiteX10" fmla="*/ 113823 w 417006"/>
                <a:gd name="connsiteY10" fmla="*/ 0 h 4239491"/>
                <a:gd name="connsiteX0" fmla="*/ 113823 w 417006"/>
                <a:gd name="connsiteY0" fmla="*/ 0 h 4239491"/>
                <a:gd name="connsiteX1" fmla="*/ 303183 w 417006"/>
                <a:gd name="connsiteY1" fmla="*/ 0 h 4239491"/>
                <a:gd name="connsiteX2" fmla="*/ 416070 w 417006"/>
                <a:gd name="connsiteY2" fmla="*/ 112887 h 4239491"/>
                <a:gd name="connsiteX3" fmla="*/ 417006 w 417006"/>
                <a:gd name="connsiteY3" fmla="*/ 3491805 h 4239491"/>
                <a:gd name="connsiteX4" fmla="*/ 416070 w 417006"/>
                <a:gd name="connsiteY4" fmla="*/ 4239491 h 4239491"/>
                <a:gd name="connsiteX5" fmla="*/ 416070 w 417006"/>
                <a:gd name="connsiteY5" fmla="*/ 4239491 h 4239491"/>
                <a:gd name="connsiteX6" fmla="*/ 936 w 417006"/>
                <a:gd name="connsiteY6" fmla="*/ 4239491 h 4239491"/>
                <a:gd name="connsiteX7" fmla="*/ 0 w 417006"/>
                <a:gd name="connsiteY7" fmla="*/ 3486780 h 4239491"/>
                <a:gd name="connsiteX8" fmla="*/ 936 w 417006"/>
                <a:gd name="connsiteY8" fmla="*/ 112887 h 4239491"/>
                <a:gd name="connsiteX9" fmla="*/ 113823 w 417006"/>
                <a:gd name="connsiteY9" fmla="*/ 0 h 4239491"/>
                <a:gd name="connsiteX0" fmla="*/ 416070 w 507510"/>
                <a:gd name="connsiteY0" fmla="*/ 4239491 h 4330931"/>
                <a:gd name="connsiteX1" fmla="*/ 936 w 507510"/>
                <a:gd name="connsiteY1" fmla="*/ 4239491 h 4330931"/>
                <a:gd name="connsiteX2" fmla="*/ 0 w 507510"/>
                <a:gd name="connsiteY2" fmla="*/ 3486780 h 4330931"/>
                <a:gd name="connsiteX3" fmla="*/ 936 w 507510"/>
                <a:gd name="connsiteY3" fmla="*/ 112887 h 4330931"/>
                <a:gd name="connsiteX4" fmla="*/ 113823 w 507510"/>
                <a:gd name="connsiteY4" fmla="*/ 0 h 4330931"/>
                <a:gd name="connsiteX5" fmla="*/ 303183 w 507510"/>
                <a:gd name="connsiteY5" fmla="*/ 0 h 4330931"/>
                <a:gd name="connsiteX6" fmla="*/ 416070 w 507510"/>
                <a:gd name="connsiteY6" fmla="*/ 112887 h 4330931"/>
                <a:gd name="connsiteX7" fmla="*/ 417006 w 507510"/>
                <a:gd name="connsiteY7" fmla="*/ 3491805 h 4330931"/>
                <a:gd name="connsiteX8" fmla="*/ 416070 w 507510"/>
                <a:gd name="connsiteY8" fmla="*/ 4239491 h 4330931"/>
                <a:gd name="connsiteX9" fmla="*/ 507510 w 507510"/>
                <a:gd name="connsiteY9" fmla="*/ 4330931 h 4330931"/>
                <a:gd name="connsiteX0" fmla="*/ 416070 w 417006"/>
                <a:gd name="connsiteY0" fmla="*/ 4239491 h 4239491"/>
                <a:gd name="connsiteX1" fmla="*/ 936 w 417006"/>
                <a:gd name="connsiteY1" fmla="*/ 4239491 h 4239491"/>
                <a:gd name="connsiteX2" fmla="*/ 0 w 417006"/>
                <a:gd name="connsiteY2" fmla="*/ 3486780 h 4239491"/>
                <a:gd name="connsiteX3" fmla="*/ 936 w 417006"/>
                <a:gd name="connsiteY3" fmla="*/ 112887 h 4239491"/>
                <a:gd name="connsiteX4" fmla="*/ 113823 w 417006"/>
                <a:gd name="connsiteY4" fmla="*/ 0 h 4239491"/>
                <a:gd name="connsiteX5" fmla="*/ 303183 w 417006"/>
                <a:gd name="connsiteY5" fmla="*/ 0 h 4239491"/>
                <a:gd name="connsiteX6" fmla="*/ 416070 w 417006"/>
                <a:gd name="connsiteY6" fmla="*/ 112887 h 4239491"/>
                <a:gd name="connsiteX7" fmla="*/ 417006 w 417006"/>
                <a:gd name="connsiteY7" fmla="*/ 3491805 h 4239491"/>
                <a:gd name="connsiteX8" fmla="*/ 416070 w 417006"/>
                <a:gd name="connsiteY8" fmla="*/ 4239491 h 4239491"/>
                <a:gd name="connsiteX0" fmla="*/ 416070 w 417006"/>
                <a:gd name="connsiteY0" fmla="*/ 4239491 h 4239491"/>
                <a:gd name="connsiteX1" fmla="*/ 936 w 417006"/>
                <a:gd name="connsiteY1" fmla="*/ 4239491 h 4239491"/>
                <a:gd name="connsiteX2" fmla="*/ 0 w 417006"/>
                <a:gd name="connsiteY2" fmla="*/ 3486780 h 4239491"/>
                <a:gd name="connsiteX3" fmla="*/ 936 w 417006"/>
                <a:gd name="connsiteY3" fmla="*/ 112887 h 4239491"/>
                <a:gd name="connsiteX4" fmla="*/ 113823 w 417006"/>
                <a:gd name="connsiteY4" fmla="*/ 0 h 4239491"/>
                <a:gd name="connsiteX5" fmla="*/ 303183 w 417006"/>
                <a:gd name="connsiteY5" fmla="*/ 0 h 4239491"/>
                <a:gd name="connsiteX6" fmla="*/ 416070 w 417006"/>
                <a:gd name="connsiteY6" fmla="*/ 112887 h 4239491"/>
                <a:gd name="connsiteX7" fmla="*/ 417006 w 417006"/>
                <a:gd name="connsiteY7" fmla="*/ 3491805 h 4239491"/>
                <a:gd name="connsiteX0" fmla="*/ 936 w 417006"/>
                <a:gd name="connsiteY0" fmla="*/ 4239491 h 4239491"/>
                <a:gd name="connsiteX1" fmla="*/ 0 w 417006"/>
                <a:gd name="connsiteY1" fmla="*/ 3486780 h 4239491"/>
                <a:gd name="connsiteX2" fmla="*/ 936 w 417006"/>
                <a:gd name="connsiteY2" fmla="*/ 112887 h 4239491"/>
                <a:gd name="connsiteX3" fmla="*/ 113823 w 417006"/>
                <a:gd name="connsiteY3" fmla="*/ 0 h 4239491"/>
                <a:gd name="connsiteX4" fmla="*/ 303183 w 417006"/>
                <a:gd name="connsiteY4" fmla="*/ 0 h 4239491"/>
                <a:gd name="connsiteX5" fmla="*/ 416070 w 417006"/>
                <a:gd name="connsiteY5" fmla="*/ 112887 h 4239491"/>
                <a:gd name="connsiteX6" fmla="*/ 417006 w 417006"/>
                <a:gd name="connsiteY6" fmla="*/ 3491805 h 4239491"/>
                <a:gd name="connsiteX0" fmla="*/ 0 w 417006"/>
                <a:gd name="connsiteY0" fmla="*/ 3486780 h 3491805"/>
                <a:gd name="connsiteX1" fmla="*/ 936 w 417006"/>
                <a:gd name="connsiteY1" fmla="*/ 112887 h 3491805"/>
                <a:gd name="connsiteX2" fmla="*/ 113823 w 417006"/>
                <a:gd name="connsiteY2" fmla="*/ 0 h 3491805"/>
                <a:gd name="connsiteX3" fmla="*/ 303183 w 417006"/>
                <a:gd name="connsiteY3" fmla="*/ 0 h 3491805"/>
                <a:gd name="connsiteX4" fmla="*/ 416070 w 417006"/>
                <a:gd name="connsiteY4" fmla="*/ 112887 h 3491805"/>
                <a:gd name="connsiteX5" fmla="*/ 417006 w 417006"/>
                <a:gd name="connsiteY5" fmla="*/ 3491805 h 349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006" h="3491805">
                  <a:moveTo>
                    <a:pt x="0" y="3486780"/>
                  </a:moveTo>
                  <a:lnTo>
                    <a:pt x="936" y="112887"/>
                  </a:lnTo>
                  <a:cubicBezTo>
                    <a:pt x="936" y="50541"/>
                    <a:pt x="51477" y="0"/>
                    <a:pt x="113823" y="0"/>
                  </a:cubicBezTo>
                  <a:lnTo>
                    <a:pt x="303183" y="0"/>
                  </a:lnTo>
                  <a:cubicBezTo>
                    <a:pt x="365529" y="0"/>
                    <a:pt x="416070" y="50541"/>
                    <a:pt x="416070" y="112887"/>
                  </a:cubicBezTo>
                  <a:lnTo>
                    <a:pt x="417006" y="3491805"/>
                  </a:lnTo>
                </a:path>
              </a:pathLst>
            </a:cu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​​ 9"/>
            <p:cNvSpPr/>
            <p:nvPr/>
          </p:nvSpPr>
          <p:spPr>
            <a:xfrm>
              <a:off x="5742516" y="4356965"/>
              <a:ext cx="1140605" cy="1109338"/>
            </a:xfrm>
            <a:custGeom>
              <a:avLst/>
              <a:gdLst>
                <a:gd name="connsiteX0" fmla="*/ 0 w 1140488"/>
                <a:gd name="connsiteY0" fmla="*/ 570244 h 1140488"/>
                <a:gd name="connsiteX1" fmla="*/ 570244 w 1140488"/>
                <a:gd name="connsiteY1" fmla="*/ 0 h 1140488"/>
                <a:gd name="connsiteX2" fmla="*/ 1140488 w 1140488"/>
                <a:gd name="connsiteY2" fmla="*/ 570244 h 1140488"/>
                <a:gd name="connsiteX3" fmla="*/ 570244 w 1140488"/>
                <a:gd name="connsiteY3" fmla="*/ 1140488 h 1140488"/>
                <a:gd name="connsiteX4" fmla="*/ 0 w 1140488"/>
                <a:gd name="connsiteY4" fmla="*/ 570244 h 1140488"/>
                <a:gd name="connsiteX0" fmla="*/ 570244 w 1140488"/>
                <a:gd name="connsiteY0" fmla="*/ 0 h 1140488"/>
                <a:gd name="connsiteX1" fmla="*/ 1140488 w 1140488"/>
                <a:gd name="connsiteY1" fmla="*/ 570244 h 1140488"/>
                <a:gd name="connsiteX2" fmla="*/ 570244 w 1140488"/>
                <a:gd name="connsiteY2" fmla="*/ 1140488 h 1140488"/>
                <a:gd name="connsiteX3" fmla="*/ 0 w 1140488"/>
                <a:gd name="connsiteY3" fmla="*/ 570244 h 1140488"/>
                <a:gd name="connsiteX4" fmla="*/ 661684 w 1140488"/>
                <a:gd name="connsiteY4" fmla="*/ 91440 h 1140488"/>
                <a:gd name="connsiteX0" fmla="*/ 588187 w 1158431"/>
                <a:gd name="connsiteY0" fmla="*/ 0 h 1140488"/>
                <a:gd name="connsiteX1" fmla="*/ 1158431 w 1158431"/>
                <a:gd name="connsiteY1" fmla="*/ 570244 h 1140488"/>
                <a:gd name="connsiteX2" fmla="*/ 588187 w 1158431"/>
                <a:gd name="connsiteY2" fmla="*/ 1140488 h 1140488"/>
                <a:gd name="connsiteX3" fmla="*/ 17943 w 1158431"/>
                <a:gd name="connsiteY3" fmla="*/ 570244 h 1140488"/>
                <a:gd name="connsiteX4" fmla="*/ 368128 w 1158431"/>
                <a:gd name="connsiteY4" fmla="*/ 31150 h 1140488"/>
                <a:gd name="connsiteX0" fmla="*/ 914759 w 1165348"/>
                <a:gd name="connsiteY0" fmla="*/ 71507 h 1121560"/>
                <a:gd name="connsiteX1" fmla="*/ 1158431 w 1165348"/>
                <a:gd name="connsiteY1" fmla="*/ 551316 h 1121560"/>
                <a:gd name="connsiteX2" fmla="*/ 588187 w 1165348"/>
                <a:gd name="connsiteY2" fmla="*/ 1121560 h 1121560"/>
                <a:gd name="connsiteX3" fmla="*/ 17943 w 1165348"/>
                <a:gd name="connsiteY3" fmla="*/ 551316 h 1121560"/>
                <a:gd name="connsiteX4" fmla="*/ 368128 w 1165348"/>
                <a:gd name="connsiteY4" fmla="*/ 12222 h 1121560"/>
                <a:gd name="connsiteX0" fmla="*/ 834372 w 1158431"/>
                <a:gd name="connsiteY0" fmla="*/ 46386 h 1121560"/>
                <a:gd name="connsiteX1" fmla="*/ 1158431 w 1158431"/>
                <a:gd name="connsiteY1" fmla="*/ 551316 h 1121560"/>
                <a:gd name="connsiteX2" fmla="*/ 588187 w 1158431"/>
                <a:gd name="connsiteY2" fmla="*/ 1121560 h 1121560"/>
                <a:gd name="connsiteX3" fmla="*/ 17943 w 1158431"/>
                <a:gd name="connsiteY3" fmla="*/ 551316 h 1121560"/>
                <a:gd name="connsiteX4" fmla="*/ 368128 w 1158431"/>
                <a:gd name="connsiteY4" fmla="*/ 12222 h 1121560"/>
                <a:gd name="connsiteX0" fmla="*/ 821708 w 1145767"/>
                <a:gd name="connsiteY0" fmla="*/ 51018 h 1126192"/>
                <a:gd name="connsiteX1" fmla="*/ 1145767 w 1145767"/>
                <a:gd name="connsiteY1" fmla="*/ 555948 h 1126192"/>
                <a:gd name="connsiteX2" fmla="*/ 575523 w 1145767"/>
                <a:gd name="connsiteY2" fmla="*/ 1126192 h 1126192"/>
                <a:gd name="connsiteX3" fmla="*/ 5279 w 1145767"/>
                <a:gd name="connsiteY3" fmla="*/ 555948 h 1126192"/>
                <a:gd name="connsiteX4" fmla="*/ 355464 w 1145767"/>
                <a:gd name="connsiteY4" fmla="*/ 16854 h 1126192"/>
                <a:gd name="connsiteX0" fmla="*/ 816621 w 1140680"/>
                <a:gd name="connsiteY0" fmla="*/ 34164 h 1109338"/>
                <a:gd name="connsiteX1" fmla="*/ 1140680 w 1140680"/>
                <a:gd name="connsiteY1" fmla="*/ 539094 h 1109338"/>
                <a:gd name="connsiteX2" fmla="*/ 570436 w 1140680"/>
                <a:gd name="connsiteY2" fmla="*/ 1109338 h 1109338"/>
                <a:gd name="connsiteX3" fmla="*/ 192 w 1140680"/>
                <a:gd name="connsiteY3" fmla="*/ 539094 h 1109338"/>
                <a:gd name="connsiteX4" fmla="*/ 350377 w 1140680"/>
                <a:gd name="connsiteY4" fmla="*/ 0 h 1109338"/>
                <a:gd name="connsiteX0" fmla="*/ 816565 w 1140624"/>
                <a:gd name="connsiteY0" fmla="*/ 34164 h 1109338"/>
                <a:gd name="connsiteX1" fmla="*/ 1140624 w 1140624"/>
                <a:gd name="connsiteY1" fmla="*/ 539094 h 1109338"/>
                <a:gd name="connsiteX2" fmla="*/ 570380 w 1140624"/>
                <a:gd name="connsiteY2" fmla="*/ 1109338 h 1109338"/>
                <a:gd name="connsiteX3" fmla="*/ 136 w 1140624"/>
                <a:gd name="connsiteY3" fmla="*/ 539094 h 1109338"/>
                <a:gd name="connsiteX4" fmla="*/ 350321 w 1140624"/>
                <a:gd name="connsiteY4" fmla="*/ 0 h 1109338"/>
                <a:gd name="connsiteX0" fmla="*/ 816466 w 1140525"/>
                <a:gd name="connsiteY0" fmla="*/ 34164 h 1109338"/>
                <a:gd name="connsiteX1" fmla="*/ 1140525 w 1140525"/>
                <a:gd name="connsiteY1" fmla="*/ 539094 h 1109338"/>
                <a:gd name="connsiteX2" fmla="*/ 570281 w 1140525"/>
                <a:gd name="connsiteY2" fmla="*/ 1109338 h 1109338"/>
                <a:gd name="connsiteX3" fmla="*/ 37 w 1140525"/>
                <a:gd name="connsiteY3" fmla="*/ 539094 h 1109338"/>
                <a:gd name="connsiteX4" fmla="*/ 350222 w 1140525"/>
                <a:gd name="connsiteY4" fmla="*/ 0 h 1109338"/>
                <a:gd name="connsiteX0" fmla="*/ 816546 w 1140605"/>
                <a:gd name="connsiteY0" fmla="*/ 34164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816546 w 1140605"/>
                <a:gd name="connsiteY0" fmla="*/ 34164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816546 w 1140605"/>
                <a:gd name="connsiteY0" fmla="*/ 34164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796449 w 1140605"/>
                <a:gd name="connsiteY0" fmla="*/ 14068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796449 w 1140605"/>
                <a:gd name="connsiteY0" fmla="*/ 14068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776352 w 1140605"/>
                <a:gd name="connsiteY0" fmla="*/ 4019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  <a:gd name="connsiteX0" fmla="*/ 776352 w 1140605"/>
                <a:gd name="connsiteY0" fmla="*/ 4019 h 1109338"/>
                <a:gd name="connsiteX1" fmla="*/ 1140605 w 1140605"/>
                <a:gd name="connsiteY1" fmla="*/ 539094 h 1109338"/>
                <a:gd name="connsiteX2" fmla="*/ 570361 w 1140605"/>
                <a:gd name="connsiteY2" fmla="*/ 1109338 h 1109338"/>
                <a:gd name="connsiteX3" fmla="*/ 117 w 1140605"/>
                <a:gd name="connsiteY3" fmla="*/ 539094 h 1109338"/>
                <a:gd name="connsiteX4" fmla="*/ 350302 w 1140605"/>
                <a:gd name="connsiteY4" fmla="*/ 0 h 1109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605" h="1109338">
                  <a:moveTo>
                    <a:pt x="776352" y="4019"/>
                  </a:moveTo>
                  <a:cubicBezTo>
                    <a:pt x="935539" y="64309"/>
                    <a:pt x="1140605" y="224157"/>
                    <a:pt x="1140605" y="539094"/>
                  </a:cubicBezTo>
                  <a:cubicBezTo>
                    <a:pt x="1140605" y="854031"/>
                    <a:pt x="885298" y="1109338"/>
                    <a:pt x="570361" y="1109338"/>
                  </a:cubicBezTo>
                  <a:cubicBezTo>
                    <a:pt x="255424" y="1109338"/>
                    <a:pt x="6649" y="874709"/>
                    <a:pt x="117" y="539094"/>
                  </a:cubicBezTo>
                  <a:cubicBezTo>
                    <a:pt x="-6415" y="203479"/>
                    <a:pt x="260448" y="69334"/>
                    <a:pt x="350302" y="0"/>
                  </a:cubicBezTo>
                </a:path>
              </a:pathLst>
            </a:cu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59618" y="699834"/>
            <a:ext cx="262672" cy="4950134"/>
            <a:chOff x="7678718" y="665018"/>
            <a:chExt cx="262672" cy="4950134"/>
          </a:xfrm>
        </p:grpSpPr>
        <p:sp>
          <p:nvSpPr>
            <p:cNvPr id="35" name="直线 34"/>
            <p:cNvSpPr>
              <a:spLocks noChangeShapeType="1"/>
            </p:cNvSpPr>
            <p:nvPr/>
          </p:nvSpPr>
          <p:spPr bwMode="auto">
            <a:xfrm flipH="1">
              <a:off x="7810053" y="5615152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直线 35"/>
            <p:cNvSpPr>
              <a:spLocks noChangeShapeType="1"/>
            </p:cNvSpPr>
            <p:nvPr/>
          </p:nvSpPr>
          <p:spPr bwMode="auto">
            <a:xfrm flipH="1">
              <a:off x="7678718" y="5203424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直线 36"/>
            <p:cNvSpPr>
              <a:spLocks noChangeShapeType="1"/>
            </p:cNvSpPr>
            <p:nvPr/>
          </p:nvSpPr>
          <p:spPr bwMode="auto">
            <a:xfrm flipH="1">
              <a:off x="7810053" y="4788564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直线 37"/>
            <p:cNvSpPr>
              <a:spLocks noChangeShapeType="1"/>
            </p:cNvSpPr>
            <p:nvPr/>
          </p:nvSpPr>
          <p:spPr bwMode="auto">
            <a:xfrm flipH="1">
              <a:off x="7678718" y="4378401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直线 38"/>
            <p:cNvSpPr>
              <a:spLocks noChangeShapeType="1"/>
            </p:cNvSpPr>
            <p:nvPr/>
          </p:nvSpPr>
          <p:spPr bwMode="auto">
            <a:xfrm flipH="1">
              <a:off x="7810053" y="3963543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直线 39"/>
            <p:cNvSpPr>
              <a:spLocks noChangeShapeType="1"/>
            </p:cNvSpPr>
            <p:nvPr/>
          </p:nvSpPr>
          <p:spPr bwMode="auto">
            <a:xfrm flipH="1">
              <a:off x="7678718" y="3553379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直线 40"/>
            <p:cNvSpPr>
              <a:spLocks noChangeShapeType="1"/>
            </p:cNvSpPr>
            <p:nvPr/>
          </p:nvSpPr>
          <p:spPr bwMode="auto">
            <a:xfrm flipH="1">
              <a:off x="7810053" y="3141650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直线 41"/>
            <p:cNvSpPr>
              <a:spLocks noChangeShapeType="1"/>
            </p:cNvSpPr>
            <p:nvPr/>
          </p:nvSpPr>
          <p:spPr bwMode="auto">
            <a:xfrm flipH="1">
              <a:off x="7678718" y="2726792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直线 42"/>
            <p:cNvSpPr>
              <a:spLocks noChangeShapeType="1"/>
            </p:cNvSpPr>
            <p:nvPr/>
          </p:nvSpPr>
          <p:spPr bwMode="auto">
            <a:xfrm flipH="1">
              <a:off x="7810053" y="2316628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直线 43"/>
            <p:cNvSpPr>
              <a:spLocks noChangeShapeType="1"/>
            </p:cNvSpPr>
            <p:nvPr/>
          </p:nvSpPr>
          <p:spPr bwMode="auto">
            <a:xfrm flipH="1">
              <a:off x="7678718" y="1901769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直线 44"/>
            <p:cNvSpPr>
              <a:spLocks noChangeShapeType="1"/>
            </p:cNvSpPr>
            <p:nvPr/>
          </p:nvSpPr>
          <p:spPr bwMode="auto">
            <a:xfrm flipH="1">
              <a:off x="7810053" y="1491606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直线 45"/>
            <p:cNvSpPr>
              <a:spLocks noChangeShapeType="1"/>
            </p:cNvSpPr>
            <p:nvPr/>
          </p:nvSpPr>
          <p:spPr bwMode="auto">
            <a:xfrm flipH="1">
              <a:off x="7678718" y="1076747"/>
              <a:ext cx="26267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直线 46"/>
            <p:cNvSpPr>
              <a:spLocks noChangeShapeType="1"/>
            </p:cNvSpPr>
            <p:nvPr/>
          </p:nvSpPr>
          <p:spPr bwMode="auto">
            <a:xfrm flipH="1">
              <a:off x="7810053" y="665018"/>
              <a:ext cx="131337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直线 179"/>
            <p:cNvSpPr>
              <a:spLocks noChangeShapeType="1"/>
            </p:cNvSpPr>
            <p:nvPr/>
          </p:nvSpPr>
          <p:spPr bwMode="auto">
            <a:xfrm flipH="1">
              <a:off x="7901986" y="1496303"/>
              <a:ext cx="2189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直线 180"/>
            <p:cNvSpPr>
              <a:spLocks noChangeShapeType="1"/>
            </p:cNvSpPr>
            <p:nvPr/>
          </p:nvSpPr>
          <p:spPr bwMode="auto">
            <a:xfrm flipH="1">
              <a:off x="7779407" y="1496303"/>
              <a:ext cx="21892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6806188" y="3265028"/>
            <a:ext cx="1053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effectLst/>
              </a:rPr>
              <a:t>LCST</a:t>
            </a:r>
            <a:endParaRPr lang="zh-CN" altLang="en-US" sz="3600" dirty="0">
              <a:effectLst/>
            </a:endParaRPr>
          </a:p>
        </p:txBody>
      </p:sp>
      <p:grpSp>
        <p:nvGrpSpPr>
          <p:cNvPr id="55" name="组合 54"/>
          <p:cNvGrpSpPr/>
          <p:nvPr/>
        </p:nvGrpSpPr>
        <p:grpSpPr>
          <a:xfrm rot="1973492">
            <a:off x="992263" y="971407"/>
            <a:ext cx="4694659" cy="4556086"/>
            <a:chOff x="7414798" y="445784"/>
            <a:chExt cx="5328507" cy="5171223"/>
          </a:xfrm>
        </p:grpSpPr>
        <p:grpSp>
          <p:nvGrpSpPr>
            <p:cNvPr id="290" name="组合 289"/>
            <p:cNvGrpSpPr/>
            <p:nvPr/>
          </p:nvGrpSpPr>
          <p:grpSpPr>
            <a:xfrm rot="1753467">
              <a:off x="10373759" y="3381345"/>
              <a:ext cx="2369546" cy="786204"/>
              <a:chOff x="1547664" y="2276872"/>
              <a:chExt cx="5388167" cy="1787767"/>
            </a:xfrm>
          </p:grpSpPr>
          <p:grpSp>
            <p:nvGrpSpPr>
              <p:cNvPr id="348" name="组合 347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364" name="椭圆​​ 36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5" name="椭圆​​ 36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9" name="组合 348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362" name="椭圆​​ 361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3" name="椭圆​​ 362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0" name="组合 349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360" name="椭圆​​ 359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椭圆​​ 360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1" name="组合 350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358" name="椭圆​​ 357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9" name="椭圆​​ 358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2" name="组合 351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356" name="椭圆​​ 355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7" name="椭圆​​ 356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3" name="组合 352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354" name="椭圆​​ 353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5" name="椭圆​​ 354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1" name="组合 290"/>
            <p:cNvGrpSpPr/>
            <p:nvPr/>
          </p:nvGrpSpPr>
          <p:grpSpPr>
            <a:xfrm rot="7153467" flipV="1">
              <a:off x="8113301" y="4052721"/>
              <a:ext cx="2369546" cy="759026"/>
              <a:chOff x="1547664" y="2276872"/>
              <a:chExt cx="5388167" cy="1787767"/>
            </a:xfrm>
          </p:grpSpPr>
          <p:grpSp>
            <p:nvGrpSpPr>
              <p:cNvPr id="330" name="组合 329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346" name="椭圆​​ 345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7" name="椭圆​​ 346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1" name="组合 330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344" name="椭圆​​ 343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5" name="椭圆​​ 344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2" name="组合 331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342" name="椭圆​​ 341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椭圆​​ 342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3" name="组合 332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340" name="椭圆​​ 339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1" name="椭圆​​ 340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338" name="椭圆​​ 337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9" name="椭圆​​ 338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5" name="组合 334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336" name="椭圆​​ 335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7" name="椭圆​​ 336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2" name="组合 291"/>
            <p:cNvGrpSpPr/>
            <p:nvPr/>
          </p:nvGrpSpPr>
          <p:grpSpPr>
            <a:xfrm rot="12553467" flipV="1">
              <a:off x="7414798" y="1798897"/>
              <a:ext cx="2369546" cy="759026"/>
              <a:chOff x="1547664" y="2276872"/>
              <a:chExt cx="5388167" cy="1787767"/>
            </a:xfrm>
          </p:grpSpPr>
          <p:grpSp>
            <p:nvGrpSpPr>
              <p:cNvPr id="312" name="组合 311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328" name="椭圆​​ 327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9" name="椭圆​​ 328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" name="组合 312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326" name="椭圆​​ 325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7" name="椭圆​​ 326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4" name="组合 313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324" name="椭圆​​ 323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5" name="椭圆​​ 324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5" name="组合 314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322" name="椭圆​​ 321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3" name="椭圆​​ 322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6" name="组合 315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320" name="椭圆​​ 319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椭圆​​ 320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7" name="组合 316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318" name="椭圆​​ 317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" name="椭圆​​ 318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3" name="组合 292"/>
            <p:cNvGrpSpPr/>
            <p:nvPr/>
          </p:nvGrpSpPr>
          <p:grpSpPr>
            <a:xfrm rot="17953467">
              <a:off x="9709337" y="1237455"/>
              <a:ext cx="2369546" cy="786204"/>
              <a:chOff x="1547664" y="2276872"/>
              <a:chExt cx="5388167" cy="1787767"/>
            </a:xfrm>
          </p:grpSpPr>
          <p:grpSp>
            <p:nvGrpSpPr>
              <p:cNvPr id="294" name="组合 29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310" name="椭圆​​ 30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" name="椭圆​​ 31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5" name="组合 29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308" name="椭圆​​ 30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椭圆​​ 30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6" name="组合 29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306" name="椭圆​​ 30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椭圆​​ 30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7" name="组合 29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304" name="椭圆​​ 30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​​ 30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8" name="组合 29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302" name="椭圆​​ 30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椭圆​​ 30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9" name="组合 29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300" name="椭圆​​ 29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1" name="椭圆​​ 30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1975580" y="1893316"/>
            <a:ext cx="2728021" cy="2879577"/>
            <a:chOff x="2051720" y="2492896"/>
            <a:chExt cx="2592288" cy="2736304"/>
          </a:xfrm>
        </p:grpSpPr>
        <p:sp>
          <p:nvSpPr>
            <p:cNvPr id="288" name="椭圆​​ 287"/>
            <p:cNvSpPr/>
            <p:nvPr/>
          </p:nvSpPr>
          <p:spPr>
            <a:xfrm>
              <a:off x="2051720" y="2636912"/>
              <a:ext cx="2592288" cy="25922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​​ 288"/>
            <p:cNvSpPr/>
            <p:nvPr/>
          </p:nvSpPr>
          <p:spPr>
            <a:xfrm>
              <a:off x="2195736" y="2492896"/>
              <a:ext cx="2088232" cy="208823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94359" y="395252"/>
            <a:ext cx="6021103" cy="6013831"/>
            <a:chOff x="1115616" y="483"/>
            <a:chExt cx="6834042" cy="6825785"/>
          </a:xfrm>
        </p:grpSpPr>
        <p:grpSp>
          <p:nvGrpSpPr>
            <p:cNvPr id="212" name="组合 211"/>
            <p:cNvGrpSpPr/>
            <p:nvPr/>
          </p:nvGrpSpPr>
          <p:grpSpPr>
            <a:xfrm>
              <a:off x="5580112" y="3035898"/>
              <a:ext cx="2369546" cy="786204"/>
              <a:chOff x="1547664" y="2276872"/>
              <a:chExt cx="5388167" cy="1787767"/>
            </a:xfrm>
          </p:grpSpPr>
          <p:grpSp>
            <p:nvGrpSpPr>
              <p:cNvPr id="270" name="组合 269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86" name="椭圆​​ 285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椭圆​​ 286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1" name="组合 270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84" name="椭圆​​ 283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椭圆​​ 284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2" name="组合 271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82" name="椭圆​​ 281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椭圆​​ 282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3" name="组合 272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80" name="椭圆​​ 279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椭圆​​ 280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78" name="椭圆​​ 277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​​ 278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5" name="组合 274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76" name="椭圆​​ 275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7" name="椭圆​​ 276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3" name="组合 212"/>
            <p:cNvGrpSpPr/>
            <p:nvPr/>
          </p:nvGrpSpPr>
          <p:grpSpPr>
            <a:xfrm rot="5400000" flipV="1">
              <a:off x="3387227" y="5261982"/>
              <a:ext cx="2369546" cy="759026"/>
              <a:chOff x="1547664" y="2276872"/>
              <a:chExt cx="5388167" cy="1787767"/>
            </a:xfrm>
          </p:grpSpPr>
          <p:grpSp>
            <p:nvGrpSpPr>
              <p:cNvPr id="252" name="组合 251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68" name="椭圆​​ 267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​​ 268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66" name="椭圆​​ 265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椭圆​​ 266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4" name="组合 253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64" name="椭圆​​ 263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椭圆​​ 264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5" name="组合 254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62" name="椭圆​​ 261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" name="椭圆​​ 262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6" name="组合 255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60" name="椭圆​​ 259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椭圆​​ 260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58" name="椭圆​​ 257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​​ 258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4" name="组合 213"/>
            <p:cNvGrpSpPr/>
            <p:nvPr/>
          </p:nvGrpSpPr>
          <p:grpSpPr>
            <a:xfrm rot="10800000" flipV="1">
              <a:off x="1115616" y="3049487"/>
              <a:ext cx="2369546" cy="759026"/>
              <a:chOff x="1547664" y="2276872"/>
              <a:chExt cx="5388167" cy="1787767"/>
            </a:xfrm>
          </p:grpSpPr>
          <p:grpSp>
            <p:nvGrpSpPr>
              <p:cNvPr id="234" name="组合 23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50" name="椭圆​​ 24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椭圆​​ 25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5" name="组合 23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48" name="椭圆​​ 24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​​ 24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" name="组合 23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46" name="椭圆​​ 24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椭圆​​ 24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7" name="组合 23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44" name="椭圆​​ 24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椭圆​​ 24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8" name="组合 23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42" name="椭圆​​ 24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椭圆​​ 24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9" name="组合 23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40" name="椭圆​​ 23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​​ 24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5" name="组合 214"/>
            <p:cNvGrpSpPr/>
            <p:nvPr/>
          </p:nvGrpSpPr>
          <p:grpSpPr>
            <a:xfrm rot="16200000">
              <a:off x="3387227" y="792154"/>
              <a:ext cx="2369546" cy="786204"/>
              <a:chOff x="1547664" y="2276872"/>
              <a:chExt cx="5388167" cy="1787767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32" name="椭圆​​ 231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" name="椭圆​​ 232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7" name="组合 216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30" name="椭圆​​ 229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椭圆​​ 230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28" name="椭圆​​ 227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椭圆​​ 228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9" name="组合 218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26" name="椭圆​​ 225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椭圆​​ 226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0" name="组合 219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24" name="椭圆​​ 223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椭圆​​ 224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1" name="组合 220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22" name="椭圆​​ 221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​​ 222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 rot="2808097">
            <a:off x="329039" y="409018"/>
            <a:ext cx="6021104" cy="6013829"/>
            <a:chOff x="1115616" y="483"/>
            <a:chExt cx="6834042" cy="6825785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580112" y="3035898"/>
              <a:ext cx="2369546" cy="786204"/>
              <a:chOff x="1547664" y="2276872"/>
              <a:chExt cx="5388167" cy="1787767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210" name="椭圆​​ 20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椭圆​​ 21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5" name="组合 19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208" name="椭圆​​ 20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​​ 20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6" name="组合 19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206" name="椭圆​​ 20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​​ 20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7" name="组合 19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204" name="椭圆​​ 20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​​ 20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8" name="组合 19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202" name="椭圆​​ 20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​​ 20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9" name="组合 19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200" name="椭圆​​ 19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​​ 20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7" name="组合 136"/>
            <p:cNvGrpSpPr/>
            <p:nvPr/>
          </p:nvGrpSpPr>
          <p:grpSpPr>
            <a:xfrm rot="5400000" flipV="1">
              <a:off x="3387227" y="5261982"/>
              <a:ext cx="2369546" cy="759026"/>
              <a:chOff x="1547664" y="2276872"/>
              <a:chExt cx="5388167" cy="1787767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92" name="椭圆​​ 191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​​ 192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7" name="组合 176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90" name="椭圆​​ 189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椭圆​​ 190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8" name="组合 177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88" name="椭圆​​ 187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​​ 188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9" name="组合 178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86" name="椭圆​​ 185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​​ 186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84" name="椭圆​​ 183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​​ 184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1" name="组合 180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82" name="椭圆​​ 181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​​ 182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8" name="组合 137"/>
            <p:cNvGrpSpPr/>
            <p:nvPr/>
          </p:nvGrpSpPr>
          <p:grpSpPr>
            <a:xfrm rot="10800000" flipV="1">
              <a:off x="1115616" y="3049487"/>
              <a:ext cx="2369546" cy="759026"/>
              <a:chOff x="1547664" y="2276872"/>
              <a:chExt cx="5388167" cy="1787767"/>
            </a:xfrm>
          </p:grpSpPr>
          <p:grpSp>
            <p:nvGrpSpPr>
              <p:cNvPr id="158" name="组合 157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74" name="椭圆​​ 17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​​ 17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72" name="椭圆​​ 171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​​ 172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0" name="组合 159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70" name="椭圆​​ 169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椭圆​​ 170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1" name="组合 160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68" name="椭圆​​ 167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​​ 168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66" name="椭圆​​ 165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​​ 166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3" name="组合 162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64" name="椭圆​​ 163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​​ 164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9" name="组合 138"/>
            <p:cNvGrpSpPr/>
            <p:nvPr/>
          </p:nvGrpSpPr>
          <p:grpSpPr>
            <a:xfrm rot="16200000">
              <a:off x="3387227" y="792154"/>
              <a:ext cx="2369546" cy="786204"/>
              <a:chOff x="1547664" y="2276872"/>
              <a:chExt cx="5388167" cy="178776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56" name="椭圆​​ 155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椭圆​​ 156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" name="组合 140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54" name="椭圆​​ 153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​​ 154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52" name="椭圆​​ 151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​​ 152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50" name="椭圆​​ 149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椭圆​​ 150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4" name="组合 143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48" name="椭圆​​ 147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​​ 148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46" name="椭圆​​ 145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椭圆​​ 146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992264" y="1137890"/>
            <a:ext cx="4694659" cy="4556086"/>
            <a:chOff x="7414798" y="445784"/>
            <a:chExt cx="5328507" cy="5171223"/>
          </a:xfrm>
        </p:grpSpPr>
        <p:grpSp>
          <p:nvGrpSpPr>
            <p:cNvPr id="60" name="组合 59"/>
            <p:cNvGrpSpPr/>
            <p:nvPr/>
          </p:nvGrpSpPr>
          <p:grpSpPr>
            <a:xfrm rot="1753467">
              <a:off x="10373759" y="3381345"/>
              <a:ext cx="2369546" cy="786204"/>
              <a:chOff x="1547664" y="2276872"/>
              <a:chExt cx="5388167" cy="1787767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34" name="椭圆​​ 133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​​ 134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32" name="椭圆​​ 131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​​ 132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30" name="椭圆​​ 129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椭圆​​ 130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1" name="组合 120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28" name="椭圆​​ 127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椭圆​​ 128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26" name="椭圆​​ 125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椭圆​​ 126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24" name="椭圆​​ 123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​​ 124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 rot="7153467" flipV="1">
              <a:off x="8113301" y="4052721"/>
              <a:ext cx="2369546" cy="759026"/>
              <a:chOff x="1547664" y="2276872"/>
              <a:chExt cx="5388167" cy="178776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116" name="椭圆​​ 115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椭圆​​ 116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114" name="椭圆​​ 113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椭圆​​ 114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112" name="椭圆​​ 111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​​ 112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110" name="椭圆​​ 109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​​ 110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108" name="椭圆​​ 107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椭圆​​ 108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04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106" name="椭圆​​ 105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​​ 106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 rot="12553467" flipV="1">
              <a:off x="7414798" y="1798897"/>
              <a:ext cx="2369546" cy="759026"/>
              <a:chOff x="1547664" y="2276872"/>
              <a:chExt cx="5388167" cy="178776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98" name="椭圆​​ 97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​​ 98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" name="组合 82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96" name="椭圆​​ 95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椭圆​​ 96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94" name="椭圆​​ 93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​​ 94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92" name="椭圆​​ 91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​​ 92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90" name="椭圆​​ 89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​​ 90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88" name="椭圆​​ 87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椭圆​​ 88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 rot="17953467">
              <a:off x="9709337" y="1237455"/>
              <a:ext cx="2369546" cy="786204"/>
              <a:chOff x="1547664" y="2276872"/>
              <a:chExt cx="5388167" cy="1787767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1547664" y="2708920"/>
                <a:ext cx="946274" cy="998844"/>
                <a:chOff x="1187624" y="2515172"/>
                <a:chExt cx="1334479" cy="1408616"/>
              </a:xfrm>
            </p:grpSpPr>
            <p:sp>
              <p:nvSpPr>
                <p:cNvPr id="80" name="椭圆​​ 79"/>
                <p:cNvSpPr/>
                <p:nvPr/>
              </p:nvSpPr>
              <p:spPr>
                <a:xfrm>
                  <a:off x="1187624" y="2589309"/>
                  <a:ext cx="1334479" cy="133447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椭圆​​ 80"/>
                <p:cNvSpPr/>
                <p:nvPr/>
              </p:nvSpPr>
              <p:spPr>
                <a:xfrm>
                  <a:off x="1261761" y="2515172"/>
                  <a:ext cx="1074997" cy="1074997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2123728" y="2636912"/>
                <a:ext cx="1063542" cy="1122628"/>
                <a:chOff x="2093163" y="2486046"/>
                <a:chExt cx="1382139" cy="1458924"/>
              </a:xfrm>
            </p:grpSpPr>
            <p:sp>
              <p:nvSpPr>
                <p:cNvPr id="78" name="椭圆​​ 77"/>
                <p:cNvSpPr/>
                <p:nvPr/>
              </p:nvSpPr>
              <p:spPr>
                <a:xfrm>
                  <a:off x="2093163" y="2562831"/>
                  <a:ext cx="1382139" cy="138213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​​ 78"/>
                <p:cNvSpPr/>
                <p:nvPr/>
              </p:nvSpPr>
              <p:spPr>
                <a:xfrm>
                  <a:off x="2169949" y="2486046"/>
                  <a:ext cx="1113390" cy="11133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2771800" y="2564904"/>
                <a:ext cx="1183538" cy="1249290"/>
                <a:chOff x="3094023" y="2483398"/>
                <a:chExt cx="1429799" cy="1509232"/>
              </a:xfrm>
            </p:grpSpPr>
            <p:sp>
              <p:nvSpPr>
                <p:cNvPr id="76" name="椭圆​​ 75"/>
                <p:cNvSpPr/>
                <p:nvPr/>
              </p:nvSpPr>
              <p:spPr>
                <a:xfrm>
                  <a:off x="3094023" y="2562831"/>
                  <a:ext cx="1429799" cy="142979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椭圆​​ 76"/>
                <p:cNvSpPr/>
                <p:nvPr/>
              </p:nvSpPr>
              <p:spPr>
                <a:xfrm>
                  <a:off x="3173456" y="2483398"/>
                  <a:ext cx="1151782" cy="11517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3347864" y="2420888"/>
                <a:ext cx="1405451" cy="1483532"/>
                <a:chOff x="4142542" y="2433091"/>
                <a:chExt cx="1477459" cy="1559540"/>
              </a:xfrm>
            </p:grpSpPr>
            <p:sp>
              <p:nvSpPr>
                <p:cNvPr id="74" name="椭圆​​ 73"/>
                <p:cNvSpPr/>
                <p:nvPr/>
              </p:nvSpPr>
              <p:spPr>
                <a:xfrm>
                  <a:off x="4142542" y="2515172"/>
                  <a:ext cx="1477459" cy="14774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​​ 74"/>
                <p:cNvSpPr/>
                <p:nvPr/>
              </p:nvSpPr>
              <p:spPr>
                <a:xfrm>
                  <a:off x="4224623" y="2433091"/>
                  <a:ext cx="1190176" cy="1190175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4355976" y="2348880"/>
                <a:ext cx="1521492" cy="1606019"/>
                <a:chOff x="4905102" y="2324532"/>
                <a:chExt cx="1620438" cy="1710462"/>
              </a:xfrm>
            </p:grpSpPr>
            <p:sp>
              <p:nvSpPr>
                <p:cNvPr id="72" name="椭圆​​ 71"/>
                <p:cNvSpPr/>
                <p:nvPr/>
              </p:nvSpPr>
              <p:spPr>
                <a:xfrm>
                  <a:off x="4905102" y="2414556"/>
                  <a:ext cx="1620438" cy="1620438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​​ 72"/>
                <p:cNvSpPr/>
                <p:nvPr/>
              </p:nvSpPr>
              <p:spPr>
                <a:xfrm>
                  <a:off x="4995126" y="2324532"/>
                  <a:ext cx="1305353" cy="130535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5220072" y="2276872"/>
                <a:ext cx="1715759" cy="1787767"/>
                <a:chOff x="5076056" y="2276872"/>
                <a:chExt cx="1715759" cy="1787767"/>
              </a:xfrm>
            </p:grpSpPr>
            <p:sp>
              <p:nvSpPr>
                <p:cNvPr id="70" name="椭圆​​ 69"/>
                <p:cNvSpPr/>
                <p:nvPr/>
              </p:nvSpPr>
              <p:spPr>
                <a:xfrm>
                  <a:off x="5076056" y="2348880"/>
                  <a:ext cx="1715759" cy="1715759"/>
                </a:xfrm>
                <a:prstGeom prst="ellipse">
                  <a:avLst/>
                </a:prstGeom>
                <a:solidFill>
                  <a:srgbClr val="39B9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​​ 70"/>
                <p:cNvSpPr/>
                <p:nvPr/>
              </p:nvSpPr>
              <p:spPr>
                <a:xfrm>
                  <a:off x="5148064" y="2276872"/>
                  <a:ext cx="1382139" cy="1382139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92" y="1340831"/>
            <a:ext cx="4302182" cy="4132560"/>
          </a:xfrm>
          <a:prstGeom prst="rect">
            <a:avLst/>
          </a:prstGeom>
        </p:spPr>
      </p:pic>
      <p:sp>
        <p:nvSpPr>
          <p:cNvPr id="366" name="TextBox 365"/>
          <p:cNvSpPr txBox="1"/>
          <p:nvPr/>
        </p:nvSpPr>
        <p:spPr>
          <a:xfrm>
            <a:off x="6806188" y="3267230"/>
            <a:ext cx="1053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LCST</a:t>
            </a:r>
            <a:endParaRPr lang="zh-CN" altLang="en-US" sz="3600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67" name="斜纹 366"/>
          <p:cNvSpPr/>
          <p:nvPr/>
        </p:nvSpPr>
        <p:spPr>
          <a:xfrm>
            <a:off x="-47297" y="0"/>
            <a:ext cx="1895301" cy="1895301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68" name="TextBox 5"/>
          <p:cNvSpPr txBox="1">
            <a:spLocks noChangeArrowheads="1"/>
          </p:cNvSpPr>
          <p:nvPr/>
        </p:nvSpPr>
        <p:spPr bwMode="auto">
          <a:xfrm rot="18944029">
            <a:off x="-770785" y="421517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LCST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009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66" grpId="0"/>
      <p:bldP spid="36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直线 96"/>
          <p:cNvSpPr>
            <a:spLocks noChangeShapeType="1"/>
          </p:cNvSpPr>
          <p:nvPr/>
        </p:nvSpPr>
        <p:spPr bwMode="auto">
          <a:xfrm flipH="1">
            <a:off x="1966913" y="5489575"/>
            <a:ext cx="374650" cy="635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5" name="直线 97"/>
          <p:cNvSpPr>
            <a:spLocks noChangeShapeType="1"/>
          </p:cNvSpPr>
          <p:nvPr/>
        </p:nvSpPr>
        <p:spPr bwMode="auto">
          <a:xfrm flipH="1">
            <a:off x="2341563" y="5489575"/>
            <a:ext cx="373063" cy="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6" name="直线 98"/>
          <p:cNvSpPr>
            <a:spLocks noChangeShapeType="1"/>
          </p:cNvSpPr>
          <p:nvPr/>
        </p:nvSpPr>
        <p:spPr bwMode="auto">
          <a:xfrm flipH="1">
            <a:off x="2714625" y="5489575"/>
            <a:ext cx="374650" cy="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7" name="直线 99"/>
          <p:cNvSpPr>
            <a:spLocks noChangeShapeType="1"/>
          </p:cNvSpPr>
          <p:nvPr/>
        </p:nvSpPr>
        <p:spPr bwMode="auto">
          <a:xfrm flipH="1" flipV="1">
            <a:off x="3089275" y="5489575"/>
            <a:ext cx="373063" cy="3175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8" name="直线 100"/>
          <p:cNvSpPr>
            <a:spLocks noChangeShapeType="1"/>
          </p:cNvSpPr>
          <p:nvPr/>
        </p:nvSpPr>
        <p:spPr bwMode="auto">
          <a:xfrm flipH="1" flipV="1">
            <a:off x="3462338" y="5492750"/>
            <a:ext cx="373063" cy="3175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9" name="直线 101"/>
          <p:cNvSpPr>
            <a:spLocks noChangeShapeType="1"/>
          </p:cNvSpPr>
          <p:nvPr/>
        </p:nvSpPr>
        <p:spPr bwMode="auto">
          <a:xfrm flipH="1">
            <a:off x="3835400" y="5489575"/>
            <a:ext cx="374650" cy="635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0" name="直线 102"/>
          <p:cNvSpPr>
            <a:spLocks noChangeShapeType="1"/>
          </p:cNvSpPr>
          <p:nvPr/>
        </p:nvSpPr>
        <p:spPr bwMode="auto">
          <a:xfrm flipH="1">
            <a:off x="4210050" y="5489575"/>
            <a:ext cx="373063" cy="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1" name="直线 103"/>
          <p:cNvSpPr>
            <a:spLocks noChangeShapeType="1"/>
          </p:cNvSpPr>
          <p:nvPr/>
        </p:nvSpPr>
        <p:spPr bwMode="auto">
          <a:xfrm flipH="1">
            <a:off x="4583113" y="5353050"/>
            <a:ext cx="371475" cy="136525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2" name="直线 104"/>
          <p:cNvSpPr>
            <a:spLocks noChangeShapeType="1"/>
          </p:cNvSpPr>
          <p:nvPr/>
        </p:nvSpPr>
        <p:spPr bwMode="auto">
          <a:xfrm flipH="1">
            <a:off x="4954588" y="5143500"/>
            <a:ext cx="373063" cy="20955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3" name="直线 105"/>
          <p:cNvSpPr>
            <a:spLocks noChangeShapeType="1"/>
          </p:cNvSpPr>
          <p:nvPr/>
        </p:nvSpPr>
        <p:spPr bwMode="auto">
          <a:xfrm flipH="1" flipV="1">
            <a:off x="5327650" y="5143500"/>
            <a:ext cx="374650" cy="25400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4" name="直线 106"/>
          <p:cNvSpPr>
            <a:spLocks noChangeShapeType="1"/>
          </p:cNvSpPr>
          <p:nvPr/>
        </p:nvSpPr>
        <p:spPr bwMode="auto">
          <a:xfrm flipH="1" flipV="1">
            <a:off x="5702300" y="5397500"/>
            <a:ext cx="373063" cy="3175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5" name="直线 107"/>
          <p:cNvSpPr>
            <a:spLocks noChangeShapeType="1"/>
          </p:cNvSpPr>
          <p:nvPr/>
        </p:nvSpPr>
        <p:spPr bwMode="auto">
          <a:xfrm flipH="1">
            <a:off x="6075363" y="5395913"/>
            <a:ext cx="374650" cy="4763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6" name="直线 108"/>
          <p:cNvSpPr>
            <a:spLocks noChangeShapeType="1"/>
          </p:cNvSpPr>
          <p:nvPr/>
        </p:nvSpPr>
        <p:spPr bwMode="auto">
          <a:xfrm flipH="1">
            <a:off x="6450013" y="5395913"/>
            <a:ext cx="373063" cy="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7" name="直线 109"/>
          <p:cNvSpPr>
            <a:spLocks noChangeShapeType="1"/>
          </p:cNvSpPr>
          <p:nvPr/>
        </p:nvSpPr>
        <p:spPr bwMode="auto">
          <a:xfrm flipH="1">
            <a:off x="6823075" y="5395913"/>
            <a:ext cx="373063" cy="0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8" name="直线 110"/>
          <p:cNvSpPr>
            <a:spLocks noChangeShapeType="1"/>
          </p:cNvSpPr>
          <p:nvPr/>
        </p:nvSpPr>
        <p:spPr bwMode="auto">
          <a:xfrm flipH="1">
            <a:off x="7196138" y="5392738"/>
            <a:ext cx="374650" cy="3175"/>
          </a:xfrm>
          <a:prstGeom prst="line">
            <a:avLst/>
          </a:prstGeom>
          <a:noFill/>
          <a:ln w="2857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9" name="椭圆 111"/>
          <p:cNvSpPr>
            <a:spLocks noChangeArrowheads="1"/>
          </p:cNvSpPr>
          <p:nvPr/>
        </p:nvSpPr>
        <p:spPr bwMode="auto">
          <a:xfrm>
            <a:off x="1905000" y="5434013"/>
            <a:ext cx="122238" cy="120650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0" name="椭圆 112"/>
          <p:cNvSpPr>
            <a:spLocks noChangeArrowheads="1"/>
          </p:cNvSpPr>
          <p:nvPr/>
        </p:nvSpPr>
        <p:spPr bwMode="auto">
          <a:xfrm>
            <a:off x="2278063" y="5427663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1" name="椭圆 113"/>
          <p:cNvSpPr>
            <a:spLocks noChangeArrowheads="1"/>
          </p:cNvSpPr>
          <p:nvPr/>
        </p:nvSpPr>
        <p:spPr bwMode="auto">
          <a:xfrm>
            <a:off x="2652713" y="5427663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2" name="椭圆 114"/>
          <p:cNvSpPr>
            <a:spLocks noChangeArrowheads="1"/>
          </p:cNvSpPr>
          <p:nvPr/>
        </p:nvSpPr>
        <p:spPr bwMode="auto">
          <a:xfrm>
            <a:off x="3025775" y="5427663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3" name="椭圆 115"/>
          <p:cNvSpPr>
            <a:spLocks noChangeArrowheads="1"/>
          </p:cNvSpPr>
          <p:nvPr/>
        </p:nvSpPr>
        <p:spPr bwMode="auto">
          <a:xfrm>
            <a:off x="3400425" y="5430838"/>
            <a:ext cx="120650" cy="120650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4" name="椭圆 116"/>
          <p:cNvSpPr>
            <a:spLocks noChangeArrowheads="1"/>
          </p:cNvSpPr>
          <p:nvPr/>
        </p:nvSpPr>
        <p:spPr bwMode="auto">
          <a:xfrm>
            <a:off x="3773488" y="5434013"/>
            <a:ext cx="122238" cy="120650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5" name="椭圆 117"/>
          <p:cNvSpPr>
            <a:spLocks noChangeArrowheads="1"/>
          </p:cNvSpPr>
          <p:nvPr/>
        </p:nvSpPr>
        <p:spPr bwMode="auto">
          <a:xfrm>
            <a:off x="4148138" y="5427663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6" name="椭圆 118"/>
          <p:cNvSpPr>
            <a:spLocks noChangeArrowheads="1"/>
          </p:cNvSpPr>
          <p:nvPr/>
        </p:nvSpPr>
        <p:spPr bwMode="auto">
          <a:xfrm>
            <a:off x="4521200" y="5427663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7" name="椭圆 119"/>
          <p:cNvSpPr>
            <a:spLocks noChangeArrowheads="1"/>
          </p:cNvSpPr>
          <p:nvPr/>
        </p:nvSpPr>
        <p:spPr bwMode="auto">
          <a:xfrm>
            <a:off x="4892675" y="5291138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8" name="椭圆 121"/>
          <p:cNvSpPr>
            <a:spLocks noChangeArrowheads="1"/>
          </p:cNvSpPr>
          <p:nvPr/>
        </p:nvSpPr>
        <p:spPr bwMode="auto">
          <a:xfrm>
            <a:off x="5638800" y="5335588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9" name="椭圆 122"/>
          <p:cNvSpPr>
            <a:spLocks noChangeArrowheads="1"/>
          </p:cNvSpPr>
          <p:nvPr/>
        </p:nvSpPr>
        <p:spPr bwMode="auto">
          <a:xfrm>
            <a:off x="6013450" y="5338763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0" name="椭圆 123"/>
          <p:cNvSpPr>
            <a:spLocks noChangeArrowheads="1"/>
          </p:cNvSpPr>
          <p:nvPr/>
        </p:nvSpPr>
        <p:spPr bwMode="auto">
          <a:xfrm>
            <a:off x="6386513" y="5332413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1" name="椭圆 124"/>
          <p:cNvSpPr>
            <a:spLocks noChangeArrowheads="1"/>
          </p:cNvSpPr>
          <p:nvPr/>
        </p:nvSpPr>
        <p:spPr bwMode="auto">
          <a:xfrm>
            <a:off x="6761163" y="5332413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2" name="椭圆 125"/>
          <p:cNvSpPr>
            <a:spLocks noChangeArrowheads="1"/>
          </p:cNvSpPr>
          <p:nvPr/>
        </p:nvSpPr>
        <p:spPr bwMode="auto">
          <a:xfrm>
            <a:off x="7134225" y="5332413"/>
            <a:ext cx="122238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3" name="椭圆 126"/>
          <p:cNvSpPr>
            <a:spLocks noChangeArrowheads="1"/>
          </p:cNvSpPr>
          <p:nvPr/>
        </p:nvSpPr>
        <p:spPr bwMode="auto">
          <a:xfrm>
            <a:off x="7508875" y="5329238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4" name="椭圆 126"/>
          <p:cNvSpPr>
            <a:spLocks noChangeArrowheads="1"/>
          </p:cNvSpPr>
          <p:nvPr/>
        </p:nvSpPr>
        <p:spPr bwMode="auto">
          <a:xfrm>
            <a:off x="5265805" y="5075954"/>
            <a:ext cx="120650" cy="122238"/>
          </a:xfrm>
          <a:prstGeom prst="ellipse">
            <a:avLst/>
          </a:prstGeom>
          <a:solidFill>
            <a:schemeClr val="accent5"/>
          </a:solidFill>
          <a:ln w="6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81138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28850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76563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22688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70400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14938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60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62650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70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710363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458075" y="6218238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205788" y="6218238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100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03263" y="6003925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-200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96950" y="5381625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71525" y="4762500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71525" y="4138613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71525" y="3519488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600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71525" y="2897188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58813" y="2278063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58813" y="1654175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1200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58813" y="1035050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1400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219200" y="849313"/>
            <a:ext cx="7099300" cy="5281613"/>
            <a:chOff x="1219200" y="849313"/>
            <a:chExt cx="7099300" cy="5281613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1219200" y="849313"/>
              <a:ext cx="7099300" cy="5281613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直线 25"/>
            <p:cNvSpPr>
              <a:spLocks noChangeShapeType="1"/>
            </p:cNvSpPr>
            <p:nvPr/>
          </p:nvSpPr>
          <p:spPr bwMode="auto">
            <a:xfrm flipV="1">
              <a:off x="1219200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直线 26"/>
            <p:cNvSpPr>
              <a:spLocks noChangeShapeType="1"/>
            </p:cNvSpPr>
            <p:nvPr/>
          </p:nvSpPr>
          <p:spPr bwMode="auto">
            <a:xfrm flipV="1">
              <a:off x="1593850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直线 27"/>
            <p:cNvSpPr>
              <a:spLocks noChangeShapeType="1"/>
            </p:cNvSpPr>
            <p:nvPr/>
          </p:nvSpPr>
          <p:spPr bwMode="auto">
            <a:xfrm flipV="1">
              <a:off x="1966913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直线 28"/>
            <p:cNvSpPr>
              <a:spLocks noChangeShapeType="1"/>
            </p:cNvSpPr>
            <p:nvPr/>
          </p:nvSpPr>
          <p:spPr bwMode="auto">
            <a:xfrm flipV="1">
              <a:off x="2341563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直线 29"/>
            <p:cNvSpPr>
              <a:spLocks noChangeShapeType="1"/>
            </p:cNvSpPr>
            <p:nvPr/>
          </p:nvSpPr>
          <p:spPr bwMode="auto">
            <a:xfrm flipV="1">
              <a:off x="2714625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直线 30"/>
            <p:cNvSpPr>
              <a:spLocks noChangeShapeType="1"/>
            </p:cNvSpPr>
            <p:nvPr/>
          </p:nvSpPr>
          <p:spPr bwMode="auto">
            <a:xfrm flipV="1">
              <a:off x="3089275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直线 31"/>
            <p:cNvSpPr>
              <a:spLocks noChangeShapeType="1"/>
            </p:cNvSpPr>
            <p:nvPr/>
          </p:nvSpPr>
          <p:spPr bwMode="auto">
            <a:xfrm flipV="1">
              <a:off x="3462338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直线 32"/>
            <p:cNvSpPr>
              <a:spLocks noChangeShapeType="1"/>
            </p:cNvSpPr>
            <p:nvPr/>
          </p:nvSpPr>
          <p:spPr bwMode="auto">
            <a:xfrm flipV="1">
              <a:off x="3835400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直线 33"/>
            <p:cNvSpPr>
              <a:spLocks noChangeShapeType="1"/>
            </p:cNvSpPr>
            <p:nvPr/>
          </p:nvSpPr>
          <p:spPr bwMode="auto">
            <a:xfrm flipV="1">
              <a:off x="4210050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直线 34"/>
            <p:cNvSpPr>
              <a:spLocks noChangeShapeType="1"/>
            </p:cNvSpPr>
            <p:nvPr/>
          </p:nvSpPr>
          <p:spPr bwMode="auto">
            <a:xfrm flipV="1">
              <a:off x="4583113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直线 35"/>
            <p:cNvSpPr>
              <a:spLocks noChangeShapeType="1"/>
            </p:cNvSpPr>
            <p:nvPr/>
          </p:nvSpPr>
          <p:spPr bwMode="auto">
            <a:xfrm flipV="1">
              <a:off x="4954588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直线 36"/>
            <p:cNvSpPr>
              <a:spLocks noChangeShapeType="1"/>
            </p:cNvSpPr>
            <p:nvPr/>
          </p:nvSpPr>
          <p:spPr bwMode="auto">
            <a:xfrm flipV="1">
              <a:off x="5327650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直线 37"/>
            <p:cNvSpPr>
              <a:spLocks noChangeShapeType="1"/>
            </p:cNvSpPr>
            <p:nvPr/>
          </p:nvSpPr>
          <p:spPr bwMode="auto">
            <a:xfrm flipV="1">
              <a:off x="5702300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直线 38"/>
            <p:cNvSpPr>
              <a:spLocks noChangeShapeType="1"/>
            </p:cNvSpPr>
            <p:nvPr/>
          </p:nvSpPr>
          <p:spPr bwMode="auto">
            <a:xfrm flipV="1">
              <a:off x="6075363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直线 39"/>
            <p:cNvSpPr>
              <a:spLocks noChangeShapeType="1"/>
            </p:cNvSpPr>
            <p:nvPr/>
          </p:nvSpPr>
          <p:spPr bwMode="auto">
            <a:xfrm flipV="1">
              <a:off x="6450013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直线 40"/>
            <p:cNvSpPr>
              <a:spLocks noChangeShapeType="1"/>
            </p:cNvSpPr>
            <p:nvPr/>
          </p:nvSpPr>
          <p:spPr bwMode="auto">
            <a:xfrm flipV="1">
              <a:off x="6823075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直线 41"/>
            <p:cNvSpPr>
              <a:spLocks noChangeShapeType="1"/>
            </p:cNvSpPr>
            <p:nvPr/>
          </p:nvSpPr>
          <p:spPr bwMode="auto">
            <a:xfrm flipV="1">
              <a:off x="7196138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直线 42"/>
            <p:cNvSpPr>
              <a:spLocks noChangeShapeType="1"/>
            </p:cNvSpPr>
            <p:nvPr/>
          </p:nvSpPr>
          <p:spPr bwMode="auto">
            <a:xfrm flipV="1">
              <a:off x="7570788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直线 43"/>
            <p:cNvSpPr>
              <a:spLocks noChangeShapeType="1"/>
            </p:cNvSpPr>
            <p:nvPr/>
          </p:nvSpPr>
          <p:spPr bwMode="auto">
            <a:xfrm flipV="1">
              <a:off x="7943850" y="6080125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直线 44"/>
            <p:cNvSpPr>
              <a:spLocks noChangeShapeType="1"/>
            </p:cNvSpPr>
            <p:nvPr/>
          </p:nvSpPr>
          <p:spPr bwMode="auto">
            <a:xfrm flipV="1">
              <a:off x="8318500" y="6029325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直线 45"/>
            <p:cNvSpPr>
              <a:spLocks noChangeShapeType="1"/>
            </p:cNvSpPr>
            <p:nvPr/>
          </p:nvSpPr>
          <p:spPr bwMode="auto">
            <a:xfrm>
              <a:off x="1219200" y="6130925"/>
              <a:ext cx="70993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直线 46"/>
            <p:cNvSpPr>
              <a:spLocks noChangeShapeType="1"/>
            </p:cNvSpPr>
            <p:nvPr/>
          </p:nvSpPr>
          <p:spPr bwMode="auto">
            <a:xfrm>
              <a:off x="1219200" y="6130925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直线 47"/>
            <p:cNvSpPr>
              <a:spLocks noChangeShapeType="1"/>
            </p:cNvSpPr>
            <p:nvPr/>
          </p:nvSpPr>
          <p:spPr bwMode="auto">
            <a:xfrm>
              <a:off x="1219200" y="5819775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直线 48"/>
            <p:cNvSpPr>
              <a:spLocks noChangeShapeType="1"/>
            </p:cNvSpPr>
            <p:nvPr/>
          </p:nvSpPr>
          <p:spPr bwMode="auto">
            <a:xfrm>
              <a:off x="1219200" y="5507038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直线 49"/>
            <p:cNvSpPr>
              <a:spLocks noChangeShapeType="1"/>
            </p:cNvSpPr>
            <p:nvPr/>
          </p:nvSpPr>
          <p:spPr bwMode="auto">
            <a:xfrm>
              <a:off x="1219200" y="519906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直线 50"/>
            <p:cNvSpPr>
              <a:spLocks noChangeShapeType="1"/>
            </p:cNvSpPr>
            <p:nvPr/>
          </p:nvSpPr>
          <p:spPr bwMode="auto">
            <a:xfrm>
              <a:off x="1219200" y="4887913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直线 51"/>
            <p:cNvSpPr>
              <a:spLocks noChangeShapeType="1"/>
            </p:cNvSpPr>
            <p:nvPr/>
          </p:nvSpPr>
          <p:spPr bwMode="auto">
            <a:xfrm>
              <a:off x="1219200" y="457676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直线 52"/>
            <p:cNvSpPr>
              <a:spLocks noChangeShapeType="1"/>
            </p:cNvSpPr>
            <p:nvPr/>
          </p:nvSpPr>
          <p:spPr bwMode="auto">
            <a:xfrm>
              <a:off x="1219200" y="4265613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直线 53"/>
            <p:cNvSpPr>
              <a:spLocks noChangeShapeType="1"/>
            </p:cNvSpPr>
            <p:nvPr/>
          </p:nvSpPr>
          <p:spPr bwMode="auto">
            <a:xfrm>
              <a:off x="1219200" y="3957638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直线 54"/>
            <p:cNvSpPr>
              <a:spLocks noChangeShapeType="1"/>
            </p:cNvSpPr>
            <p:nvPr/>
          </p:nvSpPr>
          <p:spPr bwMode="auto">
            <a:xfrm>
              <a:off x="1219200" y="3646488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直线 55"/>
            <p:cNvSpPr>
              <a:spLocks noChangeShapeType="1"/>
            </p:cNvSpPr>
            <p:nvPr/>
          </p:nvSpPr>
          <p:spPr bwMode="auto">
            <a:xfrm>
              <a:off x="1219200" y="3333750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直线 56"/>
            <p:cNvSpPr>
              <a:spLocks noChangeShapeType="1"/>
            </p:cNvSpPr>
            <p:nvPr/>
          </p:nvSpPr>
          <p:spPr bwMode="auto">
            <a:xfrm>
              <a:off x="1219200" y="3022600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直线 57"/>
            <p:cNvSpPr>
              <a:spLocks noChangeShapeType="1"/>
            </p:cNvSpPr>
            <p:nvPr/>
          </p:nvSpPr>
          <p:spPr bwMode="auto">
            <a:xfrm>
              <a:off x="1219200" y="2714625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直线 58"/>
            <p:cNvSpPr>
              <a:spLocks noChangeShapeType="1"/>
            </p:cNvSpPr>
            <p:nvPr/>
          </p:nvSpPr>
          <p:spPr bwMode="auto">
            <a:xfrm>
              <a:off x="1219200" y="2403475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直线 59"/>
            <p:cNvSpPr>
              <a:spLocks noChangeShapeType="1"/>
            </p:cNvSpPr>
            <p:nvPr/>
          </p:nvSpPr>
          <p:spPr bwMode="auto">
            <a:xfrm>
              <a:off x="1219200" y="2092325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直线 60"/>
            <p:cNvSpPr>
              <a:spLocks noChangeShapeType="1"/>
            </p:cNvSpPr>
            <p:nvPr/>
          </p:nvSpPr>
          <p:spPr bwMode="auto">
            <a:xfrm>
              <a:off x="1219200" y="1781175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直线 61"/>
            <p:cNvSpPr>
              <a:spLocks noChangeShapeType="1"/>
            </p:cNvSpPr>
            <p:nvPr/>
          </p:nvSpPr>
          <p:spPr bwMode="auto">
            <a:xfrm>
              <a:off x="1219200" y="1473200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直线 62"/>
            <p:cNvSpPr>
              <a:spLocks noChangeShapeType="1"/>
            </p:cNvSpPr>
            <p:nvPr/>
          </p:nvSpPr>
          <p:spPr bwMode="auto">
            <a:xfrm>
              <a:off x="1219200" y="1160463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直线 63"/>
            <p:cNvSpPr>
              <a:spLocks noChangeShapeType="1"/>
            </p:cNvSpPr>
            <p:nvPr/>
          </p:nvSpPr>
          <p:spPr bwMode="auto">
            <a:xfrm>
              <a:off x="1219200" y="84931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直线 64"/>
            <p:cNvSpPr>
              <a:spLocks noChangeShapeType="1"/>
            </p:cNvSpPr>
            <p:nvPr/>
          </p:nvSpPr>
          <p:spPr bwMode="auto">
            <a:xfrm flipV="1">
              <a:off x="1219200" y="849313"/>
              <a:ext cx="0" cy="5281613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直线 73"/>
          <p:cNvSpPr>
            <a:spLocks noChangeShapeType="1"/>
          </p:cNvSpPr>
          <p:nvPr/>
        </p:nvSpPr>
        <p:spPr bwMode="auto">
          <a:xfrm flipH="1">
            <a:off x="4954588" y="2370138"/>
            <a:ext cx="373063" cy="14890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 rot="16200000">
            <a:off x="-107671" y="3390449"/>
            <a:ext cx="125515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100" b="0" i="0" u="none" strike="noStrike" cap="none" normalizeH="0" baseline="0" dirty="0" err="1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Diam</a:t>
            </a: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100" dirty="0">
                <a:solidFill>
                  <a:schemeClr val="accent5"/>
                </a:solidFill>
                <a:latin typeface="Arabic Transparent" charset="0"/>
                <a:cs typeface="宋体" pitchFamily="2" charset="-122"/>
              </a:rPr>
              <a:t>(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nm)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4155251" y="6415794"/>
            <a:ext cx="68441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T (</a:t>
            </a:r>
            <a:r>
              <a:rPr kumimoji="0" lang="zh-CN" altLang="en-US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℃</a:t>
            </a: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041207" y="2040139"/>
            <a:ext cx="627063" cy="304800"/>
            <a:chOff x="2281238" y="1246188"/>
            <a:chExt cx="627063" cy="304800"/>
          </a:xfrm>
        </p:grpSpPr>
        <p:sp>
          <p:nvSpPr>
            <p:cNvPr id="134" name="矩形 133"/>
            <p:cNvSpPr>
              <a:spLocks noChangeArrowheads="1"/>
            </p:cNvSpPr>
            <p:nvPr/>
          </p:nvSpPr>
          <p:spPr bwMode="auto">
            <a:xfrm>
              <a:off x="2281238" y="1246188"/>
              <a:ext cx="16351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 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5" name="矩形 134"/>
            <p:cNvSpPr>
              <a:spLocks noChangeArrowheads="1"/>
            </p:cNvSpPr>
            <p:nvPr/>
          </p:nvSpPr>
          <p:spPr bwMode="auto">
            <a:xfrm>
              <a:off x="2338388" y="1246188"/>
              <a:ext cx="56991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HBP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6" name="矩形 135"/>
            <p:cNvSpPr>
              <a:spLocks noChangeArrowheads="1"/>
            </p:cNvSpPr>
            <p:nvPr/>
          </p:nvSpPr>
          <p:spPr bwMode="auto">
            <a:xfrm>
              <a:off x="2759075" y="1246188"/>
              <a:ext cx="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47" name="矩形 146"/>
          <p:cNvSpPr>
            <a:spLocks noChangeArrowheads="1"/>
          </p:cNvSpPr>
          <p:nvPr/>
        </p:nvSpPr>
        <p:spPr bwMode="auto">
          <a:xfrm>
            <a:off x="5875338" y="4956175"/>
            <a:ext cx="13978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Arial" pitchFamily="34" charset="0"/>
                <a:cs typeface="宋体" pitchFamily="2" charset="-122"/>
              </a:rPr>
              <a:t>接</a:t>
            </a:r>
            <a:r>
              <a:rPr lang="zh-CN" altLang="en-US" dirty="0" smtClean="0">
                <a:latin typeface="Arial" pitchFamily="34" charset="0"/>
                <a:cs typeface="宋体" pitchFamily="2" charset="-122"/>
              </a:rPr>
              <a:t>枝核壳</a:t>
            </a:r>
            <a:r>
              <a:rPr lang="en-US" altLang="zh-CN" dirty="0" smtClean="0">
                <a:latin typeface="Arial" pitchFamily="34" charset="0"/>
                <a:cs typeface="宋体" pitchFamily="2" charset="-122"/>
              </a:rPr>
              <a:t>HBP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95738" y="5240338"/>
            <a:ext cx="584200" cy="244475"/>
            <a:chOff x="3995738" y="5240338"/>
            <a:chExt cx="584200" cy="244475"/>
          </a:xfrm>
        </p:grpSpPr>
        <p:sp>
          <p:nvSpPr>
            <p:cNvPr id="148" name="直线 147"/>
            <p:cNvSpPr>
              <a:spLocks noChangeShapeType="1"/>
            </p:cNvSpPr>
            <p:nvPr/>
          </p:nvSpPr>
          <p:spPr bwMode="auto">
            <a:xfrm flipH="1" flipV="1">
              <a:off x="3995738" y="5240338"/>
              <a:ext cx="584200" cy="244475"/>
            </a:xfrm>
            <a:prstGeom prst="line">
              <a:avLst/>
            </a:prstGeom>
            <a:noFill/>
            <a:ln w="6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任意多边形 148"/>
            <p:cNvSpPr>
              <a:spLocks/>
            </p:cNvSpPr>
            <p:nvPr/>
          </p:nvSpPr>
          <p:spPr bwMode="auto">
            <a:xfrm>
              <a:off x="3995738" y="5240338"/>
              <a:ext cx="131763" cy="77788"/>
            </a:xfrm>
            <a:custGeom>
              <a:avLst/>
              <a:gdLst>
                <a:gd name="T0" fmla="*/ 0 w 83"/>
                <a:gd name="T1" fmla="*/ 0 h 49"/>
                <a:gd name="T2" fmla="*/ 83 w 83"/>
                <a:gd name="T3" fmla="*/ 13 h 49"/>
                <a:gd name="T4" fmla="*/ 75 w 83"/>
                <a:gd name="T5" fmla="*/ 32 h 49"/>
                <a:gd name="T6" fmla="*/ 68 w 83"/>
                <a:gd name="T7" fmla="*/ 49 h 49"/>
                <a:gd name="T8" fmla="*/ 0 w 83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9">
                  <a:moveTo>
                    <a:pt x="0" y="0"/>
                  </a:moveTo>
                  <a:lnTo>
                    <a:pt x="83" y="13"/>
                  </a:lnTo>
                  <a:lnTo>
                    <a:pt x="75" y="32"/>
                  </a:lnTo>
                  <a:lnTo>
                    <a:pt x="68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矩形 149"/>
          <p:cNvSpPr>
            <a:spLocks noChangeArrowheads="1"/>
          </p:cNvSpPr>
          <p:nvPr/>
        </p:nvSpPr>
        <p:spPr bwMode="auto">
          <a:xfrm>
            <a:off x="2553582" y="5029200"/>
            <a:ext cx="141224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LCST=</a:t>
            </a: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℃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6" name="直线 65"/>
          <p:cNvSpPr>
            <a:spLocks noChangeShapeType="1"/>
          </p:cNvSpPr>
          <p:nvPr/>
        </p:nvSpPr>
        <p:spPr bwMode="auto">
          <a:xfrm flipH="1" flipV="1">
            <a:off x="1966913" y="5489575"/>
            <a:ext cx="374650" cy="31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直线 66"/>
          <p:cNvSpPr>
            <a:spLocks noChangeShapeType="1"/>
          </p:cNvSpPr>
          <p:nvPr/>
        </p:nvSpPr>
        <p:spPr bwMode="auto">
          <a:xfrm flipH="1">
            <a:off x="2341563" y="5489575"/>
            <a:ext cx="373063" cy="31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直线 67"/>
          <p:cNvSpPr>
            <a:spLocks noChangeShapeType="1"/>
          </p:cNvSpPr>
          <p:nvPr/>
        </p:nvSpPr>
        <p:spPr bwMode="auto">
          <a:xfrm flipH="1">
            <a:off x="2714625" y="5486400"/>
            <a:ext cx="374650" cy="31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直线 68"/>
          <p:cNvSpPr>
            <a:spLocks noChangeShapeType="1"/>
          </p:cNvSpPr>
          <p:nvPr/>
        </p:nvSpPr>
        <p:spPr bwMode="auto">
          <a:xfrm flipH="1" flipV="1">
            <a:off x="3089275" y="5486400"/>
            <a:ext cx="373063" cy="952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直线 69"/>
          <p:cNvSpPr>
            <a:spLocks noChangeShapeType="1"/>
          </p:cNvSpPr>
          <p:nvPr/>
        </p:nvSpPr>
        <p:spPr bwMode="auto">
          <a:xfrm flipH="1">
            <a:off x="3462338" y="5489575"/>
            <a:ext cx="373063" cy="6350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直线 70"/>
          <p:cNvSpPr>
            <a:spLocks noChangeShapeType="1"/>
          </p:cNvSpPr>
          <p:nvPr/>
        </p:nvSpPr>
        <p:spPr bwMode="auto">
          <a:xfrm flipH="1" flipV="1">
            <a:off x="3835400" y="5489575"/>
            <a:ext cx="374650" cy="31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直线 71"/>
          <p:cNvSpPr>
            <a:spLocks noChangeShapeType="1"/>
          </p:cNvSpPr>
          <p:nvPr/>
        </p:nvSpPr>
        <p:spPr bwMode="auto">
          <a:xfrm flipH="1" flipV="1">
            <a:off x="4210050" y="5492750"/>
            <a:ext cx="373063" cy="3175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直线 72"/>
          <p:cNvSpPr>
            <a:spLocks noChangeShapeType="1"/>
          </p:cNvSpPr>
          <p:nvPr/>
        </p:nvSpPr>
        <p:spPr bwMode="auto">
          <a:xfrm flipH="1">
            <a:off x="4583113" y="3859213"/>
            <a:ext cx="371475" cy="163671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直线 74"/>
          <p:cNvSpPr>
            <a:spLocks noChangeShapeType="1"/>
          </p:cNvSpPr>
          <p:nvPr/>
        </p:nvSpPr>
        <p:spPr bwMode="auto">
          <a:xfrm flipH="1">
            <a:off x="5327650" y="1501775"/>
            <a:ext cx="374650" cy="86836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直线 75"/>
          <p:cNvSpPr>
            <a:spLocks noChangeShapeType="1"/>
          </p:cNvSpPr>
          <p:nvPr/>
        </p:nvSpPr>
        <p:spPr bwMode="auto">
          <a:xfrm flipH="1">
            <a:off x="5702300" y="1316038"/>
            <a:ext cx="373063" cy="185738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直线 76"/>
          <p:cNvSpPr>
            <a:spLocks noChangeShapeType="1"/>
          </p:cNvSpPr>
          <p:nvPr/>
        </p:nvSpPr>
        <p:spPr bwMode="auto">
          <a:xfrm flipH="1" flipV="1">
            <a:off x="6075363" y="1316038"/>
            <a:ext cx="374650" cy="15716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直线 77"/>
          <p:cNvSpPr>
            <a:spLocks noChangeShapeType="1"/>
          </p:cNvSpPr>
          <p:nvPr/>
        </p:nvSpPr>
        <p:spPr bwMode="auto">
          <a:xfrm flipH="1" flipV="1">
            <a:off x="6450013" y="1473200"/>
            <a:ext cx="373063" cy="27781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直线 78"/>
          <p:cNvSpPr>
            <a:spLocks noChangeShapeType="1"/>
          </p:cNvSpPr>
          <p:nvPr/>
        </p:nvSpPr>
        <p:spPr bwMode="auto">
          <a:xfrm flipH="1" flipV="1">
            <a:off x="6823075" y="1751013"/>
            <a:ext cx="373063" cy="3016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直线 79"/>
          <p:cNvSpPr>
            <a:spLocks noChangeShapeType="1"/>
          </p:cNvSpPr>
          <p:nvPr/>
        </p:nvSpPr>
        <p:spPr bwMode="auto">
          <a:xfrm flipH="1" flipV="1">
            <a:off x="7196138" y="1781175"/>
            <a:ext cx="374650" cy="61913"/>
          </a:xfrm>
          <a:prstGeom prst="line">
            <a:avLst/>
          </a:pr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矩形 80"/>
          <p:cNvSpPr>
            <a:spLocks noChangeArrowheads="1"/>
          </p:cNvSpPr>
          <p:nvPr/>
        </p:nvSpPr>
        <p:spPr bwMode="auto">
          <a:xfrm>
            <a:off x="1914525" y="5437188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矩形 81"/>
          <p:cNvSpPr>
            <a:spLocks noChangeArrowheads="1"/>
          </p:cNvSpPr>
          <p:nvPr/>
        </p:nvSpPr>
        <p:spPr bwMode="auto">
          <a:xfrm>
            <a:off x="2287588" y="5440363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矩形 82"/>
          <p:cNvSpPr>
            <a:spLocks noChangeArrowheads="1"/>
          </p:cNvSpPr>
          <p:nvPr/>
        </p:nvSpPr>
        <p:spPr bwMode="auto">
          <a:xfrm>
            <a:off x="2660650" y="5437188"/>
            <a:ext cx="104775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矩形 83"/>
          <p:cNvSpPr>
            <a:spLocks noChangeArrowheads="1"/>
          </p:cNvSpPr>
          <p:nvPr/>
        </p:nvSpPr>
        <p:spPr bwMode="auto">
          <a:xfrm>
            <a:off x="3035300" y="5434013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矩形 84"/>
          <p:cNvSpPr>
            <a:spLocks noChangeArrowheads="1"/>
          </p:cNvSpPr>
          <p:nvPr/>
        </p:nvSpPr>
        <p:spPr bwMode="auto">
          <a:xfrm>
            <a:off x="3408363" y="5441950"/>
            <a:ext cx="104775" cy="104775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矩形 85"/>
          <p:cNvSpPr>
            <a:spLocks noChangeArrowheads="1"/>
          </p:cNvSpPr>
          <p:nvPr/>
        </p:nvSpPr>
        <p:spPr bwMode="auto">
          <a:xfrm>
            <a:off x="3783013" y="5437188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矩形 86"/>
          <p:cNvSpPr>
            <a:spLocks noChangeArrowheads="1"/>
          </p:cNvSpPr>
          <p:nvPr/>
        </p:nvSpPr>
        <p:spPr bwMode="auto">
          <a:xfrm>
            <a:off x="4156075" y="5440363"/>
            <a:ext cx="104775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矩形 87"/>
          <p:cNvSpPr>
            <a:spLocks noChangeArrowheads="1"/>
          </p:cNvSpPr>
          <p:nvPr/>
        </p:nvSpPr>
        <p:spPr bwMode="auto">
          <a:xfrm>
            <a:off x="4530725" y="5441950"/>
            <a:ext cx="103188" cy="104775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矩形 88"/>
          <p:cNvSpPr>
            <a:spLocks noChangeArrowheads="1"/>
          </p:cNvSpPr>
          <p:nvPr/>
        </p:nvSpPr>
        <p:spPr bwMode="auto">
          <a:xfrm>
            <a:off x="4900613" y="3805238"/>
            <a:ext cx="104775" cy="104775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矩形 89"/>
          <p:cNvSpPr>
            <a:spLocks noChangeArrowheads="1"/>
          </p:cNvSpPr>
          <p:nvPr/>
        </p:nvSpPr>
        <p:spPr bwMode="auto">
          <a:xfrm>
            <a:off x="5275263" y="2317750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矩形 90"/>
          <p:cNvSpPr>
            <a:spLocks noChangeArrowheads="1"/>
          </p:cNvSpPr>
          <p:nvPr/>
        </p:nvSpPr>
        <p:spPr bwMode="auto">
          <a:xfrm>
            <a:off x="5648325" y="1449388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矩形 91"/>
          <p:cNvSpPr>
            <a:spLocks noChangeArrowheads="1"/>
          </p:cNvSpPr>
          <p:nvPr/>
        </p:nvSpPr>
        <p:spPr bwMode="auto">
          <a:xfrm>
            <a:off x="6021388" y="1262063"/>
            <a:ext cx="104775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矩形 92"/>
          <p:cNvSpPr>
            <a:spLocks noChangeArrowheads="1"/>
          </p:cNvSpPr>
          <p:nvPr/>
        </p:nvSpPr>
        <p:spPr bwMode="auto">
          <a:xfrm>
            <a:off x="6396038" y="1419225"/>
            <a:ext cx="103188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矩形 93"/>
          <p:cNvSpPr>
            <a:spLocks noChangeArrowheads="1"/>
          </p:cNvSpPr>
          <p:nvPr/>
        </p:nvSpPr>
        <p:spPr bwMode="auto">
          <a:xfrm>
            <a:off x="6769100" y="1698625"/>
            <a:ext cx="104775" cy="103188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矩形 94"/>
          <p:cNvSpPr>
            <a:spLocks noChangeArrowheads="1"/>
          </p:cNvSpPr>
          <p:nvPr/>
        </p:nvSpPr>
        <p:spPr bwMode="auto">
          <a:xfrm>
            <a:off x="7143750" y="1727200"/>
            <a:ext cx="103188" cy="104775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矩形 95"/>
          <p:cNvSpPr>
            <a:spLocks noChangeArrowheads="1"/>
          </p:cNvSpPr>
          <p:nvPr/>
        </p:nvSpPr>
        <p:spPr bwMode="auto">
          <a:xfrm>
            <a:off x="7516813" y="1789113"/>
            <a:ext cx="104775" cy="104775"/>
          </a:xfrm>
          <a:prstGeom prst="rect">
            <a:avLst/>
          </a:prstGeom>
          <a:solidFill>
            <a:schemeClr val="accent6"/>
          </a:solidFill>
          <a:ln w="6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斜纹 274"/>
          <p:cNvSpPr/>
          <p:nvPr/>
        </p:nvSpPr>
        <p:spPr>
          <a:xfrm>
            <a:off x="-47297" y="0"/>
            <a:ext cx="1862051" cy="1862051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6" name="TextBox 5"/>
          <p:cNvSpPr txBox="1">
            <a:spLocks noChangeArrowheads="1"/>
          </p:cNvSpPr>
          <p:nvPr/>
        </p:nvSpPr>
        <p:spPr bwMode="auto">
          <a:xfrm rot="18944029">
            <a:off x="-754159" y="388266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粒度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54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5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5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5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9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95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5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1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15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2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3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35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450"/>
                            </p:stCondLst>
                            <p:childTnLst>
                              <p:par>
                                <p:cTn id="2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50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5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6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65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800"/>
                            </p:stCondLst>
                            <p:childTnLst>
                              <p:par>
                                <p:cTn id="2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850"/>
                            </p:stCondLst>
                            <p:childTnLst>
                              <p:par>
                                <p:cTn id="2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900"/>
                            </p:stCondLst>
                            <p:childTnLst>
                              <p:par>
                                <p:cTn id="2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000"/>
                            </p:stCondLst>
                            <p:childTnLst>
                              <p:par>
                                <p:cTn id="2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3050"/>
                            </p:stCondLst>
                            <p:childTnLst>
                              <p:par>
                                <p:cTn id="2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3100"/>
                            </p:stCondLst>
                            <p:childTnLst>
                              <p:par>
                                <p:cTn id="2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100"/>
                            </p:stCondLst>
                            <p:childTnLst>
                              <p:par>
                                <p:cTn id="2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36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74" grpId="0" animBg="1"/>
      <p:bldP spid="147" grpId="0"/>
      <p:bldP spid="150" grpId="0"/>
      <p:bldP spid="146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斜纹 1"/>
          <p:cNvSpPr/>
          <p:nvPr/>
        </p:nvSpPr>
        <p:spPr>
          <a:xfrm>
            <a:off x="-47297" y="0"/>
            <a:ext cx="1809595" cy="1809595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 rot="18944029">
            <a:off x="-820661" y="371641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CMC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24"/>
          <a:stretch/>
        </p:blipFill>
        <p:spPr>
          <a:xfrm>
            <a:off x="1563342" y="946373"/>
            <a:ext cx="2068132" cy="23988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97"/>
          <a:stretch/>
        </p:blipFill>
        <p:spPr>
          <a:xfrm>
            <a:off x="4728753" y="1896003"/>
            <a:ext cx="4097383" cy="3553674"/>
          </a:xfrm>
          <a:prstGeom prst="rect">
            <a:avLst/>
          </a:prstGeom>
        </p:spPr>
      </p:pic>
      <p:cxnSp>
        <p:nvCxnSpPr>
          <p:cNvPr id="6" name="直接箭头​​连接符 5"/>
          <p:cNvCxnSpPr/>
          <p:nvPr/>
        </p:nvCxnSpPr>
        <p:spPr>
          <a:xfrm>
            <a:off x="3631474" y="3357154"/>
            <a:ext cx="957151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68"/>
          <p:cNvSpPr>
            <a:spLocks noChangeArrowheads="1"/>
          </p:cNvSpPr>
          <p:nvPr/>
        </p:nvSpPr>
        <p:spPr bwMode="auto">
          <a:xfrm>
            <a:off x="3847156" y="3042154"/>
            <a:ext cx="525785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CMC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0" name="直接连接符​​ 9"/>
          <p:cNvCxnSpPr/>
          <p:nvPr/>
        </p:nvCxnSpPr>
        <p:spPr>
          <a:xfrm>
            <a:off x="4010297" y="-496389"/>
            <a:ext cx="0" cy="7772400"/>
          </a:xfrm>
          <a:prstGeom prst="line">
            <a:avLst/>
          </a:prstGeom>
          <a:ln>
            <a:prstDash val="dash"/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24"/>
          <a:stretch/>
        </p:blipFill>
        <p:spPr>
          <a:xfrm>
            <a:off x="20445" y="2449513"/>
            <a:ext cx="2068132" cy="23988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24"/>
          <a:stretch/>
        </p:blipFill>
        <p:spPr>
          <a:xfrm>
            <a:off x="1779024" y="4128350"/>
            <a:ext cx="2068132" cy="239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7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257"/>
          <p:cNvSpPr>
            <a:spLocks/>
          </p:cNvSpPr>
          <p:nvPr/>
        </p:nvSpPr>
        <p:spPr bwMode="auto">
          <a:xfrm>
            <a:off x="2228714" y="1133254"/>
            <a:ext cx="5662613" cy="4373562"/>
          </a:xfrm>
          <a:custGeom>
            <a:avLst/>
            <a:gdLst>
              <a:gd name="T0" fmla="*/ 54 w 3567"/>
              <a:gd name="T1" fmla="*/ 2190 h 2755"/>
              <a:gd name="T2" fmla="*/ 117 w 3567"/>
              <a:gd name="T3" fmla="*/ 2227 h 2755"/>
              <a:gd name="T4" fmla="*/ 179 w 3567"/>
              <a:gd name="T5" fmla="*/ 2259 h 2755"/>
              <a:gd name="T6" fmla="*/ 242 w 3567"/>
              <a:gd name="T7" fmla="*/ 2283 h 2755"/>
              <a:gd name="T8" fmla="*/ 303 w 3567"/>
              <a:gd name="T9" fmla="*/ 2294 h 2755"/>
              <a:gd name="T10" fmla="*/ 367 w 3567"/>
              <a:gd name="T11" fmla="*/ 2292 h 2755"/>
              <a:gd name="T12" fmla="*/ 428 w 3567"/>
              <a:gd name="T13" fmla="*/ 2279 h 2755"/>
              <a:gd name="T14" fmla="*/ 492 w 3567"/>
              <a:gd name="T15" fmla="*/ 2263 h 2755"/>
              <a:gd name="T16" fmla="*/ 553 w 3567"/>
              <a:gd name="T17" fmla="*/ 2242 h 2755"/>
              <a:gd name="T18" fmla="*/ 616 w 3567"/>
              <a:gd name="T19" fmla="*/ 2227 h 2755"/>
              <a:gd name="T20" fmla="*/ 678 w 3567"/>
              <a:gd name="T21" fmla="*/ 2216 h 2755"/>
              <a:gd name="T22" fmla="*/ 741 w 3567"/>
              <a:gd name="T23" fmla="*/ 2201 h 2755"/>
              <a:gd name="T24" fmla="*/ 803 w 3567"/>
              <a:gd name="T25" fmla="*/ 2177 h 2755"/>
              <a:gd name="T26" fmla="*/ 866 w 3567"/>
              <a:gd name="T27" fmla="*/ 2130 h 2755"/>
              <a:gd name="T28" fmla="*/ 928 w 3567"/>
              <a:gd name="T29" fmla="*/ 2065 h 2755"/>
              <a:gd name="T30" fmla="*/ 991 w 3567"/>
              <a:gd name="T31" fmla="*/ 1976 h 2755"/>
              <a:gd name="T32" fmla="*/ 1052 w 3567"/>
              <a:gd name="T33" fmla="*/ 1880 h 2755"/>
              <a:gd name="T34" fmla="*/ 1116 w 3567"/>
              <a:gd name="T35" fmla="*/ 1800 h 2755"/>
              <a:gd name="T36" fmla="*/ 1177 w 3567"/>
              <a:gd name="T37" fmla="*/ 1750 h 2755"/>
              <a:gd name="T38" fmla="*/ 1240 w 3567"/>
              <a:gd name="T39" fmla="*/ 1735 h 2755"/>
              <a:gd name="T40" fmla="*/ 1302 w 3567"/>
              <a:gd name="T41" fmla="*/ 1739 h 2755"/>
              <a:gd name="T42" fmla="*/ 1365 w 3567"/>
              <a:gd name="T43" fmla="*/ 1731 h 2755"/>
              <a:gd name="T44" fmla="*/ 1427 w 3567"/>
              <a:gd name="T45" fmla="*/ 1683 h 2755"/>
              <a:gd name="T46" fmla="*/ 1490 w 3567"/>
              <a:gd name="T47" fmla="*/ 1566 h 2755"/>
              <a:gd name="T48" fmla="*/ 1552 w 3567"/>
              <a:gd name="T49" fmla="*/ 1381 h 2755"/>
              <a:gd name="T50" fmla="*/ 1615 w 3567"/>
              <a:gd name="T51" fmla="*/ 1142 h 2755"/>
              <a:gd name="T52" fmla="*/ 1676 w 3567"/>
              <a:gd name="T53" fmla="*/ 902 h 2755"/>
              <a:gd name="T54" fmla="*/ 1740 w 3567"/>
              <a:gd name="T55" fmla="*/ 738 h 2755"/>
              <a:gd name="T56" fmla="*/ 1801 w 3567"/>
              <a:gd name="T57" fmla="*/ 693 h 2755"/>
              <a:gd name="T58" fmla="*/ 1865 w 3567"/>
              <a:gd name="T59" fmla="*/ 777 h 2755"/>
              <a:gd name="T60" fmla="*/ 1926 w 3567"/>
              <a:gd name="T61" fmla="*/ 939 h 2755"/>
              <a:gd name="T62" fmla="*/ 1989 w 3567"/>
              <a:gd name="T63" fmla="*/ 1126 h 2755"/>
              <a:gd name="T64" fmla="*/ 2051 w 3567"/>
              <a:gd name="T65" fmla="*/ 1252 h 2755"/>
              <a:gd name="T66" fmla="*/ 2114 w 3567"/>
              <a:gd name="T67" fmla="*/ 1267 h 2755"/>
              <a:gd name="T68" fmla="*/ 2176 w 3567"/>
              <a:gd name="T69" fmla="*/ 1152 h 2755"/>
              <a:gd name="T70" fmla="*/ 2239 w 3567"/>
              <a:gd name="T71" fmla="*/ 900 h 2755"/>
              <a:gd name="T72" fmla="*/ 2301 w 3567"/>
              <a:gd name="T73" fmla="*/ 561 h 2755"/>
              <a:gd name="T74" fmla="*/ 2364 w 3567"/>
              <a:gd name="T75" fmla="*/ 226 h 2755"/>
              <a:gd name="T76" fmla="*/ 2425 w 3567"/>
              <a:gd name="T77" fmla="*/ 17 h 2755"/>
              <a:gd name="T78" fmla="*/ 2489 w 3567"/>
              <a:gd name="T79" fmla="*/ 47 h 2755"/>
              <a:gd name="T80" fmla="*/ 2550 w 3567"/>
              <a:gd name="T81" fmla="*/ 321 h 2755"/>
              <a:gd name="T82" fmla="*/ 2613 w 3567"/>
              <a:gd name="T83" fmla="*/ 753 h 2755"/>
              <a:gd name="T84" fmla="*/ 2675 w 3567"/>
              <a:gd name="T85" fmla="*/ 1230 h 2755"/>
              <a:gd name="T86" fmla="*/ 2738 w 3567"/>
              <a:gd name="T87" fmla="*/ 1659 h 2755"/>
              <a:gd name="T88" fmla="*/ 2800 w 3567"/>
              <a:gd name="T89" fmla="*/ 1992 h 2755"/>
              <a:gd name="T90" fmla="*/ 2863 w 3567"/>
              <a:gd name="T91" fmla="*/ 2235 h 2755"/>
              <a:gd name="T92" fmla="*/ 2925 w 3567"/>
              <a:gd name="T93" fmla="*/ 2402 h 2755"/>
              <a:gd name="T94" fmla="*/ 2988 w 3567"/>
              <a:gd name="T95" fmla="*/ 2518 h 2755"/>
              <a:gd name="T96" fmla="*/ 3049 w 3567"/>
              <a:gd name="T97" fmla="*/ 2594 h 2755"/>
              <a:gd name="T98" fmla="*/ 3113 w 3567"/>
              <a:gd name="T99" fmla="*/ 2645 h 2755"/>
              <a:gd name="T100" fmla="*/ 3174 w 3567"/>
              <a:gd name="T101" fmla="*/ 2676 h 2755"/>
              <a:gd name="T102" fmla="*/ 3238 w 3567"/>
              <a:gd name="T103" fmla="*/ 2699 h 2755"/>
              <a:gd name="T104" fmla="*/ 3299 w 3567"/>
              <a:gd name="T105" fmla="*/ 2715 h 2755"/>
              <a:gd name="T106" fmla="*/ 3362 w 3567"/>
              <a:gd name="T107" fmla="*/ 2728 h 2755"/>
              <a:gd name="T108" fmla="*/ 3424 w 3567"/>
              <a:gd name="T109" fmla="*/ 2738 h 2755"/>
              <a:gd name="T110" fmla="*/ 3487 w 3567"/>
              <a:gd name="T111" fmla="*/ 2747 h 2755"/>
              <a:gd name="T112" fmla="*/ 3549 w 3567"/>
              <a:gd name="T113" fmla="*/ 2753 h 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755">
                <a:moveTo>
                  <a:pt x="0" y="2171"/>
                </a:moveTo>
                <a:lnTo>
                  <a:pt x="9" y="2173"/>
                </a:lnTo>
                <a:lnTo>
                  <a:pt x="18" y="2175"/>
                </a:lnTo>
                <a:lnTo>
                  <a:pt x="28" y="2177"/>
                </a:lnTo>
                <a:lnTo>
                  <a:pt x="35" y="2181"/>
                </a:lnTo>
                <a:lnTo>
                  <a:pt x="44" y="2184"/>
                </a:lnTo>
                <a:lnTo>
                  <a:pt x="54" y="2190"/>
                </a:lnTo>
                <a:lnTo>
                  <a:pt x="63" y="2194"/>
                </a:lnTo>
                <a:lnTo>
                  <a:pt x="72" y="2199"/>
                </a:lnTo>
                <a:lnTo>
                  <a:pt x="80" y="2205"/>
                </a:lnTo>
                <a:lnTo>
                  <a:pt x="89" y="2210"/>
                </a:lnTo>
                <a:lnTo>
                  <a:pt x="99" y="2216"/>
                </a:lnTo>
                <a:lnTo>
                  <a:pt x="108" y="2222"/>
                </a:lnTo>
                <a:lnTo>
                  <a:pt x="117" y="2227"/>
                </a:lnTo>
                <a:lnTo>
                  <a:pt x="125" y="2231"/>
                </a:lnTo>
                <a:lnTo>
                  <a:pt x="134" y="2236"/>
                </a:lnTo>
                <a:lnTo>
                  <a:pt x="143" y="2240"/>
                </a:lnTo>
                <a:lnTo>
                  <a:pt x="153" y="2246"/>
                </a:lnTo>
                <a:lnTo>
                  <a:pt x="160" y="2250"/>
                </a:lnTo>
                <a:lnTo>
                  <a:pt x="169" y="2255"/>
                </a:lnTo>
                <a:lnTo>
                  <a:pt x="179" y="2259"/>
                </a:lnTo>
                <a:lnTo>
                  <a:pt x="188" y="2263"/>
                </a:lnTo>
                <a:lnTo>
                  <a:pt x="197" y="2266"/>
                </a:lnTo>
                <a:lnTo>
                  <a:pt x="205" y="2270"/>
                </a:lnTo>
                <a:lnTo>
                  <a:pt x="214" y="2274"/>
                </a:lnTo>
                <a:lnTo>
                  <a:pt x="223" y="2277"/>
                </a:lnTo>
                <a:lnTo>
                  <a:pt x="233" y="2279"/>
                </a:lnTo>
                <a:lnTo>
                  <a:pt x="242" y="2283"/>
                </a:lnTo>
                <a:lnTo>
                  <a:pt x="249" y="2285"/>
                </a:lnTo>
                <a:lnTo>
                  <a:pt x="259" y="2289"/>
                </a:lnTo>
                <a:lnTo>
                  <a:pt x="268" y="2291"/>
                </a:lnTo>
                <a:lnTo>
                  <a:pt x="277" y="2292"/>
                </a:lnTo>
                <a:lnTo>
                  <a:pt x="285" y="2292"/>
                </a:lnTo>
                <a:lnTo>
                  <a:pt x="294" y="2294"/>
                </a:lnTo>
                <a:lnTo>
                  <a:pt x="303" y="2294"/>
                </a:lnTo>
                <a:lnTo>
                  <a:pt x="313" y="2294"/>
                </a:lnTo>
                <a:lnTo>
                  <a:pt x="322" y="2294"/>
                </a:lnTo>
                <a:lnTo>
                  <a:pt x="330" y="2294"/>
                </a:lnTo>
                <a:lnTo>
                  <a:pt x="339" y="2294"/>
                </a:lnTo>
                <a:lnTo>
                  <a:pt x="348" y="2294"/>
                </a:lnTo>
                <a:lnTo>
                  <a:pt x="357" y="2292"/>
                </a:lnTo>
                <a:lnTo>
                  <a:pt x="367" y="2292"/>
                </a:lnTo>
                <a:lnTo>
                  <a:pt x="374" y="2291"/>
                </a:lnTo>
                <a:lnTo>
                  <a:pt x="384" y="2289"/>
                </a:lnTo>
                <a:lnTo>
                  <a:pt x="393" y="2289"/>
                </a:lnTo>
                <a:lnTo>
                  <a:pt x="402" y="2287"/>
                </a:lnTo>
                <a:lnTo>
                  <a:pt x="410" y="2285"/>
                </a:lnTo>
                <a:lnTo>
                  <a:pt x="419" y="2283"/>
                </a:lnTo>
                <a:lnTo>
                  <a:pt x="428" y="2279"/>
                </a:lnTo>
                <a:lnTo>
                  <a:pt x="438" y="2277"/>
                </a:lnTo>
                <a:lnTo>
                  <a:pt x="447" y="2276"/>
                </a:lnTo>
                <a:lnTo>
                  <a:pt x="454" y="2272"/>
                </a:lnTo>
                <a:lnTo>
                  <a:pt x="464" y="2270"/>
                </a:lnTo>
                <a:lnTo>
                  <a:pt x="473" y="2266"/>
                </a:lnTo>
                <a:lnTo>
                  <a:pt x="482" y="2264"/>
                </a:lnTo>
                <a:lnTo>
                  <a:pt x="492" y="2263"/>
                </a:lnTo>
                <a:lnTo>
                  <a:pt x="499" y="2259"/>
                </a:lnTo>
                <a:lnTo>
                  <a:pt x="508" y="2257"/>
                </a:lnTo>
                <a:lnTo>
                  <a:pt x="518" y="2253"/>
                </a:lnTo>
                <a:lnTo>
                  <a:pt x="527" y="2250"/>
                </a:lnTo>
                <a:lnTo>
                  <a:pt x="534" y="2248"/>
                </a:lnTo>
                <a:lnTo>
                  <a:pt x="544" y="2244"/>
                </a:lnTo>
                <a:lnTo>
                  <a:pt x="553" y="2242"/>
                </a:lnTo>
                <a:lnTo>
                  <a:pt x="562" y="2240"/>
                </a:lnTo>
                <a:lnTo>
                  <a:pt x="572" y="2238"/>
                </a:lnTo>
                <a:lnTo>
                  <a:pt x="579" y="2235"/>
                </a:lnTo>
                <a:lnTo>
                  <a:pt x="588" y="2235"/>
                </a:lnTo>
                <a:lnTo>
                  <a:pt x="598" y="2231"/>
                </a:lnTo>
                <a:lnTo>
                  <a:pt x="607" y="2229"/>
                </a:lnTo>
                <a:lnTo>
                  <a:pt x="616" y="2227"/>
                </a:lnTo>
                <a:lnTo>
                  <a:pt x="624" y="2225"/>
                </a:lnTo>
                <a:lnTo>
                  <a:pt x="633" y="2223"/>
                </a:lnTo>
                <a:lnTo>
                  <a:pt x="642" y="2223"/>
                </a:lnTo>
                <a:lnTo>
                  <a:pt x="652" y="2220"/>
                </a:lnTo>
                <a:lnTo>
                  <a:pt x="659" y="2220"/>
                </a:lnTo>
                <a:lnTo>
                  <a:pt x="669" y="2218"/>
                </a:lnTo>
                <a:lnTo>
                  <a:pt x="678" y="2216"/>
                </a:lnTo>
                <a:lnTo>
                  <a:pt x="687" y="2214"/>
                </a:lnTo>
                <a:lnTo>
                  <a:pt x="697" y="2212"/>
                </a:lnTo>
                <a:lnTo>
                  <a:pt x="704" y="2210"/>
                </a:lnTo>
                <a:lnTo>
                  <a:pt x="713" y="2209"/>
                </a:lnTo>
                <a:lnTo>
                  <a:pt x="723" y="2205"/>
                </a:lnTo>
                <a:lnTo>
                  <a:pt x="732" y="2203"/>
                </a:lnTo>
                <a:lnTo>
                  <a:pt x="741" y="2201"/>
                </a:lnTo>
                <a:lnTo>
                  <a:pt x="749" y="2197"/>
                </a:lnTo>
                <a:lnTo>
                  <a:pt x="758" y="2195"/>
                </a:lnTo>
                <a:lnTo>
                  <a:pt x="767" y="2192"/>
                </a:lnTo>
                <a:lnTo>
                  <a:pt x="777" y="2188"/>
                </a:lnTo>
                <a:lnTo>
                  <a:pt x="784" y="2186"/>
                </a:lnTo>
                <a:lnTo>
                  <a:pt x="793" y="2181"/>
                </a:lnTo>
                <a:lnTo>
                  <a:pt x="803" y="2177"/>
                </a:lnTo>
                <a:lnTo>
                  <a:pt x="812" y="2171"/>
                </a:lnTo>
                <a:lnTo>
                  <a:pt x="821" y="2166"/>
                </a:lnTo>
                <a:lnTo>
                  <a:pt x="829" y="2160"/>
                </a:lnTo>
                <a:lnTo>
                  <a:pt x="838" y="2154"/>
                </a:lnTo>
                <a:lnTo>
                  <a:pt x="847" y="2147"/>
                </a:lnTo>
                <a:lnTo>
                  <a:pt x="857" y="2140"/>
                </a:lnTo>
                <a:lnTo>
                  <a:pt x="866" y="2130"/>
                </a:lnTo>
                <a:lnTo>
                  <a:pt x="873" y="2123"/>
                </a:lnTo>
                <a:lnTo>
                  <a:pt x="883" y="2113"/>
                </a:lnTo>
                <a:lnTo>
                  <a:pt x="892" y="2106"/>
                </a:lnTo>
                <a:lnTo>
                  <a:pt x="901" y="2097"/>
                </a:lnTo>
                <a:lnTo>
                  <a:pt x="909" y="2086"/>
                </a:lnTo>
                <a:lnTo>
                  <a:pt x="918" y="2074"/>
                </a:lnTo>
                <a:lnTo>
                  <a:pt x="928" y="2065"/>
                </a:lnTo>
                <a:lnTo>
                  <a:pt x="937" y="2052"/>
                </a:lnTo>
                <a:lnTo>
                  <a:pt x="946" y="2041"/>
                </a:lnTo>
                <a:lnTo>
                  <a:pt x="954" y="2028"/>
                </a:lnTo>
                <a:lnTo>
                  <a:pt x="963" y="2015"/>
                </a:lnTo>
                <a:lnTo>
                  <a:pt x="972" y="2002"/>
                </a:lnTo>
                <a:lnTo>
                  <a:pt x="982" y="1989"/>
                </a:lnTo>
                <a:lnTo>
                  <a:pt x="991" y="1976"/>
                </a:lnTo>
                <a:lnTo>
                  <a:pt x="998" y="1962"/>
                </a:lnTo>
                <a:lnTo>
                  <a:pt x="1008" y="1949"/>
                </a:lnTo>
                <a:lnTo>
                  <a:pt x="1017" y="1935"/>
                </a:lnTo>
                <a:lnTo>
                  <a:pt x="1026" y="1921"/>
                </a:lnTo>
                <a:lnTo>
                  <a:pt x="1034" y="1908"/>
                </a:lnTo>
                <a:lnTo>
                  <a:pt x="1043" y="1895"/>
                </a:lnTo>
                <a:lnTo>
                  <a:pt x="1052" y="1880"/>
                </a:lnTo>
                <a:lnTo>
                  <a:pt x="1062" y="1869"/>
                </a:lnTo>
                <a:lnTo>
                  <a:pt x="1071" y="1856"/>
                </a:lnTo>
                <a:lnTo>
                  <a:pt x="1078" y="1843"/>
                </a:lnTo>
                <a:lnTo>
                  <a:pt x="1088" y="1832"/>
                </a:lnTo>
                <a:lnTo>
                  <a:pt x="1097" y="1821"/>
                </a:lnTo>
                <a:lnTo>
                  <a:pt x="1106" y="1810"/>
                </a:lnTo>
                <a:lnTo>
                  <a:pt x="1116" y="1800"/>
                </a:lnTo>
                <a:lnTo>
                  <a:pt x="1123" y="1791"/>
                </a:lnTo>
                <a:lnTo>
                  <a:pt x="1132" y="1782"/>
                </a:lnTo>
                <a:lnTo>
                  <a:pt x="1142" y="1774"/>
                </a:lnTo>
                <a:lnTo>
                  <a:pt x="1151" y="1767"/>
                </a:lnTo>
                <a:lnTo>
                  <a:pt x="1159" y="1761"/>
                </a:lnTo>
                <a:lnTo>
                  <a:pt x="1168" y="1756"/>
                </a:lnTo>
                <a:lnTo>
                  <a:pt x="1177" y="1750"/>
                </a:lnTo>
                <a:lnTo>
                  <a:pt x="1186" y="1746"/>
                </a:lnTo>
                <a:lnTo>
                  <a:pt x="1196" y="1743"/>
                </a:lnTo>
                <a:lnTo>
                  <a:pt x="1203" y="1741"/>
                </a:lnTo>
                <a:lnTo>
                  <a:pt x="1213" y="1739"/>
                </a:lnTo>
                <a:lnTo>
                  <a:pt x="1222" y="1735"/>
                </a:lnTo>
                <a:lnTo>
                  <a:pt x="1231" y="1735"/>
                </a:lnTo>
                <a:lnTo>
                  <a:pt x="1240" y="1735"/>
                </a:lnTo>
                <a:lnTo>
                  <a:pt x="1248" y="1735"/>
                </a:lnTo>
                <a:lnTo>
                  <a:pt x="1257" y="1735"/>
                </a:lnTo>
                <a:lnTo>
                  <a:pt x="1267" y="1735"/>
                </a:lnTo>
                <a:lnTo>
                  <a:pt x="1276" y="1737"/>
                </a:lnTo>
                <a:lnTo>
                  <a:pt x="1283" y="1737"/>
                </a:lnTo>
                <a:lnTo>
                  <a:pt x="1293" y="1737"/>
                </a:lnTo>
                <a:lnTo>
                  <a:pt x="1302" y="1739"/>
                </a:lnTo>
                <a:lnTo>
                  <a:pt x="1311" y="1739"/>
                </a:lnTo>
                <a:lnTo>
                  <a:pt x="1321" y="1739"/>
                </a:lnTo>
                <a:lnTo>
                  <a:pt x="1328" y="1739"/>
                </a:lnTo>
                <a:lnTo>
                  <a:pt x="1337" y="1737"/>
                </a:lnTo>
                <a:lnTo>
                  <a:pt x="1347" y="1737"/>
                </a:lnTo>
                <a:lnTo>
                  <a:pt x="1356" y="1733"/>
                </a:lnTo>
                <a:lnTo>
                  <a:pt x="1365" y="1731"/>
                </a:lnTo>
                <a:lnTo>
                  <a:pt x="1373" y="1728"/>
                </a:lnTo>
                <a:lnTo>
                  <a:pt x="1382" y="1722"/>
                </a:lnTo>
                <a:lnTo>
                  <a:pt x="1391" y="1718"/>
                </a:lnTo>
                <a:lnTo>
                  <a:pt x="1401" y="1711"/>
                </a:lnTo>
                <a:lnTo>
                  <a:pt x="1408" y="1703"/>
                </a:lnTo>
                <a:lnTo>
                  <a:pt x="1417" y="1694"/>
                </a:lnTo>
                <a:lnTo>
                  <a:pt x="1427" y="1683"/>
                </a:lnTo>
                <a:lnTo>
                  <a:pt x="1436" y="1670"/>
                </a:lnTo>
                <a:lnTo>
                  <a:pt x="1445" y="1657"/>
                </a:lnTo>
                <a:lnTo>
                  <a:pt x="1453" y="1640"/>
                </a:lnTo>
                <a:lnTo>
                  <a:pt x="1462" y="1625"/>
                </a:lnTo>
                <a:lnTo>
                  <a:pt x="1472" y="1607"/>
                </a:lnTo>
                <a:lnTo>
                  <a:pt x="1481" y="1586"/>
                </a:lnTo>
                <a:lnTo>
                  <a:pt x="1490" y="1566"/>
                </a:lnTo>
                <a:lnTo>
                  <a:pt x="1498" y="1541"/>
                </a:lnTo>
                <a:lnTo>
                  <a:pt x="1507" y="1519"/>
                </a:lnTo>
                <a:lnTo>
                  <a:pt x="1516" y="1493"/>
                </a:lnTo>
                <a:lnTo>
                  <a:pt x="1526" y="1467"/>
                </a:lnTo>
                <a:lnTo>
                  <a:pt x="1533" y="1439"/>
                </a:lnTo>
                <a:lnTo>
                  <a:pt x="1542" y="1411"/>
                </a:lnTo>
                <a:lnTo>
                  <a:pt x="1552" y="1381"/>
                </a:lnTo>
                <a:lnTo>
                  <a:pt x="1561" y="1349"/>
                </a:lnTo>
                <a:lnTo>
                  <a:pt x="1570" y="1316"/>
                </a:lnTo>
                <a:lnTo>
                  <a:pt x="1578" y="1282"/>
                </a:lnTo>
                <a:lnTo>
                  <a:pt x="1587" y="1247"/>
                </a:lnTo>
                <a:lnTo>
                  <a:pt x="1596" y="1213"/>
                </a:lnTo>
                <a:lnTo>
                  <a:pt x="1606" y="1178"/>
                </a:lnTo>
                <a:lnTo>
                  <a:pt x="1615" y="1142"/>
                </a:lnTo>
                <a:lnTo>
                  <a:pt x="1622" y="1107"/>
                </a:lnTo>
                <a:lnTo>
                  <a:pt x="1632" y="1072"/>
                </a:lnTo>
                <a:lnTo>
                  <a:pt x="1641" y="1036"/>
                </a:lnTo>
                <a:lnTo>
                  <a:pt x="1650" y="1001"/>
                </a:lnTo>
                <a:lnTo>
                  <a:pt x="1658" y="967"/>
                </a:lnTo>
                <a:lnTo>
                  <a:pt x="1667" y="934"/>
                </a:lnTo>
                <a:lnTo>
                  <a:pt x="1676" y="902"/>
                </a:lnTo>
                <a:lnTo>
                  <a:pt x="1686" y="874"/>
                </a:lnTo>
                <a:lnTo>
                  <a:pt x="1695" y="846"/>
                </a:lnTo>
                <a:lnTo>
                  <a:pt x="1703" y="820"/>
                </a:lnTo>
                <a:lnTo>
                  <a:pt x="1712" y="796"/>
                </a:lnTo>
                <a:lnTo>
                  <a:pt x="1721" y="775"/>
                </a:lnTo>
                <a:lnTo>
                  <a:pt x="1730" y="755"/>
                </a:lnTo>
                <a:lnTo>
                  <a:pt x="1740" y="738"/>
                </a:lnTo>
                <a:lnTo>
                  <a:pt x="1747" y="725"/>
                </a:lnTo>
                <a:lnTo>
                  <a:pt x="1757" y="712"/>
                </a:lnTo>
                <a:lnTo>
                  <a:pt x="1766" y="703"/>
                </a:lnTo>
                <a:lnTo>
                  <a:pt x="1775" y="697"/>
                </a:lnTo>
                <a:lnTo>
                  <a:pt x="1784" y="693"/>
                </a:lnTo>
                <a:lnTo>
                  <a:pt x="1792" y="691"/>
                </a:lnTo>
                <a:lnTo>
                  <a:pt x="1801" y="693"/>
                </a:lnTo>
                <a:lnTo>
                  <a:pt x="1811" y="699"/>
                </a:lnTo>
                <a:lnTo>
                  <a:pt x="1820" y="706"/>
                </a:lnTo>
                <a:lnTo>
                  <a:pt x="1827" y="716"/>
                </a:lnTo>
                <a:lnTo>
                  <a:pt x="1837" y="727"/>
                </a:lnTo>
                <a:lnTo>
                  <a:pt x="1846" y="742"/>
                </a:lnTo>
                <a:lnTo>
                  <a:pt x="1855" y="759"/>
                </a:lnTo>
                <a:lnTo>
                  <a:pt x="1865" y="777"/>
                </a:lnTo>
                <a:lnTo>
                  <a:pt x="1872" y="796"/>
                </a:lnTo>
                <a:lnTo>
                  <a:pt x="1881" y="816"/>
                </a:lnTo>
                <a:lnTo>
                  <a:pt x="1891" y="839"/>
                </a:lnTo>
                <a:lnTo>
                  <a:pt x="1900" y="863"/>
                </a:lnTo>
                <a:lnTo>
                  <a:pt x="1909" y="887"/>
                </a:lnTo>
                <a:lnTo>
                  <a:pt x="1917" y="913"/>
                </a:lnTo>
                <a:lnTo>
                  <a:pt x="1926" y="939"/>
                </a:lnTo>
                <a:lnTo>
                  <a:pt x="1935" y="967"/>
                </a:lnTo>
                <a:lnTo>
                  <a:pt x="1945" y="995"/>
                </a:lnTo>
                <a:lnTo>
                  <a:pt x="1952" y="1021"/>
                </a:lnTo>
                <a:lnTo>
                  <a:pt x="1961" y="1049"/>
                </a:lnTo>
                <a:lnTo>
                  <a:pt x="1971" y="1075"/>
                </a:lnTo>
                <a:lnTo>
                  <a:pt x="1980" y="1100"/>
                </a:lnTo>
                <a:lnTo>
                  <a:pt x="1989" y="1126"/>
                </a:lnTo>
                <a:lnTo>
                  <a:pt x="1997" y="1148"/>
                </a:lnTo>
                <a:lnTo>
                  <a:pt x="2006" y="1170"/>
                </a:lnTo>
                <a:lnTo>
                  <a:pt x="2015" y="1191"/>
                </a:lnTo>
                <a:lnTo>
                  <a:pt x="2025" y="1210"/>
                </a:lnTo>
                <a:lnTo>
                  <a:pt x="2034" y="1226"/>
                </a:lnTo>
                <a:lnTo>
                  <a:pt x="2042" y="1239"/>
                </a:lnTo>
                <a:lnTo>
                  <a:pt x="2051" y="1252"/>
                </a:lnTo>
                <a:lnTo>
                  <a:pt x="2060" y="1262"/>
                </a:lnTo>
                <a:lnTo>
                  <a:pt x="2070" y="1269"/>
                </a:lnTo>
                <a:lnTo>
                  <a:pt x="2077" y="1273"/>
                </a:lnTo>
                <a:lnTo>
                  <a:pt x="2086" y="1275"/>
                </a:lnTo>
                <a:lnTo>
                  <a:pt x="2096" y="1275"/>
                </a:lnTo>
                <a:lnTo>
                  <a:pt x="2105" y="1271"/>
                </a:lnTo>
                <a:lnTo>
                  <a:pt x="2114" y="1267"/>
                </a:lnTo>
                <a:lnTo>
                  <a:pt x="2122" y="1258"/>
                </a:lnTo>
                <a:lnTo>
                  <a:pt x="2131" y="1249"/>
                </a:lnTo>
                <a:lnTo>
                  <a:pt x="2140" y="1234"/>
                </a:lnTo>
                <a:lnTo>
                  <a:pt x="2150" y="1217"/>
                </a:lnTo>
                <a:lnTo>
                  <a:pt x="2159" y="1197"/>
                </a:lnTo>
                <a:lnTo>
                  <a:pt x="2166" y="1176"/>
                </a:lnTo>
                <a:lnTo>
                  <a:pt x="2176" y="1152"/>
                </a:lnTo>
                <a:lnTo>
                  <a:pt x="2185" y="1124"/>
                </a:lnTo>
                <a:lnTo>
                  <a:pt x="2194" y="1094"/>
                </a:lnTo>
                <a:lnTo>
                  <a:pt x="2202" y="1060"/>
                </a:lnTo>
                <a:lnTo>
                  <a:pt x="2211" y="1023"/>
                </a:lnTo>
                <a:lnTo>
                  <a:pt x="2220" y="984"/>
                </a:lnTo>
                <a:lnTo>
                  <a:pt x="2230" y="943"/>
                </a:lnTo>
                <a:lnTo>
                  <a:pt x="2239" y="900"/>
                </a:lnTo>
                <a:lnTo>
                  <a:pt x="2246" y="857"/>
                </a:lnTo>
                <a:lnTo>
                  <a:pt x="2256" y="811"/>
                </a:lnTo>
                <a:lnTo>
                  <a:pt x="2265" y="764"/>
                </a:lnTo>
                <a:lnTo>
                  <a:pt x="2274" y="714"/>
                </a:lnTo>
                <a:lnTo>
                  <a:pt x="2284" y="664"/>
                </a:lnTo>
                <a:lnTo>
                  <a:pt x="2291" y="611"/>
                </a:lnTo>
                <a:lnTo>
                  <a:pt x="2301" y="561"/>
                </a:lnTo>
                <a:lnTo>
                  <a:pt x="2310" y="511"/>
                </a:lnTo>
                <a:lnTo>
                  <a:pt x="2319" y="460"/>
                </a:lnTo>
                <a:lnTo>
                  <a:pt x="2327" y="410"/>
                </a:lnTo>
                <a:lnTo>
                  <a:pt x="2336" y="362"/>
                </a:lnTo>
                <a:lnTo>
                  <a:pt x="2345" y="315"/>
                </a:lnTo>
                <a:lnTo>
                  <a:pt x="2355" y="268"/>
                </a:lnTo>
                <a:lnTo>
                  <a:pt x="2364" y="226"/>
                </a:lnTo>
                <a:lnTo>
                  <a:pt x="2371" y="185"/>
                </a:lnTo>
                <a:lnTo>
                  <a:pt x="2381" y="147"/>
                </a:lnTo>
                <a:lnTo>
                  <a:pt x="2390" y="112"/>
                </a:lnTo>
                <a:lnTo>
                  <a:pt x="2399" y="82"/>
                </a:lnTo>
                <a:lnTo>
                  <a:pt x="2409" y="56"/>
                </a:lnTo>
                <a:lnTo>
                  <a:pt x="2416" y="34"/>
                </a:lnTo>
                <a:lnTo>
                  <a:pt x="2425" y="17"/>
                </a:lnTo>
                <a:lnTo>
                  <a:pt x="2435" y="6"/>
                </a:lnTo>
                <a:lnTo>
                  <a:pt x="2444" y="0"/>
                </a:lnTo>
                <a:lnTo>
                  <a:pt x="2451" y="0"/>
                </a:lnTo>
                <a:lnTo>
                  <a:pt x="2461" y="4"/>
                </a:lnTo>
                <a:lnTo>
                  <a:pt x="2470" y="11"/>
                </a:lnTo>
                <a:lnTo>
                  <a:pt x="2479" y="26"/>
                </a:lnTo>
                <a:lnTo>
                  <a:pt x="2489" y="47"/>
                </a:lnTo>
                <a:lnTo>
                  <a:pt x="2496" y="75"/>
                </a:lnTo>
                <a:lnTo>
                  <a:pt x="2505" y="104"/>
                </a:lnTo>
                <a:lnTo>
                  <a:pt x="2515" y="142"/>
                </a:lnTo>
                <a:lnTo>
                  <a:pt x="2524" y="181"/>
                </a:lnTo>
                <a:lnTo>
                  <a:pt x="2533" y="222"/>
                </a:lnTo>
                <a:lnTo>
                  <a:pt x="2541" y="268"/>
                </a:lnTo>
                <a:lnTo>
                  <a:pt x="2550" y="321"/>
                </a:lnTo>
                <a:lnTo>
                  <a:pt x="2559" y="375"/>
                </a:lnTo>
                <a:lnTo>
                  <a:pt x="2569" y="432"/>
                </a:lnTo>
                <a:lnTo>
                  <a:pt x="2576" y="494"/>
                </a:lnTo>
                <a:lnTo>
                  <a:pt x="2586" y="557"/>
                </a:lnTo>
                <a:lnTo>
                  <a:pt x="2595" y="623"/>
                </a:lnTo>
                <a:lnTo>
                  <a:pt x="2604" y="688"/>
                </a:lnTo>
                <a:lnTo>
                  <a:pt x="2613" y="753"/>
                </a:lnTo>
                <a:lnTo>
                  <a:pt x="2621" y="822"/>
                </a:lnTo>
                <a:lnTo>
                  <a:pt x="2630" y="889"/>
                </a:lnTo>
                <a:lnTo>
                  <a:pt x="2640" y="958"/>
                </a:lnTo>
                <a:lnTo>
                  <a:pt x="2649" y="1027"/>
                </a:lnTo>
                <a:lnTo>
                  <a:pt x="2658" y="1096"/>
                </a:lnTo>
                <a:lnTo>
                  <a:pt x="2666" y="1165"/>
                </a:lnTo>
                <a:lnTo>
                  <a:pt x="2675" y="1230"/>
                </a:lnTo>
                <a:lnTo>
                  <a:pt x="2684" y="1295"/>
                </a:lnTo>
                <a:lnTo>
                  <a:pt x="2694" y="1359"/>
                </a:lnTo>
                <a:lnTo>
                  <a:pt x="2701" y="1422"/>
                </a:lnTo>
                <a:lnTo>
                  <a:pt x="2710" y="1484"/>
                </a:lnTo>
                <a:lnTo>
                  <a:pt x="2720" y="1545"/>
                </a:lnTo>
                <a:lnTo>
                  <a:pt x="2729" y="1603"/>
                </a:lnTo>
                <a:lnTo>
                  <a:pt x="2738" y="1659"/>
                </a:lnTo>
                <a:lnTo>
                  <a:pt x="2746" y="1713"/>
                </a:lnTo>
                <a:lnTo>
                  <a:pt x="2755" y="1765"/>
                </a:lnTo>
                <a:lnTo>
                  <a:pt x="2764" y="1813"/>
                </a:lnTo>
                <a:lnTo>
                  <a:pt x="2774" y="1862"/>
                </a:lnTo>
                <a:lnTo>
                  <a:pt x="2783" y="1907"/>
                </a:lnTo>
                <a:lnTo>
                  <a:pt x="2790" y="1951"/>
                </a:lnTo>
                <a:lnTo>
                  <a:pt x="2800" y="1992"/>
                </a:lnTo>
                <a:lnTo>
                  <a:pt x="2809" y="2033"/>
                </a:lnTo>
                <a:lnTo>
                  <a:pt x="2818" y="2071"/>
                </a:lnTo>
                <a:lnTo>
                  <a:pt x="2826" y="2106"/>
                </a:lnTo>
                <a:lnTo>
                  <a:pt x="2835" y="2141"/>
                </a:lnTo>
                <a:lnTo>
                  <a:pt x="2845" y="2173"/>
                </a:lnTo>
                <a:lnTo>
                  <a:pt x="2854" y="2205"/>
                </a:lnTo>
                <a:lnTo>
                  <a:pt x="2863" y="2235"/>
                </a:lnTo>
                <a:lnTo>
                  <a:pt x="2871" y="2263"/>
                </a:lnTo>
                <a:lnTo>
                  <a:pt x="2880" y="2289"/>
                </a:lnTo>
                <a:lnTo>
                  <a:pt x="2889" y="2315"/>
                </a:lnTo>
                <a:lnTo>
                  <a:pt x="2899" y="2337"/>
                </a:lnTo>
                <a:lnTo>
                  <a:pt x="2908" y="2361"/>
                </a:lnTo>
                <a:lnTo>
                  <a:pt x="2915" y="2382"/>
                </a:lnTo>
                <a:lnTo>
                  <a:pt x="2925" y="2402"/>
                </a:lnTo>
                <a:lnTo>
                  <a:pt x="2934" y="2423"/>
                </a:lnTo>
                <a:lnTo>
                  <a:pt x="2943" y="2441"/>
                </a:lnTo>
                <a:lnTo>
                  <a:pt x="2951" y="2458"/>
                </a:lnTo>
                <a:lnTo>
                  <a:pt x="2960" y="2475"/>
                </a:lnTo>
                <a:lnTo>
                  <a:pt x="2969" y="2490"/>
                </a:lnTo>
                <a:lnTo>
                  <a:pt x="2979" y="2505"/>
                </a:lnTo>
                <a:lnTo>
                  <a:pt x="2988" y="2518"/>
                </a:lnTo>
                <a:lnTo>
                  <a:pt x="2995" y="2531"/>
                </a:lnTo>
                <a:lnTo>
                  <a:pt x="3005" y="2542"/>
                </a:lnTo>
                <a:lnTo>
                  <a:pt x="3014" y="2555"/>
                </a:lnTo>
                <a:lnTo>
                  <a:pt x="3023" y="2564"/>
                </a:lnTo>
                <a:lnTo>
                  <a:pt x="3033" y="2576"/>
                </a:lnTo>
                <a:lnTo>
                  <a:pt x="3040" y="2585"/>
                </a:lnTo>
                <a:lnTo>
                  <a:pt x="3049" y="2594"/>
                </a:lnTo>
                <a:lnTo>
                  <a:pt x="3059" y="2602"/>
                </a:lnTo>
                <a:lnTo>
                  <a:pt x="3068" y="2611"/>
                </a:lnTo>
                <a:lnTo>
                  <a:pt x="3076" y="2619"/>
                </a:lnTo>
                <a:lnTo>
                  <a:pt x="3085" y="2626"/>
                </a:lnTo>
                <a:lnTo>
                  <a:pt x="3094" y="2632"/>
                </a:lnTo>
                <a:lnTo>
                  <a:pt x="3103" y="2639"/>
                </a:lnTo>
                <a:lnTo>
                  <a:pt x="3113" y="2645"/>
                </a:lnTo>
                <a:lnTo>
                  <a:pt x="3120" y="2650"/>
                </a:lnTo>
                <a:lnTo>
                  <a:pt x="3130" y="2654"/>
                </a:lnTo>
                <a:lnTo>
                  <a:pt x="3139" y="2660"/>
                </a:lnTo>
                <a:lnTo>
                  <a:pt x="3148" y="2663"/>
                </a:lnTo>
                <a:lnTo>
                  <a:pt x="3157" y="2669"/>
                </a:lnTo>
                <a:lnTo>
                  <a:pt x="3165" y="2673"/>
                </a:lnTo>
                <a:lnTo>
                  <a:pt x="3174" y="2676"/>
                </a:lnTo>
                <a:lnTo>
                  <a:pt x="3184" y="2680"/>
                </a:lnTo>
                <a:lnTo>
                  <a:pt x="3193" y="2684"/>
                </a:lnTo>
                <a:lnTo>
                  <a:pt x="3200" y="2687"/>
                </a:lnTo>
                <a:lnTo>
                  <a:pt x="3210" y="2689"/>
                </a:lnTo>
                <a:lnTo>
                  <a:pt x="3219" y="2693"/>
                </a:lnTo>
                <a:lnTo>
                  <a:pt x="3228" y="2697"/>
                </a:lnTo>
                <a:lnTo>
                  <a:pt x="3238" y="2699"/>
                </a:lnTo>
                <a:lnTo>
                  <a:pt x="3245" y="2702"/>
                </a:lnTo>
                <a:lnTo>
                  <a:pt x="3254" y="2704"/>
                </a:lnTo>
                <a:lnTo>
                  <a:pt x="3264" y="2706"/>
                </a:lnTo>
                <a:lnTo>
                  <a:pt x="3273" y="2710"/>
                </a:lnTo>
                <a:lnTo>
                  <a:pt x="3282" y="2712"/>
                </a:lnTo>
                <a:lnTo>
                  <a:pt x="3290" y="2714"/>
                </a:lnTo>
                <a:lnTo>
                  <a:pt x="3299" y="2715"/>
                </a:lnTo>
                <a:lnTo>
                  <a:pt x="3308" y="2717"/>
                </a:lnTo>
                <a:lnTo>
                  <a:pt x="3318" y="2719"/>
                </a:lnTo>
                <a:lnTo>
                  <a:pt x="3325" y="2721"/>
                </a:lnTo>
                <a:lnTo>
                  <a:pt x="3334" y="2723"/>
                </a:lnTo>
                <a:lnTo>
                  <a:pt x="3344" y="2725"/>
                </a:lnTo>
                <a:lnTo>
                  <a:pt x="3353" y="2727"/>
                </a:lnTo>
                <a:lnTo>
                  <a:pt x="3362" y="2728"/>
                </a:lnTo>
                <a:lnTo>
                  <a:pt x="3370" y="2730"/>
                </a:lnTo>
                <a:lnTo>
                  <a:pt x="3379" y="2732"/>
                </a:lnTo>
                <a:lnTo>
                  <a:pt x="3388" y="2732"/>
                </a:lnTo>
                <a:lnTo>
                  <a:pt x="3398" y="2734"/>
                </a:lnTo>
                <a:lnTo>
                  <a:pt x="3407" y="2736"/>
                </a:lnTo>
                <a:lnTo>
                  <a:pt x="3415" y="2738"/>
                </a:lnTo>
                <a:lnTo>
                  <a:pt x="3424" y="2738"/>
                </a:lnTo>
                <a:lnTo>
                  <a:pt x="3433" y="2740"/>
                </a:lnTo>
                <a:lnTo>
                  <a:pt x="3443" y="2742"/>
                </a:lnTo>
                <a:lnTo>
                  <a:pt x="3450" y="2743"/>
                </a:lnTo>
                <a:lnTo>
                  <a:pt x="3459" y="2743"/>
                </a:lnTo>
                <a:lnTo>
                  <a:pt x="3469" y="2745"/>
                </a:lnTo>
                <a:lnTo>
                  <a:pt x="3478" y="2745"/>
                </a:lnTo>
                <a:lnTo>
                  <a:pt x="3487" y="2747"/>
                </a:lnTo>
                <a:lnTo>
                  <a:pt x="3495" y="2747"/>
                </a:lnTo>
                <a:lnTo>
                  <a:pt x="3504" y="2749"/>
                </a:lnTo>
                <a:lnTo>
                  <a:pt x="3513" y="2749"/>
                </a:lnTo>
                <a:lnTo>
                  <a:pt x="3523" y="2751"/>
                </a:lnTo>
                <a:lnTo>
                  <a:pt x="3532" y="2751"/>
                </a:lnTo>
                <a:lnTo>
                  <a:pt x="3539" y="2753"/>
                </a:lnTo>
                <a:lnTo>
                  <a:pt x="3549" y="2753"/>
                </a:lnTo>
                <a:lnTo>
                  <a:pt x="3558" y="2753"/>
                </a:lnTo>
                <a:lnTo>
                  <a:pt x="3567" y="2755"/>
                </a:lnTo>
              </a:path>
            </a:pathLst>
          </a:custGeom>
          <a:noFill/>
          <a:ln w="6">
            <a:solidFill>
              <a:srgbClr val="FF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 258"/>
          <p:cNvSpPr>
            <a:spLocks/>
          </p:cNvSpPr>
          <p:nvPr/>
        </p:nvSpPr>
        <p:spPr bwMode="auto">
          <a:xfrm>
            <a:off x="2228714" y="2233392"/>
            <a:ext cx="5662613" cy="3284537"/>
          </a:xfrm>
          <a:custGeom>
            <a:avLst/>
            <a:gdLst>
              <a:gd name="T0" fmla="*/ 54 w 3567"/>
              <a:gd name="T1" fmla="*/ 1620 h 2069"/>
              <a:gd name="T2" fmla="*/ 117 w 3567"/>
              <a:gd name="T3" fmla="*/ 1648 h 2069"/>
              <a:gd name="T4" fmla="*/ 179 w 3567"/>
              <a:gd name="T5" fmla="*/ 1674 h 2069"/>
              <a:gd name="T6" fmla="*/ 242 w 3567"/>
              <a:gd name="T7" fmla="*/ 1694 h 2069"/>
              <a:gd name="T8" fmla="*/ 303 w 3567"/>
              <a:gd name="T9" fmla="*/ 1704 h 2069"/>
              <a:gd name="T10" fmla="*/ 367 w 3567"/>
              <a:gd name="T11" fmla="*/ 1704 h 2069"/>
              <a:gd name="T12" fmla="*/ 428 w 3567"/>
              <a:gd name="T13" fmla="*/ 1698 h 2069"/>
              <a:gd name="T14" fmla="*/ 492 w 3567"/>
              <a:gd name="T15" fmla="*/ 1685 h 2069"/>
              <a:gd name="T16" fmla="*/ 553 w 3567"/>
              <a:gd name="T17" fmla="*/ 1672 h 2069"/>
              <a:gd name="T18" fmla="*/ 616 w 3567"/>
              <a:gd name="T19" fmla="*/ 1661 h 2069"/>
              <a:gd name="T20" fmla="*/ 678 w 3567"/>
              <a:gd name="T21" fmla="*/ 1652 h 2069"/>
              <a:gd name="T22" fmla="*/ 741 w 3567"/>
              <a:gd name="T23" fmla="*/ 1642 h 2069"/>
              <a:gd name="T24" fmla="*/ 803 w 3567"/>
              <a:gd name="T25" fmla="*/ 1625 h 2069"/>
              <a:gd name="T26" fmla="*/ 866 w 3567"/>
              <a:gd name="T27" fmla="*/ 1594 h 2069"/>
              <a:gd name="T28" fmla="*/ 928 w 3567"/>
              <a:gd name="T29" fmla="*/ 1543 h 2069"/>
              <a:gd name="T30" fmla="*/ 991 w 3567"/>
              <a:gd name="T31" fmla="*/ 1478 h 2069"/>
              <a:gd name="T32" fmla="*/ 1052 w 3567"/>
              <a:gd name="T33" fmla="*/ 1407 h 2069"/>
              <a:gd name="T34" fmla="*/ 1116 w 3567"/>
              <a:gd name="T35" fmla="*/ 1348 h 2069"/>
              <a:gd name="T36" fmla="*/ 1177 w 3567"/>
              <a:gd name="T37" fmla="*/ 1310 h 2069"/>
              <a:gd name="T38" fmla="*/ 1240 w 3567"/>
              <a:gd name="T39" fmla="*/ 1296 h 2069"/>
              <a:gd name="T40" fmla="*/ 1302 w 3567"/>
              <a:gd name="T41" fmla="*/ 1299 h 2069"/>
              <a:gd name="T42" fmla="*/ 1365 w 3567"/>
              <a:gd name="T43" fmla="*/ 1294 h 2069"/>
              <a:gd name="T44" fmla="*/ 1427 w 3567"/>
              <a:gd name="T45" fmla="*/ 1260 h 2069"/>
              <a:gd name="T46" fmla="*/ 1490 w 3567"/>
              <a:gd name="T47" fmla="*/ 1174 h 2069"/>
              <a:gd name="T48" fmla="*/ 1552 w 3567"/>
              <a:gd name="T49" fmla="*/ 1038 h 2069"/>
              <a:gd name="T50" fmla="*/ 1615 w 3567"/>
              <a:gd name="T51" fmla="*/ 861 h 2069"/>
              <a:gd name="T52" fmla="*/ 1676 w 3567"/>
              <a:gd name="T53" fmla="*/ 682 h 2069"/>
              <a:gd name="T54" fmla="*/ 1740 w 3567"/>
              <a:gd name="T55" fmla="*/ 556 h 2069"/>
              <a:gd name="T56" fmla="*/ 1801 w 3567"/>
              <a:gd name="T57" fmla="*/ 520 h 2069"/>
              <a:gd name="T58" fmla="*/ 1865 w 3567"/>
              <a:gd name="T59" fmla="*/ 578 h 2069"/>
              <a:gd name="T60" fmla="*/ 1926 w 3567"/>
              <a:gd name="T61" fmla="*/ 699 h 2069"/>
              <a:gd name="T62" fmla="*/ 1989 w 3567"/>
              <a:gd name="T63" fmla="*/ 839 h 2069"/>
              <a:gd name="T64" fmla="*/ 2051 w 3567"/>
              <a:gd name="T65" fmla="*/ 934 h 2069"/>
              <a:gd name="T66" fmla="*/ 2114 w 3567"/>
              <a:gd name="T67" fmla="*/ 949 h 2069"/>
              <a:gd name="T68" fmla="*/ 2176 w 3567"/>
              <a:gd name="T69" fmla="*/ 865 h 2069"/>
              <a:gd name="T70" fmla="*/ 2239 w 3567"/>
              <a:gd name="T71" fmla="*/ 682 h 2069"/>
              <a:gd name="T72" fmla="*/ 2301 w 3567"/>
              <a:gd name="T73" fmla="*/ 429 h 2069"/>
              <a:gd name="T74" fmla="*/ 2364 w 3567"/>
              <a:gd name="T75" fmla="*/ 179 h 2069"/>
              <a:gd name="T76" fmla="*/ 2425 w 3567"/>
              <a:gd name="T77" fmla="*/ 15 h 2069"/>
              <a:gd name="T78" fmla="*/ 2489 w 3567"/>
              <a:gd name="T79" fmla="*/ 32 h 2069"/>
              <a:gd name="T80" fmla="*/ 2550 w 3567"/>
              <a:gd name="T81" fmla="*/ 231 h 2069"/>
              <a:gd name="T82" fmla="*/ 2613 w 3567"/>
              <a:gd name="T83" fmla="*/ 554 h 2069"/>
              <a:gd name="T84" fmla="*/ 2675 w 3567"/>
              <a:gd name="T85" fmla="*/ 910 h 2069"/>
              <a:gd name="T86" fmla="*/ 2738 w 3567"/>
              <a:gd name="T87" fmla="*/ 1230 h 2069"/>
              <a:gd name="T88" fmla="*/ 2800 w 3567"/>
              <a:gd name="T89" fmla="*/ 1482 h 2069"/>
              <a:gd name="T90" fmla="*/ 2863 w 3567"/>
              <a:gd name="T91" fmla="*/ 1665 h 2069"/>
              <a:gd name="T92" fmla="*/ 2925 w 3567"/>
              <a:gd name="T93" fmla="*/ 1793 h 2069"/>
              <a:gd name="T94" fmla="*/ 2988 w 3567"/>
              <a:gd name="T95" fmla="*/ 1883 h 2069"/>
              <a:gd name="T96" fmla="*/ 3049 w 3567"/>
              <a:gd name="T97" fmla="*/ 1940 h 2069"/>
              <a:gd name="T98" fmla="*/ 3113 w 3567"/>
              <a:gd name="T99" fmla="*/ 1980 h 2069"/>
              <a:gd name="T100" fmla="*/ 3174 w 3567"/>
              <a:gd name="T101" fmla="*/ 2006 h 2069"/>
              <a:gd name="T102" fmla="*/ 3238 w 3567"/>
              <a:gd name="T103" fmla="*/ 2024 h 2069"/>
              <a:gd name="T104" fmla="*/ 3299 w 3567"/>
              <a:gd name="T105" fmla="*/ 2037 h 2069"/>
              <a:gd name="T106" fmla="*/ 3362 w 3567"/>
              <a:gd name="T107" fmla="*/ 2049 h 2069"/>
              <a:gd name="T108" fmla="*/ 3424 w 3567"/>
              <a:gd name="T109" fmla="*/ 2056 h 2069"/>
              <a:gd name="T110" fmla="*/ 3487 w 3567"/>
              <a:gd name="T111" fmla="*/ 2063 h 2069"/>
              <a:gd name="T112" fmla="*/ 3549 w 3567"/>
              <a:gd name="T113" fmla="*/ 2067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069">
                <a:moveTo>
                  <a:pt x="0" y="1607"/>
                </a:moveTo>
                <a:lnTo>
                  <a:pt x="9" y="1607"/>
                </a:lnTo>
                <a:lnTo>
                  <a:pt x="18" y="1609"/>
                </a:lnTo>
                <a:lnTo>
                  <a:pt x="28" y="1611"/>
                </a:lnTo>
                <a:lnTo>
                  <a:pt x="35" y="1614"/>
                </a:lnTo>
                <a:lnTo>
                  <a:pt x="44" y="1616"/>
                </a:lnTo>
                <a:lnTo>
                  <a:pt x="54" y="1620"/>
                </a:lnTo>
                <a:lnTo>
                  <a:pt x="63" y="1624"/>
                </a:lnTo>
                <a:lnTo>
                  <a:pt x="72" y="1627"/>
                </a:lnTo>
                <a:lnTo>
                  <a:pt x="80" y="1631"/>
                </a:lnTo>
                <a:lnTo>
                  <a:pt x="89" y="1635"/>
                </a:lnTo>
                <a:lnTo>
                  <a:pt x="99" y="1640"/>
                </a:lnTo>
                <a:lnTo>
                  <a:pt x="108" y="1644"/>
                </a:lnTo>
                <a:lnTo>
                  <a:pt x="117" y="1648"/>
                </a:lnTo>
                <a:lnTo>
                  <a:pt x="125" y="1652"/>
                </a:lnTo>
                <a:lnTo>
                  <a:pt x="134" y="1655"/>
                </a:lnTo>
                <a:lnTo>
                  <a:pt x="143" y="1659"/>
                </a:lnTo>
                <a:lnTo>
                  <a:pt x="153" y="1663"/>
                </a:lnTo>
                <a:lnTo>
                  <a:pt x="160" y="1666"/>
                </a:lnTo>
                <a:lnTo>
                  <a:pt x="169" y="1670"/>
                </a:lnTo>
                <a:lnTo>
                  <a:pt x="179" y="1674"/>
                </a:lnTo>
                <a:lnTo>
                  <a:pt x="188" y="1678"/>
                </a:lnTo>
                <a:lnTo>
                  <a:pt x="197" y="1680"/>
                </a:lnTo>
                <a:lnTo>
                  <a:pt x="205" y="1683"/>
                </a:lnTo>
                <a:lnTo>
                  <a:pt x="214" y="1687"/>
                </a:lnTo>
                <a:lnTo>
                  <a:pt x="223" y="1689"/>
                </a:lnTo>
                <a:lnTo>
                  <a:pt x="233" y="1691"/>
                </a:lnTo>
                <a:lnTo>
                  <a:pt x="242" y="1694"/>
                </a:lnTo>
                <a:lnTo>
                  <a:pt x="249" y="1696"/>
                </a:lnTo>
                <a:lnTo>
                  <a:pt x="259" y="1696"/>
                </a:lnTo>
                <a:lnTo>
                  <a:pt x="268" y="1700"/>
                </a:lnTo>
                <a:lnTo>
                  <a:pt x="277" y="1700"/>
                </a:lnTo>
                <a:lnTo>
                  <a:pt x="285" y="1702"/>
                </a:lnTo>
                <a:lnTo>
                  <a:pt x="294" y="1704"/>
                </a:lnTo>
                <a:lnTo>
                  <a:pt x="303" y="1704"/>
                </a:lnTo>
                <a:lnTo>
                  <a:pt x="313" y="1706"/>
                </a:lnTo>
                <a:lnTo>
                  <a:pt x="322" y="1706"/>
                </a:lnTo>
                <a:lnTo>
                  <a:pt x="330" y="1706"/>
                </a:lnTo>
                <a:lnTo>
                  <a:pt x="339" y="1706"/>
                </a:lnTo>
                <a:lnTo>
                  <a:pt x="348" y="1706"/>
                </a:lnTo>
                <a:lnTo>
                  <a:pt x="357" y="1706"/>
                </a:lnTo>
                <a:lnTo>
                  <a:pt x="367" y="1704"/>
                </a:lnTo>
                <a:lnTo>
                  <a:pt x="374" y="1704"/>
                </a:lnTo>
                <a:lnTo>
                  <a:pt x="384" y="1704"/>
                </a:lnTo>
                <a:lnTo>
                  <a:pt x="393" y="1702"/>
                </a:lnTo>
                <a:lnTo>
                  <a:pt x="402" y="1702"/>
                </a:lnTo>
                <a:lnTo>
                  <a:pt x="410" y="1700"/>
                </a:lnTo>
                <a:lnTo>
                  <a:pt x="419" y="1698"/>
                </a:lnTo>
                <a:lnTo>
                  <a:pt x="428" y="1698"/>
                </a:lnTo>
                <a:lnTo>
                  <a:pt x="438" y="1696"/>
                </a:lnTo>
                <a:lnTo>
                  <a:pt x="447" y="1694"/>
                </a:lnTo>
                <a:lnTo>
                  <a:pt x="454" y="1693"/>
                </a:lnTo>
                <a:lnTo>
                  <a:pt x="464" y="1691"/>
                </a:lnTo>
                <a:lnTo>
                  <a:pt x="473" y="1689"/>
                </a:lnTo>
                <a:lnTo>
                  <a:pt x="482" y="1687"/>
                </a:lnTo>
                <a:lnTo>
                  <a:pt x="492" y="1685"/>
                </a:lnTo>
                <a:lnTo>
                  <a:pt x="499" y="1683"/>
                </a:lnTo>
                <a:lnTo>
                  <a:pt x="508" y="1681"/>
                </a:lnTo>
                <a:lnTo>
                  <a:pt x="518" y="1680"/>
                </a:lnTo>
                <a:lnTo>
                  <a:pt x="527" y="1678"/>
                </a:lnTo>
                <a:lnTo>
                  <a:pt x="534" y="1676"/>
                </a:lnTo>
                <a:lnTo>
                  <a:pt x="544" y="1674"/>
                </a:lnTo>
                <a:lnTo>
                  <a:pt x="553" y="1672"/>
                </a:lnTo>
                <a:lnTo>
                  <a:pt x="562" y="1670"/>
                </a:lnTo>
                <a:lnTo>
                  <a:pt x="572" y="1668"/>
                </a:lnTo>
                <a:lnTo>
                  <a:pt x="579" y="1666"/>
                </a:lnTo>
                <a:lnTo>
                  <a:pt x="588" y="1665"/>
                </a:lnTo>
                <a:lnTo>
                  <a:pt x="598" y="1663"/>
                </a:lnTo>
                <a:lnTo>
                  <a:pt x="607" y="1663"/>
                </a:lnTo>
                <a:lnTo>
                  <a:pt x="616" y="1661"/>
                </a:lnTo>
                <a:lnTo>
                  <a:pt x="624" y="1659"/>
                </a:lnTo>
                <a:lnTo>
                  <a:pt x="633" y="1659"/>
                </a:lnTo>
                <a:lnTo>
                  <a:pt x="642" y="1657"/>
                </a:lnTo>
                <a:lnTo>
                  <a:pt x="652" y="1655"/>
                </a:lnTo>
                <a:lnTo>
                  <a:pt x="659" y="1655"/>
                </a:lnTo>
                <a:lnTo>
                  <a:pt x="669" y="1653"/>
                </a:lnTo>
                <a:lnTo>
                  <a:pt x="678" y="1652"/>
                </a:lnTo>
                <a:lnTo>
                  <a:pt x="687" y="1652"/>
                </a:lnTo>
                <a:lnTo>
                  <a:pt x="697" y="1650"/>
                </a:lnTo>
                <a:lnTo>
                  <a:pt x="704" y="1648"/>
                </a:lnTo>
                <a:lnTo>
                  <a:pt x="713" y="1646"/>
                </a:lnTo>
                <a:lnTo>
                  <a:pt x="723" y="1644"/>
                </a:lnTo>
                <a:lnTo>
                  <a:pt x="732" y="1644"/>
                </a:lnTo>
                <a:lnTo>
                  <a:pt x="741" y="1642"/>
                </a:lnTo>
                <a:lnTo>
                  <a:pt x="749" y="1640"/>
                </a:lnTo>
                <a:lnTo>
                  <a:pt x="758" y="1639"/>
                </a:lnTo>
                <a:lnTo>
                  <a:pt x="767" y="1637"/>
                </a:lnTo>
                <a:lnTo>
                  <a:pt x="777" y="1633"/>
                </a:lnTo>
                <a:lnTo>
                  <a:pt x="784" y="1631"/>
                </a:lnTo>
                <a:lnTo>
                  <a:pt x="793" y="1627"/>
                </a:lnTo>
                <a:lnTo>
                  <a:pt x="803" y="1625"/>
                </a:lnTo>
                <a:lnTo>
                  <a:pt x="812" y="1622"/>
                </a:lnTo>
                <a:lnTo>
                  <a:pt x="821" y="1618"/>
                </a:lnTo>
                <a:lnTo>
                  <a:pt x="829" y="1614"/>
                </a:lnTo>
                <a:lnTo>
                  <a:pt x="838" y="1609"/>
                </a:lnTo>
                <a:lnTo>
                  <a:pt x="847" y="1603"/>
                </a:lnTo>
                <a:lnTo>
                  <a:pt x="857" y="1599"/>
                </a:lnTo>
                <a:lnTo>
                  <a:pt x="866" y="1594"/>
                </a:lnTo>
                <a:lnTo>
                  <a:pt x="873" y="1586"/>
                </a:lnTo>
                <a:lnTo>
                  <a:pt x="883" y="1581"/>
                </a:lnTo>
                <a:lnTo>
                  <a:pt x="892" y="1573"/>
                </a:lnTo>
                <a:lnTo>
                  <a:pt x="901" y="1566"/>
                </a:lnTo>
                <a:lnTo>
                  <a:pt x="909" y="1558"/>
                </a:lnTo>
                <a:lnTo>
                  <a:pt x="918" y="1551"/>
                </a:lnTo>
                <a:lnTo>
                  <a:pt x="928" y="1543"/>
                </a:lnTo>
                <a:lnTo>
                  <a:pt x="937" y="1534"/>
                </a:lnTo>
                <a:lnTo>
                  <a:pt x="946" y="1527"/>
                </a:lnTo>
                <a:lnTo>
                  <a:pt x="954" y="1517"/>
                </a:lnTo>
                <a:lnTo>
                  <a:pt x="963" y="1508"/>
                </a:lnTo>
                <a:lnTo>
                  <a:pt x="972" y="1499"/>
                </a:lnTo>
                <a:lnTo>
                  <a:pt x="982" y="1488"/>
                </a:lnTo>
                <a:lnTo>
                  <a:pt x="991" y="1478"/>
                </a:lnTo>
                <a:lnTo>
                  <a:pt x="998" y="1467"/>
                </a:lnTo>
                <a:lnTo>
                  <a:pt x="1008" y="1458"/>
                </a:lnTo>
                <a:lnTo>
                  <a:pt x="1017" y="1447"/>
                </a:lnTo>
                <a:lnTo>
                  <a:pt x="1026" y="1437"/>
                </a:lnTo>
                <a:lnTo>
                  <a:pt x="1034" y="1426"/>
                </a:lnTo>
                <a:lnTo>
                  <a:pt x="1043" y="1417"/>
                </a:lnTo>
                <a:lnTo>
                  <a:pt x="1052" y="1407"/>
                </a:lnTo>
                <a:lnTo>
                  <a:pt x="1062" y="1398"/>
                </a:lnTo>
                <a:lnTo>
                  <a:pt x="1071" y="1389"/>
                </a:lnTo>
                <a:lnTo>
                  <a:pt x="1078" y="1379"/>
                </a:lnTo>
                <a:lnTo>
                  <a:pt x="1088" y="1370"/>
                </a:lnTo>
                <a:lnTo>
                  <a:pt x="1097" y="1363"/>
                </a:lnTo>
                <a:lnTo>
                  <a:pt x="1106" y="1355"/>
                </a:lnTo>
                <a:lnTo>
                  <a:pt x="1116" y="1348"/>
                </a:lnTo>
                <a:lnTo>
                  <a:pt x="1123" y="1340"/>
                </a:lnTo>
                <a:lnTo>
                  <a:pt x="1132" y="1333"/>
                </a:lnTo>
                <a:lnTo>
                  <a:pt x="1142" y="1327"/>
                </a:lnTo>
                <a:lnTo>
                  <a:pt x="1151" y="1322"/>
                </a:lnTo>
                <a:lnTo>
                  <a:pt x="1159" y="1318"/>
                </a:lnTo>
                <a:lnTo>
                  <a:pt x="1168" y="1314"/>
                </a:lnTo>
                <a:lnTo>
                  <a:pt x="1177" y="1310"/>
                </a:lnTo>
                <a:lnTo>
                  <a:pt x="1186" y="1307"/>
                </a:lnTo>
                <a:lnTo>
                  <a:pt x="1196" y="1303"/>
                </a:lnTo>
                <a:lnTo>
                  <a:pt x="1203" y="1301"/>
                </a:lnTo>
                <a:lnTo>
                  <a:pt x="1213" y="1299"/>
                </a:lnTo>
                <a:lnTo>
                  <a:pt x="1222" y="1297"/>
                </a:lnTo>
                <a:lnTo>
                  <a:pt x="1231" y="1296"/>
                </a:lnTo>
                <a:lnTo>
                  <a:pt x="1240" y="1296"/>
                </a:lnTo>
                <a:lnTo>
                  <a:pt x="1248" y="1296"/>
                </a:lnTo>
                <a:lnTo>
                  <a:pt x="1257" y="1296"/>
                </a:lnTo>
                <a:lnTo>
                  <a:pt x="1267" y="1296"/>
                </a:lnTo>
                <a:lnTo>
                  <a:pt x="1276" y="1297"/>
                </a:lnTo>
                <a:lnTo>
                  <a:pt x="1283" y="1297"/>
                </a:lnTo>
                <a:lnTo>
                  <a:pt x="1293" y="1297"/>
                </a:lnTo>
                <a:lnTo>
                  <a:pt x="1302" y="1299"/>
                </a:lnTo>
                <a:lnTo>
                  <a:pt x="1311" y="1299"/>
                </a:lnTo>
                <a:lnTo>
                  <a:pt x="1321" y="1299"/>
                </a:lnTo>
                <a:lnTo>
                  <a:pt x="1328" y="1299"/>
                </a:lnTo>
                <a:lnTo>
                  <a:pt x="1337" y="1299"/>
                </a:lnTo>
                <a:lnTo>
                  <a:pt x="1347" y="1297"/>
                </a:lnTo>
                <a:lnTo>
                  <a:pt x="1356" y="1296"/>
                </a:lnTo>
                <a:lnTo>
                  <a:pt x="1365" y="1294"/>
                </a:lnTo>
                <a:lnTo>
                  <a:pt x="1373" y="1292"/>
                </a:lnTo>
                <a:lnTo>
                  <a:pt x="1382" y="1288"/>
                </a:lnTo>
                <a:lnTo>
                  <a:pt x="1391" y="1284"/>
                </a:lnTo>
                <a:lnTo>
                  <a:pt x="1401" y="1281"/>
                </a:lnTo>
                <a:lnTo>
                  <a:pt x="1408" y="1273"/>
                </a:lnTo>
                <a:lnTo>
                  <a:pt x="1417" y="1268"/>
                </a:lnTo>
                <a:lnTo>
                  <a:pt x="1427" y="1260"/>
                </a:lnTo>
                <a:lnTo>
                  <a:pt x="1436" y="1251"/>
                </a:lnTo>
                <a:lnTo>
                  <a:pt x="1445" y="1242"/>
                </a:lnTo>
                <a:lnTo>
                  <a:pt x="1453" y="1228"/>
                </a:lnTo>
                <a:lnTo>
                  <a:pt x="1462" y="1217"/>
                </a:lnTo>
                <a:lnTo>
                  <a:pt x="1472" y="1204"/>
                </a:lnTo>
                <a:lnTo>
                  <a:pt x="1481" y="1189"/>
                </a:lnTo>
                <a:lnTo>
                  <a:pt x="1490" y="1174"/>
                </a:lnTo>
                <a:lnTo>
                  <a:pt x="1498" y="1158"/>
                </a:lnTo>
                <a:lnTo>
                  <a:pt x="1507" y="1141"/>
                </a:lnTo>
                <a:lnTo>
                  <a:pt x="1516" y="1122"/>
                </a:lnTo>
                <a:lnTo>
                  <a:pt x="1526" y="1102"/>
                </a:lnTo>
                <a:lnTo>
                  <a:pt x="1533" y="1083"/>
                </a:lnTo>
                <a:lnTo>
                  <a:pt x="1542" y="1061"/>
                </a:lnTo>
                <a:lnTo>
                  <a:pt x="1552" y="1038"/>
                </a:lnTo>
                <a:lnTo>
                  <a:pt x="1561" y="1016"/>
                </a:lnTo>
                <a:lnTo>
                  <a:pt x="1570" y="992"/>
                </a:lnTo>
                <a:lnTo>
                  <a:pt x="1578" y="966"/>
                </a:lnTo>
                <a:lnTo>
                  <a:pt x="1587" y="940"/>
                </a:lnTo>
                <a:lnTo>
                  <a:pt x="1596" y="914"/>
                </a:lnTo>
                <a:lnTo>
                  <a:pt x="1606" y="887"/>
                </a:lnTo>
                <a:lnTo>
                  <a:pt x="1615" y="861"/>
                </a:lnTo>
                <a:lnTo>
                  <a:pt x="1622" y="833"/>
                </a:lnTo>
                <a:lnTo>
                  <a:pt x="1632" y="807"/>
                </a:lnTo>
                <a:lnTo>
                  <a:pt x="1641" y="781"/>
                </a:lnTo>
                <a:lnTo>
                  <a:pt x="1650" y="755"/>
                </a:lnTo>
                <a:lnTo>
                  <a:pt x="1658" y="731"/>
                </a:lnTo>
                <a:lnTo>
                  <a:pt x="1667" y="707"/>
                </a:lnTo>
                <a:lnTo>
                  <a:pt x="1676" y="682"/>
                </a:lnTo>
                <a:lnTo>
                  <a:pt x="1686" y="660"/>
                </a:lnTo>
                <a:lnTo>
                  <a:pt x="1695" y="640"/>
                </a:lnTo>
                <a:lnTo>
                  <a:pt x="1703" y="619"/>
                </a:lnTo>
                <a:lnTo>
                  <a:pt x="1712" y="600"/>
                </a:lnTo>
                <a:lnTo>
                  <a:pt x="1721" y="584"/>
                </a:lnTo>
                <a:lnTo>
                  <a:pt x="1730" y="569"/>
                </a:lnTo>
                <a:lnTo>
                  <a:pt x="1740" y="556"/>
                </a:lnTo>
                <a:lnTo>
                  <a:pt x="1747" y="545"/>
                </a:lnTo>
                <a:lnTo>
                  <a:pt x="1757" y="535"/>
                </a:lnTo>
                <a:lnTo>
                  <a:pt x="1766" y="528"/>
                </a:lnTo>
                <a:lnTo>
                  <a:pt x="1775" y="524"/>
                </a:lnTo>
                <a:lnTo>
                  <a:pt x="1784" y="520"/>
                </a:lnTo>
                <a:lnTo>
                  <a:pt x="1792" y="520"/>
                </a:lnTo>
                <a:lnTo>
                  <a:pt x="1801" y="520"/>
                </a:lnTo>
                <a:lnTo>
                  <a:pt x="1811" y="524"/>
                </a:lnTo>
                <a:lnTo>
                  <a:pt x="1820" y="528"/>
                </a:lnTo>
                <a:lnTo>
                  <a:pt x="1827" y="535"/>
                </a:lnTo>
                <a:lnTo>
                  <a:pt x="1837" y="543"/>
                </a:lnTo>
                <a:lnTo>
                  <a:pt x="1846" y="554"/>
                </a:lnTo>
                <a:lnTo>
                  <a:pt x="1855" y="565"/>
                </a:lnTo>
                <a:lnTo>
                  <a:pt x="1865" y="578"/>
                </a:lnTo>
                <a:lnTo>
                  <a:pt x="1872" y="593"/>
                </a:lnTo>
                <a:lnTo>
                  <a:pt x="1881" y="608"/>
                </a:lnTo>
                <a:lnTo>
                  <a:pt x="1891" y="625"/>
                </a:lnTo>
                <a:lnTo>
                  <a:pt x="1900" y="641"/>
                </a:lnTo>
                <a:lnTo>
                  <a:pt x="1909" y="660"/>
                </a:lnTo>
                <a:lnTo>
                  <a:pt x="1917" y="679"/>
                </a:lnTo>
                <a:lnTo>
                  <a:pt x="1926" y="699"/>
                </a:lnTo>
                <a:lnTo>
                  <a:pt x="1935" y="720"/>
                </a:lnTo>
                <a:lnTo>
                  <a:pt x="1945" y="740"/>
                </a:lnTo>
                <a:lnTo>
                  <a:pt x="1952" y="761"/>
                </a:lnTo>
                <a:lnTo>
                  <a:pt x="1961" y="781"/>
                </a:lnTo>
                <a:lnTo>
                  <a:pt x="1971" y="800"/>
                </a:lnTo>
                <a:lnTo>
                  <a:pt x="1980" y="820"/>
                </a:lnTo>
                <a:lnTo>
                  <a:pt x="1989" y="839"/>
                </a:lnTo>
                <a:lnTo>
                  <a:pt x="1997" y="856"/>
                </a:lnTo>
                <a:lnTo>
                  <a:pt x="2006" y="873"/>
                </a:lnTo>
                <a:lnTo>
                  <a:pt x="2015" y="887"/>
                </a:lnTo>
                <a:lnTo>
                  <a:pt x="2025" y="902"/>
                </a:lnTo>
                <a:lnTo>
                  <a:pt x="2034" y="914"/>
                </a:lnTo>
                <a:lnTo>
                  <a:pt x="2042" y="925"/>
                </a:lnTo>
                <a:lnTo>
                  <a:pt x="2051" y="934"/>
                </a:lnTo>
                <a:lnTo>
                  <a:pt x="2060" y="941"/>
                </a:lnTo>
                <a:lnTo>
                  <a:pt x="2070" y="947"/>
                </a:lnTo>
                <a:lnTo>
                  <a:pt x="2077" y="951"/>
                </a:lnTo>
                <a:lnTo>
                  <a:pt x="2086" y="953"/>
                </a:lnTo>
                <a:lnTo>
                  <a:pt x="2096" y="953"/>
                </a:lnTo>
                <a:lnTo>
                  <a:pt x="2105" y="951"/>
                </a:lnTo>
                <a:lnTo>
                  <a:pt x="2114" y="949"/>
                </a:lnTo>
                <a:lnTo>
                  <a:pt x="2122" y="943"/>
                </a:lnTo>
                <a:lnTo>
                  <a:pt x="2131" y="936"/>
                </a:lnTo>
                <a:lnTo>
                  <a:pt x="2140" y="925"/>
                </a:lnTo>
                <a:lnTo>
                  <a:pt x="2150" y="914"/>
                </a:lnTo>
                <a:lnTo>
                  <a:pt x="2159" y="899"/>
                </a:lnTo>
                <a:lnTo>
                  <a:pt x="2166" y="882"/>
                </a:lnTo>
                <a:lnTo>
                  <a:pt x="2176" y="865"/>
                </a:lnTo>
                <a:lnTo>
                  <a:pt x="2185" y="845"/>
                </a:lnTo>
                <a:lnTo>
                  <a:pt x="2194" y="822"/>
                </a:lnTo>
                <a:lnTo>
                  <a:pt x="2202" y="798"/>
                </a:lnTo>
                <a:lnTo>
                  <a:pt x="2211" y="772"/>
                </a:lnTo>
                <a:lnTo>
                  <a:pt x="2220" y="744"/>
                </a:lnTo>
                <a:lnTo>
                  <a:pt x="2230" y="712"/>
                </a:lnTo>
                <a:lnTo>
                  <a:pt x="2239" y="682"/>
                </a:lnTo>
                <a:lnTo>
                  <a:pt x="2246" y="649"/>
                </a:lnTo>
                <a:lnTo>
                  <a:pt x="2256" y="615"/>
                </a:lnTo>
                <a:lnTo>
                  <a:pt x="2265" y="580"/>
                </a:lnTo>
                <a:lnTo>
                  <a:pt x="2274" y="543"/>
                </a:lnTo>
                <a:lnTo>
                  <a:pt x="2284" y="505"/>
                </a:lnTo>
                <a:lnTo>
                  <a:pt x="2291" y="468"/>
                </a:lnTo>
                <a:lnTo>
                  <a:pt x="2301" y="429"/>
                </a:lnTo>
                <a:lnTo>
                  <a:pt x="2310" y="392"/>
                </a:lnTo>
                <a:lnTo>
                  <a:pt x="2319" y="354"/>
                </a:lnTo>
                <a:lnTo>
                  <a:pt x="2327" y="317"/>
                </a:lnTo>
                <a:lnTo>
                  <a:pt x="2336" y="280"/>
                </a:lnTo>
                <a:lnTo>
                  <a:pt x="2345" y="246"/>
                </a:lnTo>
                <a:lnTo>
                  <a:pt x="2355" y="211"/>
                </a:lnTo>
                <a:lnTo>
                  <a:pt x="2364" y="179"/>
                </a:lnTo>
                <a:lnTo>
                  <a:pt x="2371" y="148"/>
                </a:lnTo>
                <a:lnTo>
                  <a:pt x="2381" y="118"/>
                </a:lnTo>
                <a:lnTo>
                  <a:pt x="2390" y="92"/>
                </a:lnTo>
                <a:lnTo>
                  <a:pt x="2399" y="67"/>
                </a:lnTo>
                <a:lnTo>
                  <a:pt x="2409" y="47"/>
                </a:lnTo>
                <a:lnTo>
                  <a:pt x="2416" y="30"/>
                </a:lnTo>
                <a:lnTo>
                  <a:pt x="2425" y="15"/>
                </a:lnTo>
                <a:lnTo>
                  <a:pt x="2435" y="8"/>
                </a:lnTo>
                <a:lnTo>
                  <a:pt x="2444" y="2"/>
                </a:lnTo>
                <a:lnTo>
                  <a:pt x="2451" y="0"/>
                </a:lnTo>
                <a:lnTo>
                  <a:pt x="2461" y="2"/>
                </a:lnTo>
                <a:lnTo>
                  <a:pt x="2470" y="8"/>
                </a:lnTo>
                <a:lnTo>
                  <a:pt x="2479" y="19"/>
                </a:lnTo>
                <a:lnTo>
                  <a:pt x="2489" y="32"/>
                </a:lnTo>
                <a:lnTo>
                  <a:pt x="2496" y="53"/>
                </a:lnTo>
                <a:lnTo>
                  <a:pt x="2505" y="75"/>
                </a:lnTo>
                <a:lnTo>
                  <a:pt x="2515" y="101"/>
                </a:lnTo>
                <a:lnTo>
                  <a:pt x="2524" y="129"/>
                </a:lnTo>
                <a:lnTo>
                  <a:pt x="2533" y="161"/>
                </a:lnTo>
                <a:lnTo>
                  <a:pt x="2541" y="194"/>
                </a:lnTo>
                <a:lnTo>
                  <a:pt x="2550" y="231"/>
                </a:lnTo>
                <a:lnTo>
                  <a:pt x="2559" y="272"/>
                </a:lnTo>
                <a:lnTo>
                  <a:pt x="2569" y="315"/>
                </a:lnTo>
                <a:lnTo>
                  <a:pt x="2576" y="360"/>
                </a:lnTo>
                <a:lnTo>
                  <a:pt x="2586" y="408"/>
                </a:lnTo>
                <a:lnTo>
                  <a:pt x="2595" y="455"/>
                </a:lnTo>
                <a:lnTo>
                  <a:pt x="2604" y="504"/>
                </a:lnTo>
                <a:lnTo>
                  <a:pt x="2613" y="554"/>
                </a:lnTo>
                <a:lnTo>
                  <a:pt x="2621" y="604"/>
                </a:lnTo>
                <a:lnTo>
                  <a:pt x="2630" y="654"/>
                </a:lnTo>
                <a:lnTo>
                  <a:pt x="2640" y="705"/>
                </a:lnTo>
                <a:lnTo>
                  <a:pt x="2649" y="757"/>
                </a:lnTo>
                <a:lnTo>
                  <a:pt x="2658" y="809"/>
                </a:lnTo>
                <a:lnTo>
                  <a:pt x="2666" y="859"/>
                </a:lnTo>
                <a:lnTo>
                  <a:pt x="2675" y="910"/>
                </a:lnTo>
                <a:lnTo>
                  <a:pt x="2684" y="958"/>
                </a:lnTo>
                <a:lnTo>
                  <a:pt x="2694" y="1005"/>
                </a:lnTo>
                <a:lnTo>
                  <a:pt x="2701" y="1053"/>
                </a:lnTo>
                <a:lnTo>
                  <a:pt x="2710" y="1100"/>
                </a:lnTo>
                <a:lnTo>
                  <a:pt x="2720" y="1145"/>
                </a:lnTo>
                <a:lnTo>
                  <a:pt x="2729" y="1187"/>
                </a:lnTo>
                <a:lnTo>
                  <a:pt x="2738" y="1230"/>
                </a:lnTo>
                <a:lnTo>
                  <a:pt x="2746" y="1271"/>
                </a:lnTo>
                <a:lnTo>
                  <a:pt x="2755" y="1310"/>
                </a:lnTo>
                <a:lnTo>
                  <a:pt x="2764" y="1348"/>
                </a:lnTo>
                <a:lnTo>
                  <a:pt x="2774" y="1383"/>
                </a:lnTo>
                <a:lnTo>
                  <a:pt x="2783" y="1419"/>
                </a:lnTo>
                <a:lnTo>
                  <a:pt x="2790" y="1450"/>
                </a:lnTo>
                <a:lnTo>
                  <a:pt x="2800" y="1482"/>
                </a:lnTo>
                <a:lnTo>
                  <a:pt x="2809" y="1512"/>
                </a:lnTo>
                <a:lnTo>
                  <a:pt x="2818" y="1542"/>
                </a:lnTo>
                <a:lnTo>
                  <a:pt x="2826" y="1568"/>
                </a:lnTo>
                <a:lnTo>
                  <a:pt x="2835" y="1594"/>
                </a:lnTo>
                <a:lnTo>
                  <a:pt x="2845" y="1618"/>
                </a:lnTo>
                <a:lnTo>
                  <a:pt x="2854" y="1642"/>
                </a:lnTo>
                <a:lnTo>
                  <a:pt x="2863" y="1665"/>
                </a:lnTo>
                <a:lnTo>
                  <a:pt x="2871" y="1685"/>
                </a:lnTo>
                <a:lnTo>
                  <a:pt x="2880" y="1706"/>
                </a:lnTo>
                <a:lnTo>
                  <a:pt x="2889" y="1726"/>
                </a:lnTo>
                <a:lnTo>
                  <a:pt x="2899" y="1745"/>
                </a:lnTo>
                <a:lnTo>
                  <a:pt x="2908" y="1762"/>
                </a:lnTo>
                <a:lnTo>
                  <a:pt x="2915" y="1778"/>
                </a:lnTo>
                <a:lnTo>
                  <a:pt x="2925" y="1793"/>
                </a:lnTo>
                <a:lnTo>
                  <a:pt x="2934" y="1808"/>
                </a:lnTo>
                <a:lnTo>
                  <a:pt x="2943" y="1823"/>
                </a:lnTo>
                <a:lnTo>
                  <a:pt x="2951" y="1836"/>
                </a:lnTo>
                <a:lnTo>
                  <a:pt x="2960" y="1849"/>
                </a:lnTo>
                <a:lnTo>
                  <a:pt x="2969" y="1860"/>
                </a:lnTo>
                <a:lnTo>
                  <a:pt x="2979" y="1871"/>
                </a:lnTo>
                <a:lnTo>
                  <a:pt x="2988" y="1883"/>
                </a:lnTo>
                <a:lnTo>
                  <a:pt x="2995" y="1892"/>
                </a:lnTo>
                <a:lnTo>
                  <a:pt x="3005" y="1901"/>
                </a:lnTo>
                <a:lnTo>
                  <a:pt x="3014" y="1911"/>
                </a:lnTo>
                <a:lnTo>
                  <a:pt x="3023" y="1918"/>
                </a:lnTo>
                <a:lnTo>
                  <a:pt x="3033" y="1927"/>
                </a:lnTo>
                <a:lnTo>
                  <a:pt x="3040" y="1935"/>
                </a:lnTo>
                <a:lnTo>
                  <a:pt x="3049" y="1940"/>
                </a:lnTo>
                <a:lnTo>
                  <a:pt x="3059" y="1948"/>
                </a:lnTo>
                <a:lnTo>
                  <a:pt x="3068" y="1953"/>
                </a:lnTo>
                <a:lnTo>
                  <a:pt x="3076" y="1959"/>
                </a:lnTo>
                <a:lnTo>
                  <a:pt x="3085" y="1965"/>
                </a:lnTo>
                <a:lnTo>
                  <a:pt x="3094" y="1970"/>
                </a:lnTo>
                <a:lnTo>
                  <a:pt x="3103" y="1976"/>
                </a:lnTo>
                <a:lnTo>
                  <a:pt x="3113" y="1980"/>
                </a:lnTo>
                <a:lnTo>
                  <a:pt x="3120" y="1985"/>
                </a:lnTo>
                <a:lnTo>
                  <a:pt x="3130" y="1989"/>
                </a:lnTo>
                <a:lnTo>
                  <a:pt x="3139" y="1993"/>
                </a:lnTo>
                <a:lnTo>
                  <a:pt x="3148" y="1996"/>
                </a:lnTo>
                <a:lnTo>
                  <a:pt x="3157" y="2000"/>
                </a:lnTo>
                <a:lnTo>
                  <a:pt x="3165" y="2002"/>
                </a:lnTo>
                <a:lnTo>
                  <a:pt x="3174" y="2006"/>
                </a:lnTo>
                <a:lnTo>
                  <a:pt x="3184" y="2009"/>
                </a:lnTo>
                <a:lnTo>
                  <a:pt x="3193" y="2011"/>
                </a:lnTo>
                <a:lnTo>
                  <a:pt x="3200" y="2015"/>
                </a:lnTo>
                <a:lnTo>
                  <a:pt x="3210" y="2017"/>
                </a:lnTo>
                <a:lnTo>
                  <a:pt x="3219" y="2019"/>
                </a:lnTo>
                <a:lnTo>
                  <a:pt x="3228" y="2021"/>
                </a:lnTo>
                <a:lnTo>
                  <a:pt x="3238" y="2024"/>
                </a:lnTo>
                <a:lnTo>
                  <a:pt x="3245" y="2026"/>
                </a:lnTo>
                <a:lnTo>
                  <a:pt x="3254" y="2028"/>
                </a:lnTo>
                <a:lnTo>
                  <a:pt x="3264" y="2030"/>
                </a:lnTo>
                <a:lnTo>
                  <a:pt x="3273" y="2032"/>
                </a:lnTo>
                <a:lnTo>
                  <a:pt x="3282" y="2034"/>
                </a:lnTo>
                <a:lnTo>
                  <a:pt x="3290" y="2035"/>
                </a:lnTo>
                <a:lnTo>
                  <a:pt x="3299" y="2037"/>
                </a:lnTo>
                <a:lnTo>
                  <a:pt x="3308" y="2039"/>
                </a:lnTo>
                <a:lnTo>
                  <a:pt x="3318" y="2041"/>
                </a:lnTo>
                <a:lnTo>
                  <a:pt x="3325" y="2043"/>
                </a:lnTo>
                <a:lnTo>
                  <a:pt x="3334" y="2043"/>
                </a:lnTo>
                <a:lnTo>
                  <a:pt x="3344" y="2045"/>
                </a:lnTo>
                <a:lnTo>
                  <a:pt x="3353" y="2047"/>
                </a:lnTo>
                <a:lnTo>
                  <a:pt x="3362" y="2049"/>
                </a:lnTo>
                <a:lnTo>
                  <a:pt x="3370" y="2049"/>
                </a:lnTo>
                <a:lnTo>
                  <a:pt x="3379" y="2050"/>
                </a:lnTo>
                <a:lnTo>
                  <a:pt x="3388" y="2052"/>
                </a:lnTo>
                <a:lnTo>
                  <a:pt x="3398" y="2052"/>
                </a:lnTo>
                <a:lnTo>
                  <a:pt x="3407" y="2054"/>
                </a:lnTo>
                <a:lnTo>
                  <a:pt x="3415" y="2054"/>
                </a:lnTo>
                <a:lnTo>
                  <a:pt x="3424" y="2056"/>
                </a:lnTo>
                <a:lnTo>
                  <a:pt x="3433" y="2058"/>
                </a:lnTo>
                <a:lnTo>
                  <a:pt x="3443" y="2058"/>
                </a:lnTo>
                <a:lnTo>
                  <a:pt x="3450" y="2060"/>
                </a:lnTo>
                <a:lnTo>
                  <a:pt x="3459" y="2060"/>
                </a:lnTo>
                <a:lnTo>
                  <a:pt x="3469" y="2062"/>
                </a:lnTo>
                <a:lnTo>
                  <a:pt x="3478" y="2062"/>
                </a:lnTo>
                <a:lnTo>
                  <a:pt x="3487" y="2063"/>
                </a:lnTo>
                <a:lnTo>
                  <a:pt x="3495" y="2063"/>
                </a:lnTo>
                <a:lnTo>
                  <a:pt x="3504" y="2063"/>
                </a:lnTo>
                <a:lnTo>
                  <a:pt x="3513" y="2065"/>
                </a:lnTo>
                <a:lnTo>
                  <a:pt x="3523" y="2065"/>
                </a:lnTo>
                <a:lnTo>
                  <a:pt x="3532" y="2065"/>
                </a:lnTo>
                <a:lnTo>
                  <a:pt x="3539" y="2067"/>
                </a:lnTo>
                <a:lnTo>
                  <a:pt x="3549" y="2067"/>
                </a:lnTo>
                <a:lnTo>
                  <a:pt x="3558" y="2067"/>
                </a:lnTo>
                <a:lnTo>
                  <a:pt x="3567" y="2069"/>
                </a:lnTo>
              </a:path>
            </a:pathLst>
          </a:custGeom>
          <a:noFill/>
          <a:ln w="6">
            <a:solidFill>
              <a:srgbClr val="00FF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任意多边形 259"/>
          <p:cNvSpPr>
            <a:spLocks/>
          </p:cNvSpPr>
          <p:nvPr/>
        </p:nvSpPr>
        <p:spPr bwMode="auto">
          <a:xfrm>
            <a:off x="2228714" y="1517429"/>
            <a:ext cx="5662613" cy="3990975"/>
          </a:xfrm>
          <a:custGeom>
            <a:avLst/>
            <a:gdLst>
              <a:gd name="T0" fmla="*/ 54 w 3567"/>
              <a:gd name="T1" fmla="*/ 1993 h 2514"/>
              <a:gd name="T2" fmla="*/ 117 w 3567"/>
              <a:gd name="T3" fmla="*/ 2022 h 2514"/>
              <a:gd name="T4" fmla="*/ 179 w 3567"/>
              <a:gd name="T5" fmla="*/ 2052 h 2514"/>
              <a:gd name="T6" fmla="*/ 242 w 3567"/>
              <a:gd name="T7" fmla="*/ 2075 h 2514"/>
              <a:gd name="T8" fmla="*/ 303 w 3567"/>
              <a:gd name="T9" fmla="*/ 2086 h 2514"/>
              <a:gd name="T10" fmla="*/ 367 w 3567"/>
              <a:gd name="T11" fmla="*/ 2084 h 2514"/>
              <a:gd name="T12" fmla="*/ 428 w 3567"/>
              <a:gd name="T13" fmla="*/ 2073 h 2514"/>
              <a:gd name="T14" fmla="*/ 492 w 3567"/>
              <a:gd name="T15" fmla="*/ 2056 h 2514"/>
              <a:gd name="T16" fmla="*/ 553 w 3567"/>
              <a:gd name="T17" fmla="*/ 2039 h 2514"/>
              <a:gd name="T18" fmla="*/ 616 w 3567"/>
              <a:gd name="T19" fmla="*/ 2026 h 2514"/>
              <a:gd name="T20" fmla="*/ 678 w 3567"/>
              <a:gd name="T21" fmla="*/ 2017 h 2514"/>
              <a:gd name="T22" fmla="*/ 741 w 3567"/>
              <a:gd name="T23" fmla="*/ 2004 h 2514"/>
              <a:gd name="T24" fmla="*/ 803 w 3567"/>
              <a:gd name="T25" fmla="*/ 1981 h 2514"/>
              <a:gd name="T26" fmla="*/ 866 w 3567"/>
              <a:gd name="T27" fmla="*/ 1942 h 2514"/>
              <a:gd name="T28" fmla="*/ 928 w 3567"/>
              <a:gd name="T29" fmla="*/ 1881 h 2514"/>
              <a:gd name="T30" fmla="*/ 991 w 3567"/>
              <a:gd name="T31" fmla="*/ 1801 h 2514"/>
              <a:gd name="T32" fmla="*/ 1052 w 3567"/>
              <a:gd name="T33" fmla="*/ 1713 h 2514"/>
              <a:gd name="T34" fmla="*/ 1116 w 3567"/>
              <a:gd name="T35" fmla="*/ 1638 h 2514"/>
              <a:gd name="T36" fmla="*/ 1177 w 3567"/>
              <a:gd name="T37" fmla="*/ 1594 h 2514"/>
              <a:gd name="T38" fmla="*/ 1240 w 3567"/>
              <a:gd name="T39" fmla="*/ 1581 h 2514"/>
              <a:gd name="T40" fmla="*/ 1302 w 3567"/>
              <a:gd name="T41" fmla="*/ 1583 h 2514"/>
              <a:gd name="T42" fmla="*/ 1365 w 3567"/>
              <a:gd name="T43" fmla="*/ 1577 h 2514"/>
              <a:gd name="T44" fmla="*/ 1427 w 3567"/>
              <a:gd name="T45" fmla="*/ 1532 h 2514"/>
              <a:gd name="T46" fmla="*/ 1490 w 3567"/>
              <a:gd name="T47" fmla="*/ 1424 h 2514"/>
              <a:gd name="T48" fmla="*/ 1552 w 3567"/>
              <a:gd name="T49" fmla="*/ 1256 h 2514"/>
              <a:gd name="T50" fmla="*/ 1615 w 3567"/>
              <a:gd name="T51" fmla="*/ 1040 h 2514"/>
              <a:gd name="T52" fmla="*/ 1676 w 3567"/>
              <a:gd name="T53" fmla="*/ 824 h 2514"/>
              <a:gd name="T54" fmla="*/ 1740 w 3567"/>
              <a:gd name="T55" fmla="*/ 671 h 2514"/>
              <a:gd name="T56" fmla="*/ 1801 w 3567"/>
              <a:gd name="T57" fmla="*/ 630 h 2514"/>
              <a:gd name="T58" fmla="*/ 1865 w 3567"/>
              <a:gd name="T59" fmla="*/ 705 h 2514"/>
              <a:gd name="T60" fmla="*/ 1926 w 3567"/>
              <a:gd name="T61" fmla="*/ 856 h 2514"/>
              <a:gd name="T62" fmla="*/ 1989 w 3567"/>
              <a:gd name="T63" fmla="*/ 1023 h 2514"/>
              <a:gd name="T64" fmla="*/ 2051 w 3567"/>
              <a:gd name="T65" fmla="*/ 1139 h 2514"/>
              <a:gd name="T66" fmla="*/ 2114 w 3567"/>
              <a:gd name="T67" fmla="*/ 1154 h 2514"/>
              <a:gd name="T68" fmla="*/ 2176 w 3567"/>
              <a:gd name="T69" fmla="*/ 1051 h 2514"/>
              <a:gd name="T70" fmla="*/ 2239 w 3567"/>
              <a:gd name="T71" fmla="*/ 822 h 2514"/>
              <a:gd name="T72" fmla="*/ 2301 w 3567"/>
              <a:gd name="T73" fmla="*/ 513 h 2514"/>
              <a:gd name="T74" fmla="*/ 2364 w 3567"/>
              <a:gd name="T75" fmla="*/ 207 h 2514"/>
              <a:gd name="T76" fmla="*/ 2425 w 3567"/>
              <a:gd name="T77" fmla="*/ 17 h 2514"/>
              <a:gd name="T78" fmla="*/ 2489 w 3567"/>
              <a:gd name="T79" fmla="*/ 45 h 2514"/>
              <a:gd name="T80" fmla="*/ 2550 w 3567"/>
              <a:gd name="T81" fmla="*/ 293 h 2514"/>
              <a:gd name="T82" fmla="*/ 2613 w 3567"/>
              <a:gd name="T83" fmla="*/ 688 h 2514"/>
              <a:gd name="T84" fmla="*/ 2675 w 3567"/>
              <a:gd name="T85" fmla="*/ 1122 h 2514"/>
              <a:gd name="T86" fmla="*/ 2738 w 3567"/>
              <a:gd name="T87" fmla="*/ 1512 h 2514"/>
              <a:gd name="T88" fmla="*/ 2800 w 3567"/>
              <a:gd name="T89" fmla="*/ 1817 h 2514"/>
              <a:gd name="T90" fmla="*/ 2863 w 3567"/>
              <a:gd name="T91" fmla="*/ 2037 h 2514"/>
              <a:gd name="T92" fmla="*/ 2925 w 3567"/>
              <a:gd name="T93" fmla="*/ 2192 h 2514"/>
              <a:gd name="T94" fmla="*/ 2988 w 3567"/>
              <a:gd name="T95" fmla="*/ 2296 h 2514"/>
              <a:gd name="T96" fmla="*/ 3049 w 3567"/>
              <a:gd name="T97" fmla="*/ 2365 h 2514"/>
              <a:gd name="T98" fmla="*/ 3113 w 3567"/>
              <a:gd name="T99" fmla="*/ 2412 h 2514"/>
              <a:gd name="T100" fmla="*/ 3174 w 3567"/>
              <a:gd name="T101" fmla="*/ 2442 h 2514"/>
              <a:gd name="T102" fmla="*/ 3238 w 3567"/>
              <a:gd name="T103" fmla="*/ 2462 h 2514"/>
              <a:gd name="T104" fmla="*/ 3299 w 3567"/>
              <a:gd name="T105" fmla="*/ 2477 h 2514"/>
              <a:gd name="T106" fmla="*/ 3362 w 3567"/>
              <a:gd name="T107" fmla="*/ 2490 h 2514"/>
              <a:gd name="T108" fmla="*/ 3424 w 3567"/>
              <a:gd name="T109" fmla="*/ 2500 h 2514"/>
              <a:gd name="T110" fmla="*/ 3487 w 3567"/>
              <a:gd name="T111" fmla="*/ 2507 h 2514"/>
              <a:gd name="T112" fmla="*/ 3549 w 3567"/>
              <a:gd name="T113" fmla="*/ 2513 h 2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514">
                <a:moveTo>
                  <a:pt x="0" y="1978"/>
                </a:moveTo>
                <a:lnTo>
                  <a:pt x="9" y="1980"/>
                </a:lnTo>
                <a:lnTo>
                  <a:pt x="18" y="1981"/>
                </a:lnTo>
                <a:lnTo>
                  <a:pt x="28" y="1983"/>
                </a:lnTo>
                <a:lnTo>
                  <a:pt x="35" y="1987"/>
                </a:lnTo>
                <a:lnTo>
                  <a:pt x="44" y="1989"/>
                </a:lnTo>
                <a:lnTo>
                  <a:pt x="54" y="1993"/>
                </a:lnTo>
                <a:lnTo>
                  <a:pt x="63" y="1996"/>
                </a:lnTo>
                <a:lnTo>
                  <a:pt x="72" y="2002"/>
                </a:lnTo>
                <a:lnTo>
                  <a:pt x="80" y="2006"/>
                </a:lnTo>
                <a:lnTo>
                  <a:pt x="89" y="2009"/>
                </a:lnTo>
                <a:lnTo>
                  <a:pt x="99" y="2015"/>
                </a:lnTo>
                <a:lnTo>
                  <a:pt x="108" y="2019"/>
                </a:lnTo>
                <a:lnTo>
                  <a:pt x="117" y="2022"/>
                </a:lnTo>
                <a:lnTo>
                  <a:pt x="125" y="2028"/>
                </a:lnTo>
                <a:lnTo>
                  <a:pt x="134" y="2032"/>
                </a:lnTo>
                <a:lnTo>
                  <a:pt x="143" y="2035"/>
                </a:lnTo>
                <a:lnTo>
                  <a:pt x="153" y="2039"/>
                </a:lnTo>
                <a:lnTo>
                  <a:pt x="160" y="2045"/>
                </a:lnTo>
                <a:lnTo>
                  <a:pt x="169" y="2049"/>
                </a:lnTo>
                <a:lnTo>
                  <a:pt x="179" y="2052"/>
                </a:lnTo>
                <a:lnTo>
                  <a:pt x="188" y="2058"/>
                </a:lnTo>
                <a:lnTo>
                  <a:pt x="197" y="2060"/>
                </a:lnTo>
                <a:lnTo>
                  <a:pt x="205" y="2063"/>
                </a:lnTo>
                <a:lnTo>
                  <a:pt x="214" y="2067"/>
                </a:lnTo>
                <a:lnTo>
                  <a:pt x="223" y="2069"/>
                </a:lnTo>
                <a:lnTo>
                  <a:pt x="233" y="2073"/>
                </a:lnTo>
                <a:lnTo>
                  <a:pt x="242" y="2075"/>
                </a:lnTo>
                <a:lnTo>
                  <a:pt x="249" y="2076"/>
                </a:lnTo>
                <a:lnTo>
                  <a:pt x="259" y="2078"/>
                </a:lnTo>
                <a:lnTo>
                  <a:pt x="268" y="2080"/>
                </a:lnTo>
                <a:lnTo>
                  <a:pt x="277" y="2082"/>
                </a:lnTo>
                <a:lnTo>
                  <a:pt x="285" y="2084"/>
                </a:lnTo>
                <a:lnTo>
                  <a:pt x="294" y="2084"/>
                </a:lnTo>
                <a:lnTo>
                  <a:pt x="303" y="2086"/>
                </a:lnTo>
                <a:lnTo>
                  <a:pt x="313" y="2086"/>
                </a:lnTo>
                <a:lnTo>
                  <a:pt x="322" y="2086"/>
                </a:lnTo>
                <a:lnTo>
                  <a:pt x="330" y="2086"/>
                </a:lnTo>
                <a:lnTo>
                  <a:pt x="339" y="2086"/>
                </a:lnTo>
                <a:lnTo>
                  <a:pt x="348" y="2086"/>
                </a:lnTo>
                <a:lnTo>
                  <a:pt x="357" y="2086"/>
                </a:lnTo>
                <a:lnTo>
                  <a:pt x="367" y="2084"/>
                </a:lnTo>
                <a:lnTo>
                  <a:pt x="374" y="2084"/>
                </a:lnTo>
                <a:lnTo>
                  <a:pt x="384" y="2082"/>
                </a:lnTo>
                <a:lnTo>
                  <a:pt x="393" y="2080"/>
                </a:lnTo>
                <a:lnTo>
                  <a:pt x="402" y="2080"/>
                </a:lnTo>
                <a:lnTo>
                  <a:pt x="410" y="2078"/>
                </a:lnTo>
                <a:lnTo>
                  <a:pt x="419" y="2076"/>
                </a:lnTo>
                <a:lnTo>
                  <a:pt x="428" y="2073"/>
                </a:lnTo>
                <a:lnTo>
                  <a:pt x="438" y="2071"/>
                </a:lnTo>
                <a:lnTo>
                  <a:pt x="447" y="2069"/>
                </a:lnTo>
                <a:lnTo>
                  <a:pt x="454" y="2065"/>
                </a:lnTo>
                <a:lnTo>
                  <a:pt x="464" y="2063"/>
                </a:lnTo>
                <a:lnTo>
                  <a:pt x="473" y="2062"/>
                </a:lnTo>
                <a:lnTo>
                  <a:pt x="482" y="2060"/>
                </a:lnTo>
                <a:lnTo>
                  <a:pt x="492" y="2056"/>
                </a:lnTo>
                <a:lnTo>
                  <a:pt x="499" y="2054"/>
                </a:lnTo>
                <a:lnTo>
                  <a:pt x="508" y="2052"/>
                </a:lnTo>
                <a:lnTo>
                  <a:pt x="518" y="2049"/>
                </a:lnTo>
                <a:lnTo>
                  <a:pt x="527" y="2047"/>
                </a:lnTo>
                <a:lnTo>
                  <a:pt x="534" y="2045"/>
                </a:lnTo>
                <a:lnTo>
                  <a:pt x="544" y="2043"/>
                </a:lnTo>
                <a:lnTo>
                  <a:pt x="553" y="2039"/>
                </a:lnTo>
                <a:lnTo>
                  <a:pt x="562" y="2037"/>
                </a:lnTo>
                <a:lnTo>
                  <a:pt x="572" y="2035"/>
                </a:lnTo>
                <a:lnTo>
                  <a:pt x="579" y="2034"/>
                </a:lnTo>
                <a:lnTo>
                  <a:pt x="588" y="2032"/>
                </a:lnTo>
                <a:lnTo>
                  <a:pt x="598" y="2030"/>
                </a:lnTo>
                <a:lnTo>
                  <a:pt x="607" y="2028"/>
                </a:lnTo>
                <a:lnTo>
                  <a:pt x="616" y="2026"/>
                </a:lnTo>
                <a:lnTo>
                  <a:pt x="624" y="2024"/>
                </a:lnTo>
                <a:lnTo>
                  <a:pt x="633" y="2022"/>
                </a:lnTo>
                <a:lnTo>
                  <a:pt x="642" y="2022"/>
                </a:lnTo>
                <a:lnTo>
                  <a:pt x="652" y="2021"/>
                </a:lnTo>
                <a:lnTo>
                  <a:pt x="659" y="2019"/>
                </a:lnTo>
                <a:lnTo>
                  <a:pt x="669" y="2017"/>
                </a:lnTo>
                <a:lnTo>
                  <a:pt x="678" y="2017"/>
                </a:lnTo>
                <a:lnTo>
                  <a:pt x="687" y="2015"/>
                </a:lnTo>
                <a:lnTo>
                  <a:pt x="697" y="2013"/>
                </a:lnTo>
                <a:lnTo>
                  <a:pt x="704" y="2011"/>
                </a:lnTo>
                <a:lnTo>
                  <a:pt x="713" y="2009"/>
                </a:lnTo>
                <a:lnTo>
                  <a:pt x="723" y="2008"/>
                </a:lnTo>
                <a:lnTo>
                  <a:pt x="732" y="2006"/>
                </a:lnTo>
                <a:lnTo>
                  <a:pt x="741" y="2004"/>
                </a:lnTo>
                <a:lnTo>
                  <a:pt x="749" y="2002"/>
                </a:lnTo>
                <a:lnTo>
                  <a:pt x="758" y="2000"/>
                </a:lnTo>
                <a:lnTo>
                  <a:pt x="767" y="1996"/>
                </a:lnTo>
                <a:lnTo>
                  <a:pt x="777" y="1994"/>
                </a:lnTo>
                <a:lnTo>
                  <a:pt x="784" y="1991"/>
                </a:lnTo>
                <a:lnTo>
                  <a:pt x="793" y="1987"/>
                </a:lnTo>
                <a:lnTo>
                  <a:pt x="803" y="1981"/>
                </a:lnTo>
                <a:lnTo>
                  <a:pt x="812" y="1978"/>
                </a:lnTo>
                <a:lnTo>
                  <a:pt x="821" y="1974"/>
                </a:lnTo>
                <a:lnTo>
                  <a:pt x="829" y="1968"/>
                </a:lnTo>
                <a:lnTo>
                  <a:pt x="838" y="1963"/>
                </a:lnTo>
                <a:lnTo>
                  <a:pt x="847" y="1955"/>
                </a:lnTo>
                <a:lnTo>
                  <a:pt x="857" y="1950"/>
                </a:lnTo>
                <a:lnTo>
                  <a:pt x="866" y="1942"/>
                </a:lnTo>
                <a:lnTo>
                  <a:pt x="873" y="1935"/>
                </a:lnTo>
                <a:lnTo>
                  <a:pt x="883" y="1927"/>
                </a:lnTo>
                <a:lnTo>
                  <a:pt x="892" y="1918"/>
                </a:lnTo>
                <a:lnTo>
                  <a:pt x="901" y="1911"/>
                </a:lnTo>
                <a:lnTo>
                  <a:pt x="909" y="1899"/>
                </a:lnTo>
                <a:lnTo>
                  <a:pt x="918" y="1890"/>
                </a:lnTo>
                <a:lnTo>
                  <a:pt x="928" y="1881"/>
                </a:lnTo>
                <a:lnTo>
                  <a:pt x="937" y="1870"/>
                </a:lnTo>
                <a:lnTo>
                  <a:pt x="946" y="1858"/>
                </a:lnTo>
                <a:lnTo>
                  <a:pt x="954" y="1847"/>
                </a:lnTo>
                <a:lnTo>
                  <a:pt x="963" y="1836"/>
                </a:lnTo>
                <a:lnTo>
                  <a:pt x="972" y="1825"/>
                </a:lnTo>
                <a:lnTo>
                  <a:pt x="982" y="1814"/>
                </a:lnTo>
                <a:lnTo>
                  <a:pt x="991" y="1801"/>
                </a:lnTo>
                <a:lnTo>
                  <a:pt x="998" y="1788"/>
                </a:lnTo>
                <a:lnTo>
                  <a:pt x="1008" y="1775"/>
                </a:lnTo>
                <a:lnTo>
                  <a:pt x="1017" y="1761"/>
                </a:lnTo>
                <a:lnTo>
                  <a:pt x="1026" y="1748"/>
                </a:lnTo>
                <a:lnTo>
                  <a:pt x="1034" y="1737"/>
                </a:lnTo>
                <a:lnTo>
                  <a:pt x="1043" y="1724"/>
                </a:lnTo>
                <a:lnTo>
                  <a:pt x="1052" y="1713"/>
                </a:lnTo>
                <a:lnTo>
                  <a:pt x="1062" y="1702"/>
                </a:lnTo>
                <a:lnTo>
                  <a:pt x="1071" y="1689"/>
                </a:lnTo>
                <a:lnTo>
                  <a:pt x="1078" y="1678"/>
                </a:lnTo>
                <a:lnTo>
                  <a:pt x="1088" y="1666"/>
                </a:lnTo>
                <a:lnTo>
                  <a:pt x="1097" y="1657"/>
                </a:lnTo>
                <a:lnTo>
                  <a:pt x="1106" y="1648"/>
                </a:lnTo>
                <a:lnTo>
                  <a:pt x="1116" y="1638"/>
                </a:lnTo>
                <a:lnTo>
                  <a:pt x="1123" y="1629"/>
                </a:lnTo>
                <a:lnTo>
                  <a:pt x="1132" y="1622"/>
                </a:lnTo>
                <a:lnTo>
                  <a:pt x="1142" y="1616"/>
                </a:lnTo>
                <a:lnTo>
                  <a:pt x="1151" y="1609"/>
                </a:lnTo>
                <a:lnTo>
                  <a:pt x="1159" y="1603"/>
                </a:lnTo>
                <a:lnTo>
                  <a:pt x="1168" y="1597"/>
                </a:lnTo>
                <a:lnTo>
                  <a:pt x="1177" y="1594"/>
                </a:lnTo>
                <a:lnTo>
                  <a:pt x="1186" y="1590"/>
                </a:lnTo>
                <a:lnTo>
                  <a:pt x="1196" y="1588"/>
                </a:lnTo>
                <a:lnTo>
                  <a:pt x="1203" y="1586"/>
                </a:lnTo>
                <a:lnTo>
                  <a:pt x="1213" y="1584"/>
                </a:lnTo>
                <a:lnTo>
                  <a:pt x="1222" y="1583"/>
                </a:lnTo>
                <a:lnTo>
                  <a:pt x="1231" y="1583"/>
                </a:lnTo>
                <a:lnTo>
                  <a:pt x="1240" y="1581"/>
                </a:lnTo>
                <a:lnTo>
                  <a:pt x="1248" y="1581"/>
                </a:lnTo>
                <a:lnTo>
                  <a:pt x="1257" y="1581"/>
                </a:lnTo>
                <a:lnTo>
                  <a:pt x="1267" y="1581"/>
                </a:lnTo>
                <a:lnTo>
                  <a:pt x="1276" y="1583"/>
                </a:lnTo>
                <a:lnTo>
                  <a:pt x="1283" y="1583"/>
                </a:lnTo>
                <a:lnTo>
                  <a:pt x="1293" y="1583"/>
                </a:lnTo>
                <a:lnTo>
                  <a:pt x="1302" y="1583"/>
                </a:lnTo>
                <a:lnTo>
                  <a:pt x="1311" y="1583"/>
                </a:lnTo>
                <a:lnTo>
                  <a:pt x="1321" y="1583"/>
                </a:lnTo>
                <a:lnTo>
                  <a:pt x="1328" y="1583"/>
                </a:lnTo>
                <a:lnTo>
                  <a:pt x="1337" y="1583"/>
                </a:lnTo>
                <a:lnTo>
                  <a:pt x="1347" y="1583"/>
                </a:lnTo>
                <a:lnTo>
                  <a:pt x="1356" y="1581"/>
                </a:lnTo>
                <a:lnTo>
                  <a:pt x="1365" y="1577"/>
                </a:lnTo>
                <a:lnTo>
                  <a:pt x="1373" y="1573"/>
                </a:lnTo>
                <a:lnTo>
                  <a:pt x="1382" y="1570"/>
                </a:lnTo>
                <a:lnTo>
                  <a:pt x="1391" y="1564"/>
                </a:lnTo>
                <a:lnTo>
                  <a:pt x="1401" y="1558"/>
                </a:lnTo>
                <a:lnTo>
                  <a:pt x="1408" y="1551"/>
                </a:lnTo>
                <a:lnTo>
                  <a:pt x="1417" y="1543"/>
                </a:lnTo>
                <a:lnTo>
                  <a:pt x="1427" y="1532"/>
                </a:lnTo>
                <a:lnTo>
                  <a:pt x="1436" y="1521"/>
                </a:lnTo>
                <a:lnTo>
                  <a:pt x="1445" y="1508"/>
                </a:lnTo>
                <a:lnTo>
                  <a:pt x="1453" y="1495"/>
                </a:lnTo>
                <a:lnTo>
                  <a:pt x="1462" y="1478"/>
                </a:lnTo>
                <a:lnTo>
                  <a:pt x="1472" y="1461"/>
                </a:lnTo>
                <a:lnTo>
                  <a:pt x="1481" y="1445"/>
                </a:lnTo>
                <a:lnTo>
                  <a:pt x="1490" y="1424"/>
                </a:lnTo>
                <a:lnTo>
                  <a:pt x="1498" y="1404"/>
                </a:lnTo>
                <a:lnTo>
                  <a:pt x="1507" y="1383"/>
                </a:lnTo>
                <a:lnTo>
                  <a:pt x="1516" y="1359"/>
                </a:lnTo>
                <a:lnTo>
                  <a:pt x="1526" y="1335"/>
                </a:lnTo>
                <a:lnTo>
                  <a:pt x="1533" y="1310"/>
                </a:lnTo>
                <a:lnTo>
                  <a:pt x="1542" y="1284"/>
                </a:lnTo>
                <a:lnTo>
                  <a:pt x="1552" y="1256"/>
                </a:lnTo>
                <a:lnTo>
                  <a:pt x="1561" y="1228"/>
                </a:lnTo>
                <a:lnTo>
                  <a:pt x="1570" y="1199"/>
                </a:lnTo>
                <a:lnTo>
                  <a:pt x="1578" y="1169"/>
                </a:lnTo>
                <a:lnTo>
                  <a:pt x="1587" y="1137"/>
                </a:lnTo>
                <a:lnTo>
                  <a:pt x="1596" y="1104"/>
                </a:lnTo>
                <a:lnTo>
                  <a:pt x="1606" y="1072"/>
                </a:lnTo>
                <a:lnTo>
                  <a:pt x="1615" y="1040"/>
                </a:lnTo>
                <a:lnTo>
                  <a:pt x="1622" y="1007"/>
                </a:lnTo>
                <a:lnTo>
                  <a:pt x="1632" y="975"/>
                </a:lnTo>
                <a:lnTo>
                  <a:pt x="1641" y="943"/>
                </a:lnTo>
                <a:lnTo>
                  <a:pt x="1650" y="912"/>
                </a:lnTo>
                <a:lnTo>
                  <a:pt x="1658" y="880"/>
                </a:lnTo>
                <a:lnTo>
                  <a:pt x="1667" y="852"/>
                </a:lnTo>
                <a:lnTo>
                  <a:pt x="1676" y="824"/>
                </a:lnTo>
                <a:lnTo>
                  <a:pt x="1686" y="798"/>
                </a:lnTo>
                <a:lnTo>
                  <a:pt x="1695" y="772"/>
                </a:lnTo>
                <a:lnTo>
                  <a:pt x="1703" y="748"/>
                </a:lnTo>
                <a:lnTo>
                  <a:pt x="1712" y="725"/>
                </a:lnTo>
                <a:lnTo>
                  <a:pt x="1721" y="705"/>
                </a:lnTo>
                <a:lnTo>
                  <a:pt x="1730" y="688"/>
                </a:lnTo>
                <a:lnTo>
                  <a:pt x="1740" y="671"/>
                </a:lnTo>
                <a:lnTo>
                  <a:pt x="1747" y="656"/>
                </a:lnTo>
                <a:lnTo>
                  <a:pt x="1757" y="647"/>
                </a:lnTo>
                <a:lnTo>
                  <a:pt x="1766" y="638"/>
                </a:lnTo>
                <a:lnTo>
                  <a:pt x="1775" y="632"/>
                </a:lnTo>
                <a:lnTo>
                  <a:pt x="1784" y="628"/>
                </a:lnTo>
                <a:lnTo>
                  <a:pt x="1792" y="628"/>
                </a:lnTo>
                <a:lnTo>
                  <a:pt x="1801" y="630"/>
                </a:lnTo>
                <a:lnTo>
                  <a:pt x="1811" y="634"/>
                </a:lnTo>
                <a:lnTo>
                  <a:pt x="1820" y="640"/>
                </a:lnTo>
                <a:lnTo>
                  <a:pt x="1827" y="649"/>
                </a:lnTo>
                <a:lnTo>
                  <a:pt x="1837" y="658"/>
                </a:lnTo>
                <a:lnTo>
                  <a:pt x="1846" y="671"/>
                </a:lnTo>
                <a:lnTo>
                  <a:pt x="1855" y="688"/>
                </a:lnTo>
                <a:lnTo>
                  <a:pt x="1865" y="705"/>
                </a:lnTo>
                <a:lnTo>
                  <a:pt x="1872" y="722"/>
                </a:lnTo>
                <a:lnTo>
                  <a:pt x="1881" y="742"/>
                </a:lnTo>
                <a:lnTo>
                  <a:pt x="1891" y="763"/>
                </a:lnTo>
                <a:lnTo>
                  <a:pt x="1900" y="783"/>
                </a:lnTo>
                <a:lnTo>
                  <a:pt x="1909" y="805"/>
                </a:lnTo>
                <a:lnTo>
                  <a:pt x="1917" y="830"/>
                </a:lnTo>
                <a:lnTo>
                  <a:pt x="1926" y="856"/>
                </a:lnTo>
                <a:lnTo>
                  <a:pt x="1935" y="880"/>
                </a:lnTo>
                <a:lnTo>
                  <a:pt x="1945" y="906"/>
                </a:lnTo>
                <a:lnTo>
                  <a:pt x="1952" y="930"/>
                </a:lnTo>
                <a:lnTo>
                  <a:pt x="1961" y="955"/>
                </a:lnTo>
                <a:lnTo>
                  <a:pt x="1971" y="979"/>
                </a:lnTo>
                <a:lnTo>
                  <a:pt x="1980" y="1001"/>
                </a:lnTo>
                <a:lnTo>
                  <a:pt x="1989" y="1023"/>
                </a:lnTo>
                <a:lnTo>
                  <a:pt x="1997" y="1046"/>
                </a:lnTo>
                <a:lnTo>
                  <a:pt x="2006" y="1064"/>
                </a:lnTo>
                <a:lnTo>
                  <a:pt x="2015" y="1083"/>
                </a:lnTo>
                <a:lnTo>
                  <a:pt x="2025" y="1100"/>
                </a:lnTo>
                <a:lnTo>
                  <a:pt x="2034" y="1115"/>
                </a:lnTo>
                <a:lnTo>
                  <a:pt x="2042" y="1128"/>
                </a:lnTo>
                <a:lnTo>
                  <a:pt x="2051" y="1139"/>
                </a:lnTo>
                <a:lnTo>
                  <a:pt x="2060" y="1146"/>
                </a:lnTo>
                <a:lnTo>
                  <a:pt x="2070" y="1154"/>
                </a:lnTo>
                <a:lnTo>
                  <a:pt x="2077" y="1158"/>
                </a:lnTo>
                <a:lnTo>
                  <a:pt x="2086" y="1160"/>
                </a:lnTo>
                <a:lnTo>
                  <a:pt x="2096" y="1161"/>
                </a:lnTo>
                <a:lnTo>
                  <a:pt x="2105" y="1160"/>
                </a:lnTo>
                <a:lnTo>
                  <a:pt x="2114" y="1154"/>
                </a:lnTo>
                <a:lnTo>
                  <a:pt x="2122" y="1148"/>
                </a:lnTo>
                <a:lnTo>
                  <a:pt x="2131" y="1139"/>
                </a:lnTo>
                <a:lnTo>
                  <a:pt x="2140" y="1126"/>
                </a:lnTo>
                <a:lnTo>
                  <a:pt x="2150" y="1111"/>
                </a:lnTo>
                <a:lnTo>
                  <a:pt x="2159" y="1094"/>
                </a:lnTo>
                <a:lnTo>
                  <a:pt x="2166" y="1074"/>
                </a:lnTo>
                <a:lnTo>
                  <a:pt x="2176" y="1051"/>
                </a:lnTo>
                <a:lnTo>
                  <a:pt x="2185" y="1027"/>
                </a:lnTo>
                <a:lnTo>
                  <a:pt x="2194" y="999"/>
                </a:lnTo>
                <a:lnTo>
                  <a:pt x="2202" y="969"/>
                </a:lnTo>
                <a:lnTo>
                  <a:pt x="2211" y="936"/>
                </a:lnTo>
                <a:lnTo>
                  <a:pt x="2220" y="900"/>
                </a:lnTo>
                <a:lnTo>
                  <a:pt x="2230" y="861"/>
                </a:lnTo>
                <a:lnTo>
                  <a:pt x="2239" y="822"/>
                </a:lnTo>
                <a:lnTo>
                  <a:pt x="2246" y="783"/>
                </a:lnTo>
                <a:lnTo>
                  <a:pt x="2256" y="740"/>
                </a:lnTo>
                <a:lnTo>
                  <a:pt x="2265" y="697"/>
                </a:lnTo>
                <a:lnTo>
                  <a:pt x="2274" y="653"/>
                </a:lnTo>
                <a:lnTo>
                  <a:pt x="2284" y="606"/>
                </a:lnTo>
                <a:lnTo>
                  <a:pt x="2291" y="559"/>
                </a:lnTo>
                <a:lnTo>
                  <a:pt x="2301" y="513"/>
                </a:lnTo>
                <a:lnTo>
                  <a:pt x="2310" y="466"/>
                </a:lnTo>
                <a:lnTo>
                  <a:pt x="2319" y="420"/>
                </a:lnTo>
                <a:lnTo>
                  <a:pt x="2327" y="377"/>
                </a:lnTo>
                <a:lnTo>
                  <a:pt x="2336" y="330"/>
                </a:lnTo>
                <a:lnTo>
                  <a:pt x="2345" y="289"/>
                </a:lnTo>
                <a:lnTo>
                  <a:pt x="2355" y="246"/>
                </a:lnTo>
                <a:lnTo>
                  <a:pt x="2364" y="207"/>
                </a:lnTo>
                <a:lnTo>
                  <a:pt x="2371" y="168"/>
                </a:lnTo>
                <a:lnTo>
                  <a:pt x="2381" y="135"/>
                </a:lnTo>
                <a:lnTo>
                  <a:pt x="2390" y="103"/>
                </a:lnTo>
                <a:lnTo>
                  <a:pt x="2399" y="75"/>
                </a:lnTo>
                <a:lnTo>
                  <a:pt x="2409" y="51"/>
                </a:lnTo>
                <a:lnTo>
                  <a:pt x="2416" y="30"/>
                </a:lnTo>
                <a:lnTo>
                  <a:pt x="2425" y="17"/>
                </a:lnTo>
                <a:lnTo>
                  <a:pt x="2435" y="6"/>
                </a:lnTo>
                <a:lnTo>
                  <a:pt x="2444" y="0"/>
                </a:lnTo>
                <a:lnTo>
                  <a:pt x="2451" y="0"/>
                </a:lnTo>
                <a:lnTo>
                  <a:pt x="2461" y="4"/>
                </a:lnTo>
                <a:lnTo>
                  <a:pt x="2470" y="13"/>
                </a:lnTo>
                <a:lnTo>
                  <a:pt x="2479" y="26"/>
                </a:lnTo>
                <a:lnTo>
                  <a:pt x="2489" y="45"/>
                </a:lnTo>
                <a:lnTo>
                  <a:pt x="2496" y="69"/>
                </a:lnTo>
                <a:lnTo>
                  <a:pt x="2505" y="99"/>
                </a:lnTo>
                <a:lnTo>
                  <a:pt x="2515" y="131"/>
                </a:lnTo>
                <a:lnTo>
                  <a:pt x="2524" y="166"/>
                </a:lnTo>
                <a:lnTo>
                  <a:pt x="2533" y="205"/>
                </a:lnTo>
                <a:lnTo>
                  <a:pt x="2541" y="248"/>
                </a:lnTo>
                <a:lnTo>
                  <a:pt x="2550" y="293"/>
                </a:lnTo>
                <a:lnTo>
                  <a:pt x="2559" y="343"/>
                </a:lnTo>
                <a:lnTo>
                  <a:pt x="2569" y="397"/>
                </a:lnTo>
                <a:lnTo>
                  <a:pt x="2576" y="451"/>
                </a:lnTo>
                <a:lnTo>
                  <a:pt x="2586" y="509"/>
                </a:lnTo>
                <a:lnTo>
                  <a:pt x="2595" y="569"/>
                </a:lnTo>
                <a:lnTo>
                  <a:pt x="2604" y="628"/>
                </a:lnTo>
                <a:lnTo>
                  <a:pt x="2613" y="688"/>
                </a:lnTo>
                <a:lnTo>
                  <a:pt x="2621" y="750"/>
                </a:lnTo>
                <a:lnTo>
                  <a:pt x="2630" y="811"/>
                </a:lnTo>
                <a:lnTo>
                  <a:pt x="2640" y="874"/>
                </a:lnTo>
                <a:lnTo>
                  <a:pt x="2649" y="938"/>
                </a:lnTo>
                <a:lnTo>
                  <a:pt x="2658" y="999"/>
                </a:lnTo>
                <a:lnTo>
                  <a:pt x="2666" y="1063"/>
                </a:lnTo>
                <a:lnTo>
                  <a:pt x="2675" y="1122"/>
                </a:lnTo>
                <a:lnTo>
                  <a:pt x="2684" y="1182"/>
                </a:lnTo>
                <a:lnTo>
                  <a:pt x="2694" y="1240"/>
                </a:lnTo>
                <a:lnTo>
                  <a:pt x="2701" y="1296"/>
                </a:lnTo>
                <a:lnTo>
                  <a:pt x="2710" y="1353"/>
                </a:lnTo>
                <a:lnTo>
                  <a:pt x="2720" y="1407"/>
                </a:lnTo>
                <a:lnTo>
                  <a:pt x="2729" y="1461"/>
                </a:lnTo>
                <a:lnTo>
                  <a:pt x="2738" y="1512"/>
                </a:lnTo>
                <a:lnTo>
                  <a:pt x="2746" y="1562"/>
                </a:lnTo>
                <a:lnTo>
                  <a:pt x="2755" y="1609"/>
                </a:lnTo>
                <a:lnTo>
                  <a:pt x="2764" y="1653"/>
                </a:lnTo>
                <a:lnTo>
                  <a:pt x="2774" y="1698"/>
                </a:lnTo>
                <a:lnTo>
                  <a:pt x="2783" y="1739"/>
                </a:lnTo>
                <a:lnTo>
                  <a:pt x="2790" y="1778"/>
                </a:lnTo>
                <a:lnTo>
                  <a:pt x="2800" y="1817"/>
                </a:lnTo>
                <a:lnTo>
                  <a:pt x="2809" y="1853"/>
                </a:lnTo>
                <a:lnTo>
                  <a:pt x="2818" y="1888"/>
                </a:lnTo>
                <a:lnTo>
                  <a:pt x="2826" y="1920"/>
                </a:lnTo>
                <a:lnTo>
                  <a:pt x="2835" y="1952"/>
                </a:lnTo>
                <a:lnTo>
                  <a:pt x="2845" y="1981"/>
                </a:lnTo>
                <a:lnTo>
                  <a:pt x="2854" y="2009"/>
                </a:lnTo>
                <a:lnTo>
                  <a:pt x="2863" y="2037"/>
                </a:lnTo>
                <a:lnTo>
                  <a:pt x="2871" y="2063"/>
                </a:lnTo>
                <a:lnTo>
                  <a:pt x="2880" y="2088"/>
                </a:lnTo>
                <a:lnTo>
                  <a:pt x="2889" y="2110"/>
                </a:lnTo>
                <a:lnTo>
                  <a:pt x="2899" y="2132"/>
                </a:lnTo>
                <a:lnTo>
                  <a:pt x="2908" y="2153"/>
                </a:lnTo>
                <a:lnTo>
                  <a:pt x="2915" y="2173"/>
                </a:lnTo>
                <a:lnTo>
                  <a:pt x="2925" y="2192"/>
                </a:lnTo>
                <a:lnTo>
                  <a:pt x="2934" y="2209"/>
                </a:lnTo>
                <a:lnTo>
                  <a:pt x="2943" y="2226"/>
                </a:lnTo>
                <a:lnTo>
                  <a:pt x="2951" y="2242"/>
                </a:lnTo>
                <a:lnTo>
                  <a:pt x="2960" y="2257"/>
                </a:lnTo>
                <a:lnTo>
                  <a:pt x="2969" y="2270"/>
                </a:lnTo>
                <a:lnTo>
                  <a:pt x="2979" y="2283"/>
                </a:lnTo>
                <a:lnTo>
                  <a:pt x="2988" y="2296"/>
                </a:lnTo>
                <a:lnTo>
                  <a:pt x="2995" y="2308"/>
                </a:lnTo>
                <a:lnTo>
                  <a:pt x="3005" y="2319"/>
                </a:lnTo>
                <a:lnTo>
                  <a:pt x="3014" y="2330"/>
                </a:lnTo>
                <a:lnTo>
                  <a:pt x="3023" y="2339"/>
                </a:lnTo>
                <a:lnTo>
                  <a:pt x="3033" y="2349"/>
                </a:lnTo>
                <a:lnTo>
                  <a:pt x="3040" y="2358"/>
                </a:lnTo>
                <a:lnTo>
                  <a:pt x="3049" y="2365"/>
                </a:lnTo>
                <a:lnTo>
                  <a:pt x="3059" y="2375"/>
                </a:lnTo>
                <a:lnTo>
                  <a:pt x="3068" y="2382"/>
                </a:lnTo>
                <a:lnTo>
                  <a:pt x="3076" y="2388"/>
                </a:lnTo>
                <a:lnTo>
                  <a:pt x="3085" y="2395"/>
                </a:lnTo>
                <a:lnTo>
                  <a:pt x="3094" y="2401"/>
                </a:lnTo>
                <a:lnTo>
                  <a:pt x="3103" y="2406"/>
                </a:lnTo>
                <a:lnTo>
                  <a:pt x="3113" y="2412"/>
                </a:lnTo>
                <a:lnTo>
                  <a:pt x="3120" y="2418"/>
                </a:lnTo>
                <a:lnTo>
                  <a:pt x="3130" y="2421"/>
                </a:lnTo>
                <a:lnTo>
                  <a:pt x="3139" y="2427"/>
                </a:lnTo>
                <a:lnTo>
                  <a:pt x="3148" y="2431"/>
                </a:lnTo>
                <a:lnTo>
                  <a:pt x="3157" y="2434"/>
                </a:lnTo>
                <a:lnTo>
                  <a:pt x="3165" y="2438"/>
                </a:lnTo>
                <a:lnTo>
                  <a:pt x="3174" y="2442"/>
                </a:lnTo>
                <a:lnTo>
                  <a:pt x="3184" y="2445"/>
                </a:lnTo>
                <a:lnTo>
                  <a:pt x="3193" y="2449"/>
                </a:lnTo>
                <a:lnTo>
                  <a:pt x="3200" y="2451"/>
                </a:lnTo>
                <a:lnTo>
                  <a:pt x="3210" y="2455"/>
                </a:lnTo>
                <a:lnTo>
                  <a:pt x="3219" y="2457"/>
                </a:lnTo>
                <a:lnTo>
                  <a:pt x="3228" y="2460"/>
                </a:lnTo>
                <a:lnTo>
                  <a:pt x="3238" y="2462"/>
                </a:lnTo>
                <a:lnTo>
                  <a:pt x="3245" y="2466"/>
                </a:lnTo>
                <a:lnTo>
                  <a:pt x="3254" y="2468"/>
                </a:lnTo>
                <a:lnTo>
                  <a:pt x="3264" y="2470"/>
                </a:lnTo>
                <a:lnTo>
                  <a:pt x="3273" y="2472"/>
                </a:lnTo>
                <a:lnTo>
                  <a:pt x="3282" y="2473"/>
                </a:lnTo>
                <a:lnTo>
                  <a:pt x="3290" y="2475"/>
                </a:lnTo>
                <a:lnTo>
                  <a:pt x="3299" y="2477"/>
                </a:lnTo>
                <a:lnTo>
                  <a:pt x="3308" y="2481"/>
                </a:lnTo>
                <a:lnTo>
                  <a:pt x="3318" y="2483"/>
                </a:lnTo>
                <a:lnTo>
                  <a:pt x="3325" y="2483"/>
                </a:lnTo>
                <a:lnTo>
                  <a:pt x="3334" y="2485"/>
                </a:lnTo>
                <a:lnTo>
                  <a:pt x="3344" y="2486"/>
                </a:lnTo>
                <a:lnTo>
                  <a:pt x="3353" y="2488"/>
                </a:lnTo>
                <a:lnTo>
                  <a:pt x="3362" y="2490"/>
                </a:lnTo>
                <a:lnTo>
                  <a:pt x="3370" y="2492"/>
                </a:lnTo>
                <a:lnTo>
                  <a:pt x="3379" y="2494"/>
                </a:lnTo>
                <a:lnTo>
                  <a:pt x="3388" y="2494"/>
                </a:lnTo>
                <a:lnTo>
                  <a:pt x="3398" y="2496"/>
                </a:lnTo>
                <a:lnTo>
                  <a:pt x="3407" y="2498"/>
                </a:lnTo>
                <a:lnTo>
                  <a:pt x="3415" y="2500"/>
                </a:lnTo>
                <a:lnTo>
                  <a:pt x="3424" y="2500"/>
                </a:lnTo>
                <a:lnTo>
                  <a:pt x="3433" y="2501"/>
                </a:lnTo>
                <a:lnTo>
                  <a:pt x="3443" y="2503"/>
                </a:lnTo>
                <a:lnTo>
                  <a:pt x="3450" y="2503"/>
                </a:lnTo>
                <a:lnTo>
                  <a:pt x="3459" y="2505"/>
                </a:lnTo>
                <a:lnTo>
                  <a:pt x="3469" y="2505"/>
                </a:lnTo>
                <a:lnTo>
                  <a:pt x="3478" y="2507"/>
                </a:lnTo>
                <a:lnTo>
                  <a:pt x="3487" y="2507"/>
                </a:lnTo>
                <a:lnTo>
                  <a:pt x="3495" y="2509"/>
                </a:lnTo>
                <a:lnTo>
                  <a:pt x="3504" y="2509"/>
                </a:lnTo>
                <a:lnTo>
                  <a:pt x="3513" y="2511"/>
                </a:lnTo>
                <a:lnTo>
                  <a:pt x="3523" y="2511"/>
                </a:lnTo>
                <a:lnTo>
                  <a:pt x="3532" y="2513"/>
                </a:lnTo>
                <a:lnTo>
                  <a:pt x="3539" y="2513"/>
                </a:lnTo>
                <a:lnTo>
                  <a:pt x="3549" y="2513"/>
                </a:lnTo>
                <a:lnTo>
                  <a:pt x="3558" y="2514"/>
                </a:lnTo>
                <a:lnTo>
                  <a:pt x="3567" y="2514"/>
                </a:lnTo>
              </a:path>
            </a:pathLst>
          </a:custGeom>
          <a:noFill/>
          <a:ln w="6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任意多边形 260"/>
          <p:cNvSpPr>
            <a:spLocks/>
          </p:cNvSpPr>
          <p:nvPr/>
        </p:nvSpPr>
        <p:spPr bwMode="auto">
          <a:xfrm>
            <a:off x="2228714" y="2147667"/>
            <a:ext cx="5662613" cy="3367087"/>
          </a:xfrm>
          <a:custGeom>
            <a:avLst/>
            <a:gdLst>
              <a:gd name="T0" fmla="*/ 54 w 3567"/>
              <a:gd name="T1" fmla="*/ 1670 h 2121"/>
              <a:gd name="T2" fmla="*/ 117 w 3567"/>
              <a:gd name="T3" fmla="*/ 1694 h 2121"/>
              <a:gd name="T4" fmla="*/ 179 w 3567"/>
              <a:gd name="T5" fmla="*/ 1720 h 2121"/>
              <a:gd name="T6" fmla="*/ 242 w 3567"/>
              <a:gd name="T7" fmla="*/ 1739 h 2121"/>
              <a:gd name="T8" fmla="*/ 303 w 3567"/>
              <a:gd name="T9" fmla="*/ 1750 h 2121"/>
              <a:gd name="T10" fmla="*/ 367 w 3567"/>
              <a:gd name="T11" fmla="*/ 1750 h 2121"/>
              <a:gd name="T12" fmla="*/ 428 w 3567"/>
              <a:gd name="T13" fmla="*/ 1743 h 2121"/>
              <a:gd name="T14" fmla="*/ 492 w 3567"/>
              <a:gd name="T15" fmla="*/ 1730 h 2121"/>
              <a:gd name="T16" fmla="*/ 553 w 3567"/>
              <a:gd name="T17" fmla="*/ 1717 h 2121"/>
              <a:gd name="T18" fmla="*/ 616 w 3567"/>
              <a:gd name="T19" fmla="*/ 1706 h 2121"/>
              <a:gd name="T20" fmla="*/ 678 w 3567"/>
              <a:gd name="T21" fmla="*/ 1696 h 2121"/>
              <a:gd name="T22" fmla="*/ 741 w 3567"/>
              <a:gd name="T23" fmla="*/ 1685 h 2121"/>
              <a:gd name="T24" fmla="*/ 803 w 3567"/>
              <a:gd name="T25" fmla="*/ 1668 h 2121"/>
              <a:gd name="T26" fmla="*/ 866 w 3567"/>
              <a:gd name="T27" fmla="*/ 1637 h 2121"/>
              <a:gd name="T28" fmla="*/ 928 w 3567"/>
              <a:gd name="T29" fmla="*/ 1584 h 2121"/>
              <a:gd name="T30" fmla="*/ 991 w 3567"/>
              <a:gd name="T31" fmla="*/ 1517 h 2121"/>
              <a:gd name="T32" fmla="*/ 1052 w 3567"/>
              <a:gd name="T33" fmla="*/ 1445 h 2121"/>
              <a:gd name="T34" fmla="*/ 1116 w 3567"/>
              <a:gd name="T35" fmla="*/ 1381 h 2121"/>
              <a:gd name="T36" fmla="*/ 1177 w 3567"/>
              <a:gd name="T37" fmla="*/ 1344 h 2121"/>
              <a:gd name="T38" fmla="*/ 1240 w 3567"/>
              <a:gd name="T39" fmla="*/ 1331 h 2121"/>
              <a:gd name="T40" fmla="*/ 1302 w 3567"/>
              <a:gd name="T41" fmla="*/ 1333 h 2121"/>
              <a:gd name="T42" fmla="*/ 1365 w 3567"/>
              <a:gd name="T43" fmla="*/ 1327 h 2121"/>
              <a:gd name="T44" fmla="*/ 1427 w 3567"/>
              <a:gd name="T45" fmla="*/ 1292 h 2121"/>
              <a:gd name="T46" fmla="*/ 1490 w 3567"/>
              <a:gd name="T47" fmla="*/ 1204 h 2121"/>
              <a:gd name="T48" fmla="*/ 1552 w 3567"/>
              <a:gd name="T49" fmla="*/ 1064 h 2121"/>
              <a:gd name="T50" fmla="*/ 1615 w 3567"/>
              <a:gd name="T51" fmla="*/ 884 h 2121"/>
              <a:gd name="T52" fmla="*/ 1676 w 3567"/>
              <a:gd name="T53" fmla="*/ 701 h 2121"/>
              <a:gd name="T54" fmla="*/ 1740 w 3567"/>
              <a:gd name="T55" fmla="*/ 571 h 2121"/>
              <a:gd name="T56" fmla="*/ 1801 w 3567"/>
              <a:gd name="T57" fmla="*/ 533 h 2121"/>
              <a:gd name="T58" fmla="*/ 1865 w 3567"/>
              <a:gd name="T59" fmla="*/ 591 h 2121"/>
              <a:gd name="T60" fmla="*/ 1926 w 3567"/>
              <a:gd name="T61" fmla="*/ 716 h 2121"/>
              <a:gd name="T62" fmla="*/ 1989 w 3567"/>
              <a:gd name="T63" fmla="*/ 859 h 2121"/>
              <a:gd name="T64" fmla="*/ 2051 w 3567"/>
              <a:gd name="T65" fmla="*/ 958 h 2121"/>
              <a:gd name="T66" fmla="*/ 2114 w 3567"/>
              <a:gd name="T67" fmla="*/ 973 h 2121"/>
              <a:gd name="T68" fmla="*/ 2176 w 3567"/>
              <a:gd name="T69" fmla="*/ 887 h 2121"/>
              <a:gd name="T70" fmla="*/ 2239 w 3567"/>
              <a:gd name="T71" fmla="*/ 699 h 2121"/>
              <a:gd name="T72" fmla="*/ 2301 w 3567"/>
              <a:gd name="T73" fmla="*/ 440 h 2121"/>
              <a:gd name="T74" fmla="*/ 2364 w 3567"/>
              <a:gd name="T75" fmla="*/ 183 h 2121"/>
              <a:gd name="T76" fmla="*/ 2425 w 3567"/>
              <a:gd name="T77" fmla="*/ 17 h 2121"/>
              <a:gd name="T78" fmla="*/ 2489 w 3567"/>
              <a:gd name="T79" fmla="*/ 32 h 2121"/>
              <a:gd name="T80" fmla="*/ 2550 w 3567"/>
              <a:gd name="T81" fmla="*/ 235 h 2121"/>
              <a:gd name="T82" fmla="*/ 2613 w 3567"/>
              <a:gd name="T83" fmla="*/ 565 h 2121"/>
              <a:gd name="T84" fmla="*/ 2675 w 3567"/>
              <a:gd name="T85" fmla="*/ 932 h 2121"/>
              <a:gd name="T86" fmla="*/ 2738 w 3567"/>
              <a:gd name="T87" fmla="*/ 1262 h 2121"/>
              <a:gd name="T88" fmla="*/ 2800 w 3567"/>
              <a:gd name="T89" fmla="*/ 1521 h 2121"/>
              <a:gd name="T90" fmla="*/ 2863 w 3567"/>
              <a:gd name="T91" fmla="*/ 1709 h 2121"/>
              <a:gd name="T92" fmla="*/ 2925 w 3567"/>
              <a:gd name="T93" fmla="*/ 1842 h 2121"/>
              <a:gd name="T94" fmla="*/ 2988 w 3567"/>
              <a:gd name="T95" fmla="*/ 1931 h 2121"/>
              <a:gd name="T96" fmla="*/ 3049 w 3567"/>
              <a:gd name="T97" fmla="*/ 1991 h 2121"/>
              <a:gd name="T98" fmla="*/ 3113 w 3567"/>
              <a:gd name="T99" fmla="*/ 2032 h 2121"/>
              <a:gd name="T100" fmla="*/ 3174 w 3567"/>
              <a:gd name="T101" fmla="*/ 2058 h 2121"/>
              <a:gd name="T102" fmla="*/ 3238 w 3567"/>
              <a:gd name="T103" fmla="*/ 2076 h 2121"/>
              <a:gd name="T104" fmla="*/ 3299 w 3567"/>
              <a:gd name="T105" fmla="*/ 2089 h 2121"/>
              <a:gd name="T106" fmla="*/ 3362 w 3567"/>
              <a:gd name="T107" fmla="*/ 2101 h 2121"/>
              <a:gd name="T108" fmla="*/ 3424 w 3567"/>
              <a:gd name="T109" fmla="*/ 2110 h 2121"/>
              <a:gd name="T110" fmla="*/ 3487 w 3567"/>
              <a:gd name="T111" fmla="*/ 2116 h 2121"/>
              <a:gd name="T112" fmla="*/ 3549 w 3567"/>
              <a:gd name="T113" fmla="*/ 2121 h 2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121">
                <a:moveTo>
                  <a:pt x="0" y="1657"/>
                </a:moveTo>
                <a:lnTo>
                  <a:pt x="9" y="1657"/>
                </a:lnTo>
                <a:lnTo>
                  <a:pt x="18" y="1659"/>
                </a:lnTo>
                <a:lnTo>
                  <a:pt x="28" y="1661"/>
                </a:lnTo>
                <a:lnTo>
                  <a:pt x="35" y="1665"/>
                </a:lnTo>
                <a:lnTo>
                  <a:pt x="44" y="1666"/>
                </a:lnTo>
                <a:lnTo>
                  <a:pt x="54" y="1670"/>
                </a:lnTo>
                <a:lnTo>
                  <a:pt x="63" y="1672"/>
                </a:lnTo>
                <a:lnTo>
                  <a:pt x="72" y="1676"/>
                </a:lnTo>
                <a:lnTo>
                  <a:pt x="80" y="1679"/>
                </a:lnTo>
                <a:lnTo>
                  <a:pt x="89" y="1683"/>
                </a:lnTo>
                <a:lnTo>
                  <a:pt x="99" y="1687"/>
                </a:lnTo>
                <a:lnTo>
                  <a:pt x="108" y="1691"/>
                </a:lnTo>
                <a:lnTo>
                  <a:pt x="117" y="1694"/>
                </a:lnTo>
                <a:lnTo>
                  <a:pt x="125" y="1698"/>
                </a:lnTo>
                <a:lnTo>
                  <a:pt x="134" y="1704"/>
                </a:lnTo>
                <a:lnTo>
                  <a:pt x="143" y="1707"/>
                </a:lnTo>
                <a:lnTo>
                  <a:pt x="153" y="1709"/>
                </a:lnTo>
                <a:lnTo>
                  <a:pt x="160" y="1713"/>
                </a:lnTo>
                <a:lnTo>
                  <a:pt x="169" y="1717"/>
                </a:lnTo>
                <a:lnTo>
                  <a:pt x="179" y="1720"/>
                </a:lnTo>
                <a:lnTo>
                  <a:pt x="188" y="1724"/>
                </a:lnTo>
                <a:lnTo>
                  <a:pt x="197" y="1728"/>
                </a:lnTo>
                <a:lnTo>
                  <a:pt x="205" y="1730"/>
                </a:lnTo>
                <a:lnTo>
                  <a:pt x="214" y="1732"/>
                </a:lnTo>
                <a:lnTo>
                  <a:pt x="223" y="1735"/>
                </a:lnTo>
                <a:lnTo>
                  <a:pt x="233" y="1737"/>
                </a:lnTo>
                <a:lnTo>
                  <a:pt x="242" y="1739"/>
                </a:lnTo>
                <a:lnTo>
                  <a:pt x="249" y="1741"/>
                </a:lnTo>
                <a:lnTo>
                  <a:pt x="259" y="1743"/>
                </a:lnTo>
                <a:lnTo>
                  <a:pt x="268" y="1745"/>
                </a:lnTo>
                <a:lnTo>
                  <a:pt x="277" y="1747"/>
                </a:lnTo>
                <a:lnTo>
                  <a:pt x="285" y="1747"/>
                </a:lnTo>
                <a:lnTo>
                  <a:pt x="294" y="1748"/>
                </a:lnTo>
                <a:lnTo>
                  <a:pt x="303" y="1750"/>
                </a:lnTo>
                <a:lnTo>
                  <a:pt x="313" y="1750"/>
                </a:lnTo>
                <a:lnTo>
                  <a:pt x="322" y="1750"/>
                </a:lnTo>
                <a:lnTo>
                  <a:pt x="330" y="1750"/>
                </a:lnTo>
                <a:lnTo>
                  <a:pt x="339" y="1752"/>
                </a:lnTo>
                <a:lnTo>
                  <a:pt x="348" y="1752"/>
                </a:lnTo>
                <a:lnTo>
                  <a:pt x="357" y="1750"/>
                </a:lnTo>
                <a:lnTo>
                  <a:pt x="367" y="1750"/>
                </a:lnTo>
                <a:lnTo>
                  <a:pt x="374" y="1750"/>
                </a:lnTo>
                <a:lnTo>
                  <a:pt x="384" y="1748"/>
                </a:lnTo>
                <a:lnTo>
                  <a:pt x="393" y="1748"/>
                </a:lnTo>
                <a:lnTo>
                  <a:pt x="402" y="1747"/>
                </a:lnTo>
                <a:lnTo>
                  <a:pt x="410" y="1745"/>
                </a:lnTo>
                <a:lnTo>
                  <a:pt x="419" y="1745"/>
                </a:lnTo>
                <a:lnTo>
                  <a:pt x="428" y="1743"/>
                </a:lnTo>
                <a:lnTo>
                  <a:pt x="438" y="1741"/>
                </a:lnTo>
                <a:lnTo>
                  <a:pt x="447" y="1739"/>
                </a:lnTo>
                <a:lnTo>
                  <a:pt x="454" y="1737"/>
                </a:lnTo>
                <a:lnTo>
                  <a:pt x="464" y="1735"/>
                </a:lnTo>
                <a:lnTo>
                  <a:pt x="473" y="1734"/>
                </a:lnTo>
                <a:lnTo>
                  <a:pt x="482" y="1732"/>
                </a:lnTo>
                <a:lnTo>
                  <a:pt x="492" y="1730"/>
                </a:lnTo>
                <a:lnTo>
                  <a:pt x="499" y="1728"/>
                </a:lnTo>
                <a:lnTo>
                  <a:pt x="508" y="1726"/>
                </a:lnTo>
                <a:lnTo>
                  <a:pt x="518" y="1724"/>
                </a:lnTo>
                <a:lnTo>
                  <a:pt x="527" y="1722"/>
                </a:lnTo>
                <a:lnTo>
                  <a:pt x="534" y="1720"/>
                </a:lnTo>
                <a:lnTo>
                  <a:pt x="544" y="1719"/>
                </a:lnTo>
                <a:lnTo>
                  <a:pt x="553" y="1717"/>
                </a:lnTo>
                <a:lnTo>
                  <a:pt x="562" y="1715"/>
                </a:lnTo>
                <a:lnTo>
                  <a:pt x="572" y="1713"/>
                </a:lnTo>
                <a:lnTo>
                  <a:pt x="579" y="1711"/>
                </a:lnTo>
                <a:lnTo>
                  <a:pt x="588" y="1709"/>
                </a:lnTo>
                <a:lnTo>
                  <a:pt x="598" y="1707"/>
                </a:lnTo>
                <a:lnTo>
                  <a:pt x="607" y="1706"/>
                </a:lnTo>
                <a:lnTo>
                  <a:pt x="616" y="1706"/>
                </a:lnTo>
                <a:lnTo>
                  <a:pt x="624" y="1704"/>
                </a:lnTo>
                <a:lnTo>
                  <a:pt x="633" y="1702"/>
                </a:lnTo>
                <a:lnTo>
                  <a:pt x="642" y="1702"/>
                </a:lnTo>
                <a:lnTo>
                  <a:pt x="652" y="1700"/>
                </a:lnTo>
                <a:lnTo>
                  <a:pt x="659" y="1700"/>
                </a:lnTo>
                <a:lnTo>
                  <a:pt x="669" y="1698"/>
                </a:lnTo>
                <a:lnTo>
                  <a:pt x="678" y="1696"/>
                </a:lnTo>
                <a:lnTo>
                  <a:pt x="687" y="1694"/>
                </a:lnTo>
                <a:lnTo>
                  <a:pt x="697" y="1694"/>
                </a:lnTo>
                <a:lnTo>
                  <a:pt x="704" y="1693"/>
                </a:lnTo>
                <a:lnTo>
                  <a:pt x="713" y="1691"/>
                </a:lnTo>
                <a:lnTo>
                  <a:pt x="723" y="1689"/>
                </a:lnTo>
                <a:lnTo>
                  <a:pt x="732" y="1687"/>
                </a:lnTo>
                <a:lnTo>
                  <a:pt x="741" y="1685"/>
                </a:lnTo>
                <a:lnTo>
                  <a:pt x="749" y="1683"/>
                </a:lnTo>
                <a:lnTo>
                  <a:pt x="758" y="1681"/>
                </a:lnTo>
                <a:lnTo>
                  <a:pt x="767" y="1679"/>
                </a:lnTo>
                <a:lnTo>
                  <a:pt x="777" y="1678"/>
                </a:lnTo>
                <a:lnTo>
                  <a:pt x="784" y="1674"/>
                </a:lnTo>
                <a:lnTo>
                  <a:pt x="793" y="1672"/>
                </a:lnTo>
                <a:lnTo>
                  <a:pt x="803" y="1668"/>
                </a:lnTo>
                <a:lnTo>
                  <a:pt x="812" y="1665"/>
                </a:lnTo>
                <a:lnTo>
                  <a:pt x="821" y="1661"/>
                </a:lnTo>
                <a:lnTo>
                  <a:pt x="829" y="1657"/>
                </a:lnTo>
                <a:lnTo>
                  <a:pt x="838" y="1652"/>
                </a:lnTo>
                <a:lnTo>
                  <a:pt x="847" y="1648"/>
                </a:lnTo>
                <a:lnTo>
                  <a:pt x="857" y="1642"/>
                </a:lnTo>
                <a:lnTo>
                  <a:pt x="866" y="1637"/>
                </a:lnTo>
                <a:lnTo>
                  <a:pt x="873" y="1629"/>
                </a:lnTo>
                <a:lnTo>
                  <a:pt x="883" y="1624"/>
                </a:lnTo>
                <a:lnTo>
                  <a:pt x="892" y="1616"/>
                </a:lnTo>
                <a:lnTo>
                  <a:pt x="901" y="1609"/>
                </a:lnTo>
                <a:lnTo>
                  <a:pt x="909" y="1601"/>
                </a:lnTo>
                <a:lnTo>
                  <a:pt x="918" y="1592"/>
                </a:lnTo>
                <a:lnTo>
                  <a:pt x="928" y="1584"/>
                </a:lnTo>
                <a:lnTo>
                  <a:pt x="937" y="1575"/>
                </a:lnTo>
                <a:lnTo>
                  <a:pt x="946" y="1566"/>
                </a:lnTo>
                <a:lnTo>
                  <a:pt x="954" y="1556"/>
                </a:lnTo>
                <a:lnTo>
                  <a:pt x="963" y="1547"/>
                </a:lnTo>
                <a:lnTo>
                  <a:pt x="972" y="1538"/>
                </a:lnTo>
                <a:lnTo>
                  <a:pt x="982" y="1529"/>
                </a:lnTo>
                <a:lnTo>
                  <a:pt x="991" y="1517"/>
                </a:lnTo>
                <a:lnTo>
                  <a:pt x="998" y="1506"/>
                </a:lnTo>
                <a:lnTo>
                  <a:pt x="1008" y="1497"/>
                </a:lnTo>
                <a:lnTo>
                  <a:pt x="1017" y="1486"/>
                </a:lnTo>
                <a:lnTo>
                  <a:pt x="1026" y="1476"/>
                </a:lnTo>
                <a:lnTo>
                  <a:pt x="1034" y="1465"/>
                </a:lnTo>
                <a:lnTo>
                  <a:pt x="1043" y="1456"/>
                </a:lnTo>
                <a:lnTo>
                  <a:pt x="1052" y="1445"/>
                </a:lnTo>
                <a:lnTo>
                  <a:pt x="1062" y="1435"/>
                </a:lnTo>
                <a:lnTo>
                  <a:pt x="1071" y="1426"/>
                </a:lnTo>
                <a:lnTo>
                  <a:pt x="1078" y="1415"/>
                </a:lnTo>
                <a:lnTo>
                  <a:pt x="1088" y="1407"/>
                </a:lnTo>
                <a:lnTo>
                  <a:pt x="1097" y="1398"/>
                </a:lnTo>
                <a:lnTo>
                  <a:pt x="1106" y="1391"/>
                </a:lnTo>
                <a:lnTo>
                  <a:pt x="1116" y="1381"/>
                </a:lnTo>
                <a:lnTo>
                  <a:pt x="1123" y="1374"/>
                </a:lnTo>
                <a:lnTo>
                  <a:pt x="1132" y="1368"/>
                </a:lnTo>
                <a:lnTo>
                  <a:pt x="1142" y="1363"/>
                </a:lnTo>
                <a:lnTo>
                  <a:pt x="1151" y="1357"/>
                </a:lnTo>
                <a:lnTo>
                  <a:pt x="1159" y="1351"/>
                </a:lnTo>
                <a:lnTo>
                  <a:pt x="1168" y="1348"/>
                </a:lnTo>
                <a:lnTo>
                  <a:pt x="1177" y="1344"/>
                </a:lnTo>
                <a:lnTo>
                  <a:pt x="1186" y="1340"/>
                </a:lnTo>
                <a:lnTo>
                  <a:pt x="1196" y="1338"/>
                </a:lnTo>
                <a:lnTo>
                  <a:pt x="1203" y="1335"/>
                </a:lnTo>
                <a:lnTo>
                  <a:pt x="1213" y="1335"/>
                </a:lnTo>
                <a:lnTo>
                  <a:pt x="1222" y="1333"/>
                </a:lnTo>
                <a:lnTo>
                  <a:pt x="1231" y="1331"/>
                </a:lnTo>
                <a:lnTo>
                  <a:pt x="1240" y="1331"/>
                </a:lnTo>
                <a:lnTo>
                  <a:pt x="1248" y="1331"/>
                </a:lnTo>
                <a:lnTo>
                  <a:pt x="1257" y="1331"/>
                </a:lnTo>
                <a:lnTo>
                  <a:pt x="1267" y="1331"/>
                </a:lnTo>
                <a:lnTo>
                  <a:pt x="1276" y="1331"/>
                </a:lnTo>
                <a:lnTo>
                  <a:pt x="1283" y="1333"/>
                </a:lnTo>
                <a:lnTo>
                  <a:pt x="1293" y="1333"/>
                </a:lnTo>
                <a:lnTo>
                  <a:pt x="1302" y="1333"/>
                </a:lnTo>
                <a:lnTo>
                  <a:pt x="1311" y="1333"/>
                </a:lnTo>
                <a:lnTo>
                  <a:pt x="1321" y="1333"/>
                </a:lnTo>
                <a:lnTo>
                  <a:pt x="1328" y="1333"/>
                </a:lnTo>
                <a:lnTo>
                  <a:pt x="1337" y="1333"/>
                </a:lnTo>
                <a:lnTo>
                  <a:pt x="1347" y="1331"/>
                </a:lnTo>
                <a:lnTo>
                  <a:pt x="1356" y="1331"/>
                </a:lnTo>
                <a:lnTo>
                  <a:pt x="1365" y="1327"/>
                </a:lnTo>
                <a:lnTo>
                  <a:pt x="1373" y="1325"/>
                </a:lnTo>
                <a:lnTo>
                  <a:pt x="1382" y="1322"/>
                </a:lnTo>
                <a:lnTo>
                  <a:pt x="1391" y="1318"/>
                </a:lnTo>
                <a:lnTo>
                  <a:pt x="1401" y="1312"/>
                </a:lnTo>
                <a:lnTo>
                  <a:pt x="1408" y="1307"/>
                </a:lnTo>
                <a:lnTo>
                  <a:pt x="1417" y="1299"/>
                </a:lnTo>
                <a:lnTo>
                  <a:pt x="1427" y="1292"/>
                </a:lnTo>
                <a:lnTo>
                  <a:pt x="1436" y="1282"/>
                </a:lnTo>
                <a:lnTo>
                  <a:pt x="1445" y="1271"/>
                </a:lnTo>
                <a:lnTo>
                  <a:pt x="1453" y="1260"/>
                </a:lnTo>
                <a:lnTo>
                  <a:pt x="1462" y="1249"/>
                </a:lnTo>
                <a:lnTo>
                  <a:pt x="1472" y="1234"/>
                </a:lnTo>
                <a:lnTo>
                  <a:pt x="1481" y="1219"/>
                </a:lnTo>
                <a:lnTo>
                  <a:pt x="1490" y="1204"/>
                </a:lnTo>
                <a:lnTo>
                  <a:pt x="1498" y="1187"/>
                </a:lnTo>
                <a:lnTo>
                  <a:pt x="1507" y="1169"/>
                </a:lnTo>
                <a:lnTo>
                  <a:pt x="1516" y="1148"/>
                </a:lnTo>
                <a:lnTo>
                  <a:pt x="1526" y="1130"/>
                </a:lnTo>
                <a:lnTo>
                  <a:pt x="1533" y="1107"/>
                </a:lnTo>
                <a:lnTo>
                  <a:pt x="1542" y="1087"/>
                </a:lnTo>
                <a:lnTo>
                  <a:pt x="1552" y="1064"/>
                </a:lnTo>
                <a:lnTo>
                  <a:pt x="1561" y="1040"/>
                </a:lnTo>
                <a:lnTo>
                  <a:pt x="1570" y="1016"/>
                </a:lnTo>
                <a:lnTo>
                  <a:pt x="1578" y="990"/>
                </a:lnTo>
                <a:lnTo>
                  <a:pt x="1587" y="964"/>
                </a:lnTo>
                <a:lnTo>
                  <a:pt x="1596" y="938"/>
                </a:lnTo>
                <a:lnTo>
                  <a:pt x="1606" y="910"/>
                </a:lnTo>
                <a:lnTo>
                  <a:pt x="1615" y="884"/>
                </a:lnTo>
                <a:lnTo>
                  <a:pt x="1622" y="856"/>
                </a:lnTo>
                <a:lnTo>
                  <a:pt x="1632" y="830"/>
                </a:lnTo>
                <a:lnTo>
                  <a:pt x="1641" y="802"/>
                </a:lnTo>
                <a:lnTo>
                  <a:pt x="1650" y="776"/>
                </a:lnTo>
                <a:lnTo>
                  <a:pt x="1658" y="751"/>
                </a:lnTo>
                <a:lnTo>
                  <a:pt x="1667" y="725"/>
                </a:lnTo>
                <a:lnTo>
                  <a:pt x="1676" y="701"/>
                </a:lnTo>
                <a:lnTo>
                  <a:pt x="1686" y="679"/>
                </a:lnTo>
                <a:lnTo>
                  <a:pt x="1695" y="658"/>
                </a:lnTo>
                <a:lnTo>
                  <a:pt x="1703" y="636"/>
                </a:lnTo>
                <a:lnTo>
                  <a:pt x="1712" y="617"/>
                </a:lnTo>
                <a:lnTo>
                  <a:pt x="1721" y="600"/>
                </a:lnTo>
                <a:lnTo>
                  <a:pt x="1730" y="585"/>
                </a:lnTo>
                <a:lnTo>
                  <a:pt x="1740" y="571"/>
                </a:lnTo>
                <a:lnTo>
                  <a:pt x="1747" y="559"/>
                </a:lnTo>
                <a:lnTo>
                  <a:pt x="1757" y="550"/>
                </a:lnTo>
                <a:lnTo>
                  <a:pt x="1766" y="543"/>
                </a:lnTo>
                <a:lnTo>
                  <a:pt x="1775" y="537"/>
                </a:lnTo>
                <a:lnTo>
                  <a:pt x="1784" y="533"/>
                </a:lnTo>
                <a:lnTo>
                  <a:pt x="1792" y="531"/>
                </a:lnTo>
                <a:lnTo>
                  <a:pt x="1801" y="533"/>
                </a:lnTo>
                <a:lnTo>
                  <a:pt x="1811" y="535"/>
                </a:lnTo>
                <a:lnTo>
                  <a:pt x="1820" y="541"/>
                </a:lnTo>
                <a:lnTo>
                  <a:pt x="1827" y="546"/>
                </a:lnTo>
                <a:lnTo>
                  <a:pt x="1837" y="556"/>
                </a:lnTo>
                <a:lnTo>
                  <a:pt x="1846" y="565"/>
                </a:lnTo>
                <a:lnTo>
                  <a:pt x="1855" y="576"/>
                </a:lnTo>
                <a:lnTo>
                  <a:pt x="1865" y="591"/>
                </a:lnTo>
                <a:lnTo>
                  <a:pt x="1872" y="606"/>
                </a:lnTo>
                <a:lnTo>
                  <a:pt x="1881" y="621"/>
                </a:lnTo>
                <a:lnTo>
                  <a:pt x="1891" y="640"/>
                </a:lnTo>
                <a:lnTo>
                  <a:pt x="1900" y="656"/>
                </a:lnTo>
                <a:lnTo>
                  <a:pt x="1909" y="675"/>
                </a:lnTo>
                <a:lnTo>
                  <a:pt x="1917" y="695"/>
                </a:lnTo>
                <a:lnTo>
                  <a:pt x="1926" y="716"/>
                </a:lnTo>
                <a:lnTo>
                  <a:pt x="1935" y="736"/>
                </a:lnTo>
                <a:lnTo>
                  <a:pt x="1945" y="759"/>
                </a:lnTo>
                <a:lnTo>
                  <a:pt x="1952" y="779"/>
                </a:lnTo>
                <a:lnTo>
                  <a:pt x="1961" y="800"/>
                </a:lnTo>
                <a:lnTo>
                  <a:pt x="1971" y="820"/>
                </a:lnTo>
                <a:lnTo>
                  <a:pt x="1980" y="841"/>
                </a:lnTo>
                <a:lnTo>
                  <a:pt x="1989" y="859"/>
                </a:lnTo>
                <a:lnTo>
                  <a:pt x="1997" y="878"/>
                </a:lnTo>
                <a:lnTo>
                  <a:pt x="2006" y="893"/>
                </a:lnTo>
                <a:lnTo>
                  <a:pt x="2015" y="910"/>
                </a:lnTo>
                <a:lnTo>
                  <a:pt x="2025" y="923"/>
                </a:lnTo>
                <a:lnTo>
                  <a:pt x="2034" y="936"/>
                </a:lnTo>
                <a:lnTo>
                  <a:pt x="2042" y="947"/>
                </a:lnTo>
                <a:lnTo>
                  <a:pt x="2051" y="958"/>
                </a:lnTo>
                <a:lnTo>
                  <a:pt x="2060" y="966"/>
                </a:lnTo>
                <a:lnTo>
                  <a:pt x="2070" y="971"/>
                </a:lnTo>
                <a:lnTo>
                  <a:pt x="2077" y="975"/>
                </a:lnTo>
                <a:lnTo>
                  <a:pt x="2086" y="977"/>
                </a:lnTo>
                <a:lnTo>
                  <a:pt x="2096" y="979"/>
                </a:lnTo>
                <a:lnTo>
                  <a:pt x="2105" y="977"/>
                </a:lnTo>
                <a:lnTo>
                  <a:pt x="2114" y="973"/>
                </a:lnTo>
                <a:lnTo>
                  <a:pt x="2122" y="968"/>
                </a:lnTo>
                <a:lnTo>
                  <a:pt x="2131" y="960"/>
                </a:lnTo>
                <a:lnTo>
                  <a:pt x="2140" y="949"/>
                </a:lnTo>
                <a:lnTo>
                  <a:pt x="2150" y="936"/>
                </a:lnTo>
                <a:lnTo>
                  <a:pt x="2159" y="921"/>
                </a:lnTo>
                <a:lnTo>
                  <a:pt x="2166" y="906"/>
                </a:lnTo>
                <a:lnTo>
                  <a:pt x="2176" y="887"/>
                </a:lnTo>
                <a:lnTo>
                  <a:pt x="2185" y="867"/>
                </a:lnTo>
                <a:lnTo>
                  <a:pt x="2194" y="845"/>
                </a:lnTo>
                <a:lnTo>
                  <a:pt x="2202" y="820"/>
                </a:lnTo>
                <a:lnTo>
                  <a:pt x="2211" y="792"/>
                </a:lnTo>
                <a:lnTo>
                  <a:pt x="2220" y="763"/>
                </a:lnTo>
                <a:lnTo>
                  <a:pt x="2230" y="733"/>
                </a:lnTo>
                <a:lnTo>
                  <a:pt x="2239" y="699"/>
                </a:lnTo>
                <a:lnTo>
                  <a:pt x="2246" y="667"/>
                </a:lnTo>
                <a:lnTo>
                  <a:pt x="2256" y="632"/>
                </a:lnTo>
                <a:lnTo>
                  <a:pt x="2265" y="597"/>
                </a:lnTo>
                <a:lnTo>
                  <a:pt x="2274" y="559"/>
                </a:lnTo>
                <a:lnTo>
                  <a:pt x="2284" y="520"/>
                </a:lnTo>
                <a:lnTo>
                  <a:pt x="2291" y="481"/>
                </a:lnTo>
                <a:lnTo>
                  <a:pt x="2301" y="440"/>
                </a:lnTo>
                <a:lnTo>
                  <a:pt x="2310" y="401"/>
                </a:lnTo>
                <a:lnTo>
                  <a:pt x="2319" y="364"/>
                </a:lnTo>
                <a:lnTo>
                  <a:pt x="2327" y="325"/>
                </a:lnTo>
                <a:lnTo>
                  <a:pt x="2336" y="287"/>
                </a:lnTo>
                <a:lnTo>
                  <a:pt x="2345" y="250"/>
                </a:lnTo>
                <a:lnTo>
                  <a:pt x="2355" y="215"/>
                </a:lnTo>
                <a:lnTo>
                  <a:pt x="2364" y="183"/>
                </a:lnTo>
                <a:lnTo>
                  <a:pt x="2371" y="149"/>
                </a:lnTo>
                <a:lnTo>
                  <a:pt x="2381" y="121"/>
                </a:lnTo>
                <a:lnTo>
                  <a:pt x="2390" y="93"/>
                </a:lnTo>
                <a:lnTo>
                  <a:pt x="2399" y="69"/>
                </a:lnTo>
                <a:lnTo>
                  <a:pt x="2409" y="49"/>
                </a:lnTo>
                <a:lnTo>
                  <a:pt x="2416" y="30"/>
                </a:lnTo>
                <a:lnTo>
                  <a:pt x="2425" y="17"/>
                </a:lnTo>
                <a:lnTo>
                  <a:pt x="2435" y="8"/>
                </a:lnTo>
                <a:lnTo>
                  <a:pt x="2444" y="2"/>
                </a:lnTo>
                <a:lnTo>
                  <a:pt x="2451" y="0"/>
                </a:lnTo>
                <a:lnTo>
                  <a:pt x="2461" y="2"/>
                </a:lnTo>
                <a:lnTo>
                  <a:pt x="2470" y="8"/>
                </a:lnTo>
                <a:lnTo>
                  <a:pt x="2479" y="17"/>
                </a:lnTo>
                <a:lnTo>
                  <a:pt x="2489" y="32"/>
                </a:lnTo>
                <a:lnTo>
                  <a:pt x="2496" y="51"/>
                </a:lnTo>
                <a:lnTo>
                  <a:pt x="2505" y="73"/>
                </a:lnTo>
                <a:lnTo>
                  <a:pt x="2515" y="99"/>
                </a:lnTo>
                <a:lnTo>
                  <a:pt x="2524" y="131"/>
                </a:lnTo>
                <a:lnTo>
                  <a:pt x="2533" y="161"/>
                </a:lnTo>
                <a:lnTo>
                  <a:pt x="2541" y="196"/>
                </a:lnTo>
                <a:lnTo>
                  <a:pt x="2550" y="235"/>
                </a:lnTo>
                <a:lnTo>
                  <a:pt x="2559" y="276"/>
                </a:lnTo>
                <a:lnTo>
                  <a:pt x="2569" y="321"/>
                </a:lnTo>
                <a:lnTo>
                  <a:pt x="2576" y="367"/>
                </a:lnTo>
                <a:lnTo>
                  <a:pt x="2586" y="416"/>
                </a:lnTo>
                <a:lnTo>
                  <a:pt x="2595" y="466"/>
                </a:lnTo>
                <a:lnTo>
                  <a:pt x="2604" y="515"/>
                </a:lnTo>
                <a:lnTo>
                  <a:pt x="2613" y="565"/>
                </a:lnTo>
                <a:lnTo>
                  <a:pt x="2621" y="617"/>
                </a:lnTo>
                <a:lnTo>
                  <a:pt x="2630" y="669"/>
                </a:lnTo>
                <a:lnTo>
                  <a:pt x="2640" y="723"/>
                </a:lnTo>
                <a:lnTo>
                  <a:pt x="2649" y="776"/>
                </a:lnTo>
                <a:lnTo>
                  <a:pt x="2658" y="828"/>
                </a:lnTo>
                <a:lnTo>
                  <a:pt x="2666" y="880"/>
                </a:lnTo>
                <a:lnTo>
                  <a:pt x="2675" y="932"/>
                </a:lnTo>
                <a:lnTo>
                  <a:pt x="2684" y="982"/>
                </a:lnTo>
                <a:lnTo>
                  <a:pt x="2694" y="1031"/>
                </a:lnTo>
                <a:lnTo>
                  <a:pt x="2701" y="1079"/>
                </a:lnTo>
                <a:lnTo>
                  <a:pt x="2710" y="1128"/>
                </a:lnTo>
                <a:lnTo>
                  <a:pt x="2720" y="1174"/>
                </a:lnTo>
                <a:lnTo>
                  <a:pt x="2729" y="1219"/>
                </a:lnTo>
                <a:lnTo>
                  <a:pt x="2738" y="1262"/>
                </a:lnTo>
                <a:lnTo>
                  <a:pt x="2746" y="1305"/>
                </a:lnTo>
                <a:lnTo>
                  <a:pt x="2755" y="1344"/>
                </a:lnTo>
                <a:lnTo>
                  <a:pt x="2764" y="1381"/>
                </a:lnTo>
                <a:lnTo>
                  <a:pt x="2774" y="1419"/>
                </a:lnTo>
                <a:lnTo>
                  <a:pt x="2783" y="1454"/>
                </a:lnTo>
                <a:lnTo>
                  <a:pt x="2790" y="1489"/>
                </a:lnTo>
                <a:lnTo>
                  <a:pt x="2800" y="1521"/>
                </a:lnTo>
                <a:lnTo>
                  <a:pt x="2809" y="1551"/>
                </a:lnTo>
                <a:lnTo>
                  <a:pt x="2818" y="1581"/>
                </a:lnTo>
                <a:lnTo>
                  <a:pt x="2826" y="1609"/>
                </a:lnTo>
                <a:lnTo>
                  <a:pt x="2835" y="1635"/>
                </a:lnTo>
                <a:lnTo>
                  <a:pt x="2845" y="1661"/>
                </a:lnTo>
                <a:lnTo>
                  <a:pt x="2854" y="1685"/>
                </a:lnTo>
                <a:lnTo>
                  <a:pt x="2863" y="1709"/>
                </a:lnTo>
                <a:lnTo>
                  <a:pt x="2871" y="1730"/>
                </a:lnTo>
                <a:lnTo>
                  <a:pt x="2880" y="1752"/>
                </a:lnTo>
                <a:lnTo>
                  <a:pt x="2889" y="1771"/>
                </a:lnTo>
                <a:lnTo>
                  <a:pt x="2899" y="1789"/>
                </a:lnTo>
                <a:lnTo>
                  <a:pt x="2908" y="1808"/>
                </a:lnTo>
                <a:lnTo>
                  <a:pt x="2915" y="1825"/>
                </a:lnTo>
                <a:lnTo>
                  <a:pt x="2925" y="1842"/>
                </a:lnTo>
                <a:lnTo>
                  <a:pt x="2934" y="1857"/>
                </a:lnTo>
                <a:lnTo>
                  <a:pt x="2943" y="1870"/>
                </a:lnTo>
                <a:lnTo>
                  <a:pt x="2951" y="1884"/>
                </a:lnTo>
                <a:lnTo>
                  <a:pt x="2960" y="1898"/>
                </a:lnTo>
                <a:lnTo>
                  <a:pt x="2969" y="1909"/>
                </a:lnTo>
                <a:lnTo>
                  <a:pt x="2979" y="1920"/>
                </a:lnTo>
                <a:lnTo>
                  <a:pt x="2988" y="1931"/>
                </a:lnTo>
                <a:lnTo>
                  <a:pt x="2995" y="1942"/>
                </a:lnTo>
                <a:lnTo>
                  <a:pt x="3005" y="1952"/>
                </a:lnTo>
                <a:lnTo>
                  <a:pt x="3014" y="1961"/>
                </a:lnTo>
                <a:lnTo>
                  <a:pt x="3023" y="1968"/>
                </a:lnTo>
                <a:lnTo>
                  <a:pt x="3033" y="1978"/>
                </a:lnTo>
                <a:lnTo>
                  <a:pt x="3040" y="1985"/>
                </a:lnTo>
                <a:lnTo>
                  <a:pt x="3049" y="1991"/>
                </a:lnTo>
                <a:lnTo>
                  <a:pt x="3059" y="1998"/>
                </a:lnTo>
                <a:lnTo>
                  <a:pt x="3068" y="2006"/>
                </a:lnTo>
                <a:lnTo>
                  <a:pt x="3076" y="2011"/>
                </a:lnTo>
                <a:lnTo>
                  <a:pt x="3085" y="2017"/>
                </a:lnTo>
                <a:lnTo>
                  <a:pt x="3094" y="2022"/>
                </a:lnTo>
                <a:lnTo>
                  <a:pt x="3103" y="2028"/>
                </a:lnTo>
                <a:lnTo>
                  <a:pt x="3113" y="2032"/>
                </a:lnTo>
                <a:lnTo>
                  <a:pt x="3120" y="2035"/>
                </a:lnTo>
                <a:lnTo>
                  <a:pt x="3130" y="2041"/>
                </a:lnTo>
                <a:lnTo>
                  <a:pt x="3139" y="2045"/>
                </a:lnTo>
                <a:lnTo>
                  <a:pt x="3148" y="2048"/>
                </a:lnTo>
                <a:lnTo>
                  <a:pt x="3157" y="2052"/>
                </a:lnTo>
                <a:lnTo>
                  <a:pt x="3165" y="2054"/>
                </a:lnTo>
                <a:lnTo>
                  <a:pt x="3174" y="2058"/>
                </a:lnTo>
                <a:lnTo>
                  <a:pt x="3184" y="2062"/>
                </a:lnTo>
                <a:lnTo>
                  <a:pt x="3193" y="2063"/>
                </a:lnTo>
                <a:lnTo>
                  <a:pt x="3200" y="2067"/>
                </a:lnTo>
                <a:lnTo>
                  <a:pt x="3210" y="2069"/>
                </a:lnTo>
                <a:lnTo>
                  <a:pt x="3219" y="2071"/>
                </a:lnTo>
                <a:lnTo>
                  <a:pt x="3228" y="2075"/>
                </a:lnTo>
                <a:lnTo>
                  <a:pt x="3238" y="2076"/>
                </a:lnTo>
                <a:lnTo>
                  <a:pt x="3245" y="2078"/>
                </a:lnTo>
                <a:lnTo>
                  <a:pt x="3254" y="2080"/>
                </a:lnTo>
                <a:lnTo>
                  <a:pt x="3264" y="2082"/>
                </a:lnTo>
                <a:lnTo>
                  <a:pt x="3273" y="2084"/>
                </a:lnTo>
                <a:lnTo>
                  <a:pt x="3282" y="2086"/>
                </a:lnTo>
                <a:lnTo>
                  <a:pt x="3290" y="2088"/>
                </a:lnTo>
                <a:lnTo>
                  <a:pt x="3299" y="2089"/>
                </a:lnTo>
                <a:lnTo>
                  <a:pt x="3308" y="2091"/>
                </a:lnTo>
                <a:lnTo>
                  <a:pt x="3318" y="2093"/>
                </a:lnTo>
                <a:lnTo>
                  <a:pt x="3325" y="2095"/>
                </a:lnTo>
                <a:lnTo>
                  <a:pt x="3334" y="2097"/>
                </a:lnTo>
                <a:lnTo>
                  <a:pt x="3344" y="2097"/>
                </a:lnTo>
                <a:lnTo>
                  <a:pt x="3353" y="2099"/>
                </a:lnTo>
                <a:lnTo>
                  <a:pt x="3362" y="2101"/>
                </a:lnTo>
                <a:lnTo>
                  <a:pt x="3370" y="2103"/>
                </a:lnTo>
                <a:lnTo>
                  <a:pt x="3379" y="2103"/>
                </a:lnTo>
                <a:lnTo>
                  <a:pt x="3388" y="2104"/>
                </a:lnTo>
                <a:lnTo>
                  <a:pt x="3398" y="2106"/>
                </a:lnTo>
                <a:lnTo>
                  <a:pt x="3407" y="2106"/>
                </a:lnTo>
                <a:lnTo>
                  <a:pt x="3415" y="2108"/>
                </a:lnTo>
                <a:lnTo>
                  <a:pt x="3424" y="2110"/>
                </a:lnTo>
                <a:lnTo>
                  <a:pt x="3433" y="2110"/>
                </a:lnTo>
                <a:lnTo>
                  <a:pt x="3443" y="2112"/>
                </a:lnTo>
                <a:lnTo>
                  <a:pt x="3450" y="2112"/>
                </a:lnTo>
                <a:lnTo>
                  <a:pt x="3459" y="2114"/>
                </a:lnTo>
                <a:lnTo>
                  <a:pt x="3469" y="2114"/>
                </a:lnTo>
                <a:lnTo>
                  <a:pt x="3478" y="2116"/>
                </a:lnTo>
                <a:lnTo>
                  <a:pt x="3487" y="2116"/>
                </a:lnTo>
                <a:lnTo>
                  <a:pt x="3495" y="2117"/>
                </a:lnTo>
                <a:lnTo>
                  <a:pt x="3504" y="2117"/>
                </a:lnTo>
                <a:lnTo>
                  <a:pt x="3513" y="2117"/>
                </a:lnTo>
                <a:lnTo>
                  <a:pt x="3523" y="2119"/>
                </a:lnTo>
                <a:lnTo>
                  <a:pt x="3532" y="2119"/>
                </a:lnTo>
                <a:lnTo>
                  <a:pt x="3539" y="2119"/>
                </a:lnTo>
                <a:lnTo>
                  <a:pt x="3549" y="2121"/>
                </a:lnTo>
                <a:lnTo>
                  <a:pt x="3558" y="2121"/>
                </a:lnTo>
                <a:lnTo>
                  <a:pt x="3567" y="2121"/>
                </a:lnTo>
              </a:path>
            </a:pathLst>
          </a:custGeom>
          <a:noFill/>
          <a:ln w="6">
            <a:solidFill>
              <a:srgbClr val="00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任意多边形 261"/>
          <p:cNvSpPr>
            <a:spLocks/>
          </p:cNvSpPr>
          <p:nvPr/>
        </p:nvSpPr>
        <p:spPr bwMode="auto">
          <a:xfrm>
            <a:off x="2228714" y="1447579"/>
            <a:ext cx="5662613" cy="4060825"/>
          </a:xfrm>
          <a:custGeom>
            <a:avLst/>
            <a:gdLst>
              <a:gd name="T0" fmla="*/ 54 w 3567"/>
              <a:gd name="T1" fmla="*/ 2029 h 2558"/>
              <a:gd name="T2" fmla="*/ 117 w 3567"/>
              <a:gd name="T3" fmla="*/ 2061 h 2558"/>
              <a:gd name="T4" fmla="*/ 179 w 3567"/>
              <a:gd name="T5" fmla="*/ 2093 h 2558"/>
              <a:gd name="T6" fmla="*/ 242 w 3567"/>
              <a:gd name="T7" fmla="*/ 2113 h 2558"/>
              <a:gd name="T8" fmla="*/ 303 w 3567"/>
              <a:gd name="T9" fmla="*/ 2124 h 2558"/>
              <a:gd name="T10" fmla="*/ 367 w 3567"/>
              <a:gd name="T11" fmla="*/ 2124 h 2558"/>
              <a:gd name="T12" fmla="*/ 428 w 3567"/>
              <a:gd name="T13" fmla="*/ 2113 h 2558"/>
              <a:gd name="T14" fmla="*/ 492 w 3567"/>
              <a:gd name="T15" fmla="*/ 2094 h 2558"/>
              <a:gd name="T16" fmla="*/ 553 w 3567"/>
              <a:gd name="T17" fmla="*/ 2078 h 2558"/>
              <a:gd name="T18" fmla="*/ 616 w 3567"/>
              <a:gd name="T19" fmla="*/ 2065 h 2558"/>
              <a:gd name="T20" fmla="*/ 678 w 3567"/>
              <a:gd name="T21" fmla="*/ 2053 h 2558"/>
              <a:gd name="T22" fmla="*/ 741 w 3567"/>
              <a:gd name="T23" fmla="*/ 2038 h 2558"/>
              <a:gd name="T24" fmla="*/ 803 w 3567"/>
              <a:gd name="T25" fmla="*/ 2018 h 2558"/>
              <a:gd name="T26" fmla="*/ 866 w 3567"/>
              <a:gd name="T27" fmla="*/ 1979 h 2558"/>
              <a:gd name="T28" fmla="*/ 928 w 3567"/>
              <a:gd name="T29" fmla="*/ 1915 h 2558"/>
              <a:gd name="T30" fmla="*/ 991 w 3567"/>
              <a:gd name="T31" fmla="*/ 1833 h 2558"/>
              <a:gd name="T32" fmla="*/ 1052 w 3567"/>
              <a:gd name="T33" fmla="*/ 1744 h 2558"/>
              <a:gd name="T34" fmla="*/ 1116 w 3567"/>
              <a:gd name="T35" fmla="*/ 1669 h 2558"/>
              <a:gd name="T36" fmla="*/ 1177 w 3567"/>
              <a:gd name="T37" fmla="*/ 1623 h 2558"/>
              <a:gd name="T38" fmla="*/ 1240 w 3567"/>
              <a:gd name="T39" fmla="*/ 1608 h 2558"/>
              <a:gd name="T40" fmla="*/ 1302 w 3567"/>
              <a:gd name="T41" fmla="*/ 1612 h 2558"/>
              <a:gd name="T42" fmla="*/ 1365 w 3567"/>
              <a:gd name="T43" fmla="*/ 1604 h 2558"/>
              <a:gd name="T44" fmla="*/ 1427 w 3567"/>
              <a:gd name="T45" fmla="*/ 1559 h 2558"/>
              <a:gd name="T46" fmla="*/ 1490 w 3567"/>
              <a:gd name="T47" fmla="*/ 1450 h 2558"/>
              <a:gd name="T48" fmla="*/ 1552 w 3567"/>
              <a:gd name="T49" fmla="*/ 1280 h 2558"/>
              <a:gd name="T50" fmla="*/ 1615 w 3567"/>
              <a:gd name="T51" fmla="*/ 1058 h 2558"/>
              <a:gd name="T52" fmla="*/ 1676 w 3567"/>
              <a:gd name="T53" fmla="*/ 836 h 2558"/>
              <a:gd name="T54" fmla="*/ 1740 w 3567"/>
              <a:gd name="T55" fmla="*/ 684 h 2558"/>
              <a:gd name="T56" fmla="*/ 1801 w 3567"/>
              <a:gd name="T57" fmla="*/ 641 h 2558"/>
              <a:gd name="T58" fmla="*/ 1865 w 3567"/>
              <a:gd name="T59" fmla="*/ 717 h 2558"/>
              <a:gd name="T60" fmla="*/ 1926 w 3567"/>
              <a:gd name="T61" fmla="*/ 872 h 2558"/>
              <a:gd name="T62" fmla="*/ 1989 w 3567"/>
              <a:gd name="T63" fmla="*/ 1043 h 2558"/>
              <a:gd name="T64" fmla="*/ 2051 w 3567"/>
              <a:gd name="T65" fmla="*/ 1161 h 2558"/>
              <a:gd name="T66" fmla="*/ 2114 w 3567"/>
              <a:gd name="T67" fmla="*/ 1176 h 2558"/>
              <a:gd name="T68" fmla="*/ 2176 w 3567"/>
              <a:gd name="T69" fmla="*/ 1069 h 2558"/>
              <a:gd name="T70" fmla="*/ 2239 w 3567"/>
              <a:gd name="T71" fmla="*/ 838 h 2558"/>
              <a:gd name="T72" fmla="*/ 2301 w 3567"/>
              <a:gd name="T73" fmla="*/ 521 h 2558"/>
              <a:gd name="T74" fmla="*/ 2364 w 3567"/>
              <a:gd name="T75" fmla="*/ 208 h 2558"/>
              <a:gd name="T76" fmla="*/ 2425 w 3567"/>
              <a:gd name="T77" fmla="*/ 16 h 2558"/>
              <a:gd name="T78" fmla="*/ 2489 w 3567"/>
              <a:gd name="T79" fmla="*/ 44 h 2558"/>
              <a:gd name="T80" fmla="*/ 2550 w 3567"/>
              <a:gd name="T81" fmla="*/ 296 h 2558"/>
              <a:gd name="T82" fmla="*/ 2613 w 3567"/>
              <a:gd name="T83" fmla="*/ 698 h 2558"/>
              <a:gd name="T84" fmla="*/ 2675 w 3567"/>
              <a:gd name="T85" fmla="*/ 1140 h 2558"/>
              <a:gd name="T86" fmla="*/ 2738 w 3567"/>
              <a:gd name="T87" fmla="*/ 1537 h 2558"/>
              <a:gd name="T88" fmla="*/ 2800 w 3567"/>
              <a:gd name="T89" fmla="*/ 1848 h 2558"/>
              <a:gd name="T90" fmla="*/ 2863 w 3567"/>
              <a:gd name="T91" fmla="*/ 2072 h 2558"/>
              <a:gd name="T92" fmla="*/ 2925 w 3567"/>
              <a:gd name="T93" fmla="*/ 2229 h 2558"/>
              <a:gd name="T94" fmla="*/ 2988 w 3567"/>
              <a:gd name="T95" fmla="*/ 2337 h 2558"/>
              <a:gd name="T96" fmla="*/ 3049 w 3567"/>
              <a:gd name="T97" fmla="*/ 2407 h 2558"/>
              <a:gd name="T98" fmla="*/ 3113 w 3567"/>
              <a:gd name="T99" fmla="*/ 2454 h 2558"/>
              <a:gd name="T100" fmla="*/ 3174 w 3567"/>
              <a:gd name="T101" fmla="*/ 2484 h 2558"/>
              <a:gd name="T102" fmla="*/ 3238 w 3567"/>
              <a:gd name="T103" fmla="*/ 2506 h 2558"/>
              <a:gd name="T104" fmla="*/ 3299 w 3567"/>
              <a:gd name="T105" fmla="*/ 2521 h 2558"/>
              <a:gd name="T106" fmla="*/ 3362 w 3567"/>
              <a:gd name="T107" fmla="*/ 2534 h 2558"/>
              <a:gd name="T108" fmla="*/ 3424 w 3567"/>
              <a:gd name="T109" fmla="*/ 2544 h 2558"/>
              <a:gd name="T110" fmla="*/ 3487 w 3567"/>
              <a:gd name="T111" fmla="*/ 2551 h 2558"/>
              <a:gd name="T112" fmla="*/ 3549 w 3567"/>
              <a:gd name="T113" fmla="*/ 2557 h 2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558">
                <a:moveTo>
                  <a:pt x="0" y="2012"/>
                </a:moveTo>
                <a:lnTo>
                  <a:pt x="9" y="2014"/>
                </a:lnTo>
                <a:lnTo>
                  <a:pt x="18" y="2016"/>
                </a:lnTo>
                <a:lnTo>
                  <a:pt x="28" y="2018"/>
                </a:lnTo>
                <a:lnTo>
                  <a:pt x="35" y="2022"/>
                </a:lnTo>
                <a:lnTo>
                  <a:pt x="44" y="2025"/>
                </a:lnTo>
                <a:lnTo>
                  <a:pt x="54" y="2029"/>
                </a:lnTo>
                <a:lnTo>
                  <a:pt x="63" y="2033"/>
                </a:lnTo>
                <a:lnTo>
                  <a:pt x="72" y="2037"/>
                </a:lnTo>
                <a:lnTo>
                  <a:pt x="80" y="2042"/>
                </a:lnTo>
                <a:lnTo>
                  <a:pt x="89" y="2048"/>
                </a:lnTo>
                <a:lnTo>
                  <a:pt x="99" y="2052"/>
                </a:lnTo>
                <a:lnTo>
                  <a:pt x="108" y="2057"/>
                </a:lnTo>
                <a:lnTo>
                  <a:pt x="117" y="2061"/>
                </a:lnTo>
                <a:lnTo>
                  <a:pt x="125" y="2066"/>
                </a:lnTo>
                <a:lnTo>
                  <a:pt x="134" y="2070"/>
                </a:lnTo>
                <a:lnTo>
                  <a:pt x="143" y="2074"/>
                </a:lnTo>
                <a:lnTo>
                  <a:pt x="153" y="2079"/>
                </a:lnTo>
                <a:lnTo>
                  <a:pt x="160" y="2083"/>
                </a:lnTo>
                <a:lnTo>
                  <a:pt x="169" y="2089"/>
                </a:lnTo>
                <a:lnTo>
                  <a:pt x="179" y="2093"/>
                </a:lnTo>
                <a:lnTo>
                  <a:pt x="188" y="2096"/>
                </a:lnTo>
                <a:lnTo>
                  <a:pt x="197" y="2100"/>
                </a:lnTo>
                <a:lnTo>
                  <a:pt x="205" y="2102"/>
                </a:lnTo>
                <a:lnTo>
                  <a:pt x="214" y="2106"/>
                </a:lnTo>
                <a:lnTo>
                  <a:pt x="223" y="2109"/>
                </a:lnTo>
                <a:lnTo>
                  <a:pt x="233" y="2111"/>
                </a:lnTo>
                <a:lnTo>
                  <a:pt x="242" y="2113"/>
                </a:lnTo>
                <a:lnTo>
                  <a:pt x="249" y="2115"/>
                </a:lnTo>
                <a:lnTo>
                  <a:pt x="259" y="2117"/>
                </a:lnTo>
                <a:lnTo>
                  <a:pt x="268" y="2119"/>
                </a:lnTo>
                <a:lnTo>
                  <a:pt x="277" y="2120"/>
                </a:lnTo>
                <a:lnTo>
                  <a:pt x="285" y="2122"/>
                </a:lnTo>
                <a:lnTo>
                  <a:pt x="294" y="2122"/>
                </a:lnTo>
                <a:lnTo>
                  <a:pt x="303" y="2124"/>
                </a:lnTo>
                <a:lnTo>
                  <a:pt x="313" y="2124"/>
                </a:lnTo>
                <a:lnTo>
                  <a:pt x="322" y="2124"/>
                </a:lnTo>
                <a:lnTo>
                  <a:pt x="330" y="2124"/>
                </a:lnTo>
                <a:lnTo>
                  <a:pt x="339" y="2124"/>
                </a:lnTo>
                <a:lnTo>
                  <a:pt x="348" y="2124"/>
                </a:lnTo>
                <a:lnTo>
                  <a:pt x="357" y="2124"/>
                </a:lnTo>
                <a:lnTo>
                  <a:pt x="367" y="2124"/>
                </a:lnTo>
                <a:lnTo>
                  <a:pt x="374" y="2122"/>
                </a:lnTo>
                <a:lnTo>
                  <a:pt x="384" y="2120"/>
                </a:lnTo>
                <a:lnTo>
                  <a:pt x="393" y="2120"/>
                </a:lnTo>
                <a:lnTo>
                  <a:pt x="402" y="2119"/>
                </a:lnTo>
                <a:lnTo>
                  <a:pt x="410" y="2117"/>
                </a:lnTo>
                <a:lnTo>
                  <a:pt x="419" y="2115"/>
                </a:lnTo>
                <a:lnTo>
                  <a:pt x="428" y="2113"/>
                </a:lnTo>
                <a:lnTo>
                  <a:pt x="438" y="2109"/>
                </a:lnTo>
                <a:lnTo>
                  <a:pt x="447" y="2107"/>
                </a:lnTo>
                <a:lnTo>
                  <a:pt x="454" y="2106"/>
                </a:lnTo>
                <a:lnTo>
                  <a:pt x="464" y="2104"/>
                </a:lnTo>
                <a:lnTo>
                  <a:pt x="473" y="2100"/>
                </a:lnTo>
                <a:lnTo>
                  <a:pt x="482" y="2098"/>
                </a:lnTo>
                <a:lnTo>
                  <a:pt x="492" y="2094"/>
                </a:lnTo>
                <a:lnTo>
                  <a:pt x="499" y="2093"/>
                </a:lnTo>
                <a:lnTo>
                  <a:pt x="508" y="2091"/>
                </a:lnTo>
                <a:lnTo>
                  <a:pt x="518" y="2087"/>
                </a:lnTo>
                <a:lnTo>
                  <a:pt x="527" y="2085"/>
                </a:lnTo>
                <a:lnTo>
                  <a:pt x="534" y="2083"/>
                </a:lnTo>
                <a:lnTo>
                  <a:pt x="544" y="2079"/>
                </a:lnTo>
                <a:lnTo>
                  <a:pt x="553" y="2078"/>
                </a:lnTo>
                <a:lnTo>
                  <a:pt x="562" y="2076"/>
                </a:lnTo>
                <a:lnTo>
                  <a:pt x="572" y="2074"/>
                </a:lnTo>
                <a:lnTo>
                  <a:pt x="579" y="2070"/>
                </a:lnTo>
                <a:lnTo>
                  <a:pt x="588" y="2068"/>
                </a:lnTo>
                <a:lnTo>
                  <a:pt x="598" y="2068"/>
                </a:lnTo>
                <a:lnTo>
                  <a:pt x="607" y="2066"/>
                </a:lnTo>
                <a:lnTo>
                  <a:pt x="616" y="2065"/>
                </a:lnTo>
                <a:lnTo>
                  <a:pt x="624" y="2063"/>
                </a:lnTo>
                <a:lnTo>
                  <a:pt x="633" y="2061"/>
                </a:lnTo>
                <a:lnTo>
                  <a:pt x="642" y="2059"/>
                </a:lnTo>
                <a:lnTo>
                  <a:pt x="652" y="2057"/>
                </a:lnTo>
                <a:lnTo>
                  <a:pt x="659" y="2055"/>
                </a:lnTo>
                <a:lnTo>
                  <a:pt x="669" y="2055"/>
                </a:lnTo>
                <a:lnTo>
                  <a:pt x="678" y="2053"/>
                </a:lnTo>
                <a:lnTo>
                  <a:pt x="687" y="2052"/>
                </a:lnTo>
                <a:lnTo>
                  <a:pt x="697" y="2050"/>
                </a:lnTo>
                <a:lnTo>
                  <a:pt x="704" y="2048"/>
                </a:lnTo>
                <a:lnTo>
                  <a:pt x="713" y="2046"/>
                </a:lnTo>
                <a:lnTo>
                  <a:pt x="723" y="2044"/>
                </a:lnTo>
                <a:lnTo>
                  <a:pt x="732" y="2042"/>
                </a:lnTo>
                <a:lnTo>
                  <a:pt x="741" y="2038"/>
                </a:lnTo>
                <a:lnTo>
                  <a:pt x="749" y="2037"/>
                </a:lnTo>
                <a:lnTo>
                  <a:pt x="758" y="2035"/>
                </a:lnTo>
                <a:lnTo>
                  <a:pt x="767" y="2031"/>
                </a:lnTo>
                <a:lnTo>
                  <a:pt x="777" y="2029"/>
                </a:lnTo>
                <a:lnTo>
                  <a:pt x="784" y="2025"/>
                </a:lnTo>
                <a:lnTo>
                  <a:pt x="793" y="2022"/>
                </a:lnTo>
                <a:lnTo>
                  <a:pt x="803" y="2018"/>
                </a:lnTo>
                <a:lnTo>
                  <a:pt x="812" y="2014"/>
                </a:lnTo>
                <a:lnTo>
                  <a:pt x="821" y="2009"/>
                </a:lnTo>
                <a:lnTo>
                  <a:pt x="829" y="2005"/>
                </a:lnTo>
                <a:lnTo>
                  <a:pt x="838" y="1999"/>
                </a:lnTo>
                <a:lnTo>
                  <a:pt x="847" y="1992"/>
                </a:lnTo>
                <a:lnTo>
                  <a:pt x="857" y="1986"/>
                </a:lnTo>
                <a:lnTo>
                  <a:pt x="866" y="1979"/>
                </a:lnTo>
                <a:lnTo>
                  <a:pt x="873" y="1971"/>
                </a:lnTo>
                <a:lnTo>
                  <a:pt x="883" y="1962"/>
                </a:lnTo>
                <a:lnTo>
                  <a:pt x="892" y="1955"/>
                </a:lnTo>
                <a:lnTo>
                  <a:pt x="901" y="1945"/>
                </a:lnTo>
                <a:lnTo>
                  <a:pt x="909" y="1936"/>
                </a:lnTo>
                <a:lnTo>
                  <a:pt x="918" y="1925"/>
                </a:lnTo>
                <a:lnTo>
                  <a:pt x="928" y="1915"/>
                </a:lnTo>
                <a:lnTo>
                  <a:pt x="937" y="1904"/>
                </a:lnTo>
                <a:lnTo>
                  <a:pt x="946" y="1893"/>
                </a:lnTo>
                <a:lnTo>
                  <a:pt x="954" y="1880"/>
                </a:lnTo>
                <a:lnTo>
                  <a:pt x="963" y="1869"/>
                </a:lnTo>
                <a:lnTo>
                  <a:pt x="972" y="1858"/>
                </a:lnTo>
                <a:lnTo>
                  <a:pt x="982" y="1845"/>
                </a:lnTo>
                <a:lnTo>
                  <a:pt x="991" y="1833"/>
                </a:lnTo>
                <a:lnTo>
                  <a:pt x="998" y="1820"/>
                </a:lnTo>
                <a:lnTo>
                  <a:pt x="1008" y="1807"/>
                </a:lnTo>
                <a:lnTo>
                  <a:pt x="1017" y="1792"/>
                </a:lnTo>
                <a:lnTo>
                  <a:pt x="1026" y="1781"/>
                </a:lnTo>
                <a:lnTo>
                  <a:pt x="1034" y="1768"/>
                </a:lnTo>
                <a:lnTo>
                  <a:pt x="1043" y="1755"/>
                </a:lnTo>
                <a:lnTo>
                  <a:pt x="1052" y="1744"/>
                </a:lnTo>
                <a:lnTo>
                  <a:pt x="1062" y="1733"/>
                </a:lnTo>
                <a:lnTo>
                  <a:pt x="1071" y="1720"/>
                </a:lnTo>
                <a:lnTo>
                  <a:pt x="1078" y="1709"/>
                </a:lnTo>
                <a:lnTo>
                  <a:pt x="1088" y="1697"/>
                </a:lnTo>
                <a:lnTo>
                  <a:pt x="1097" y="1688"/>
                </a:lnTo>
                <a:lnTo>
                  <a:pt x="1106" y="1679"/>
                </a:lnTo>
                <a:lnTo>
                  <a:pt x="1116" y="1669"/>
                </a:lnTo>
                <a:lnTo>
                  <a:pt x="1123" y="1660"/>
                </a:lnTo>
                <a:lnTo>
                  <a:pt x="1132" y="1653"/>
                </a:lnTo>
                <a:lnTo>
                  <a:pt x="1142" y="1645"/>
                </a:lnTo>
                <a:lnTo>
                  <a:pt x="1151" y="1638"/>
                </a:lnTo>
                <a:lnTo>
                  <a:pt x="1159" y="1632"/>
                </a:lnTo>
                <a:lnTo>
                  <a:pt x="1168" y="1627"/>
                </a:lnTo>
                <a:lnTo>
                  <a:pt x="1177" y="1623"/>
                </a:lnTo>
                <a:lnTo>
                  <a:pt x="1186" y="1619"/>
                </a:lnTo>
                <a:lnTo>
                  <a:pt x="1196" y="1615"/>
                </a:lnTo>
                <a:lnTo>
                  <a:pt x="1203" y="1614"/>
                </a:lnTo>
                <a:lnTo>
                  <a:pt x="1213" y="1612"/>
                </a:lnTo>
                <a:lnTo>
                  <a:pt x="1222" y="1610"/>
                </a:lnTo>
                <a:lnTo>
                  <a:pt x="1231" y="1608"/>
                </a:lnTo>
                <a:lnTo>
                  <a:pt x="1240" y="1608"/>
                </a:lnTo>
                <a:lnTo>
                  <a:pt x="1248" y="1608"/>
                </a:lnTo>
                <a:lnTo>
                  <a:pt x="1257" y="1608"/>
                </a:lnTo>
                <a:lnTo>
                  <a:pt x="1267" y="1608"/>
                </a:lnTo>
                <a:lnTo>
                  <a:pt x="1276" y="1610"/>
                </a:lnTo>
                <a:lnTo>
                  <a:pt x="1283" y="1610"/>
                </a:lnTo>
                <a:lnTo>
                  <a:pt x="1293" y="1610"/>
                </a:lnTo>
                <a:lnTo>
                  <a:pt x="1302" y="1612"/>
                </a:lnTo>
                <a:lnTo>
                  <a:pt x="1311" y="1612"/>
                </a:lnTo>
                <a:lnTo>
                  <a:pt x="1321" y="1612"/>
                </a:lnTo>
                <a:lnTo>
                  <a:pt x="1328" y="1612"/>
                </a:lnTo>
                <a:lnTo>
                  <a:pt x="1337" y="1612"/>
                </a:lnTo>
                <a:lnTo>
                  <a:pt x="1347" y="1610"/>
                </a:lnTo>
                <a:lnTo>
                  <a:pt x="1356" y="1608"/>
                </a:lnTo>
                <a:lnTo>
                  <a:pt x="1365" y="1604"/>
                </a:lnTo>
                <a:lnTo>
                  <a:pt x="1373" y="1600"/>
                </a:lnTo>
                <a:lnTo>
                  <a:pt x="1382" y="1597"/>
                </a:lnTo>
                <a:lnTo>
                  <a:pt x="1391" y="1591"/>
                </a:lnTo>
                <a:lnTo>
                  <a:pt x="1401" y="1586"/>
                </a:lnTo>
                <a:lnTo>
                  <a:pt x="1408" y="1578"/>
                </a:lnTo>
                <a:lnTo>
                  <a:pt x="1417" y="1571"/>
                </a:lnTo>
                <a:lnTo>
                  <a:pt x="1427" y="1559"/>
                </a:lnTo>
                <a:lnTo>
                  <a:pt x="1436" y="1548"/>
                </a:lnTo>
                <a:lnTo>
                  <a:pt x="1445" y="1535"/>
                </a:lnTo>
                <a:lnTo>
                  <a:pt x="1453" y="1520"/>
                </a:lnTo>
                <a:lnTo>
                  <a:pt x="1462" y="1505"/>
                </a:lnTo>
                <a:lnTo>
                  <a:pt x="1472" y="1489"/>
                </a:lnTo>
                <a:lnTo>
                  <a:pt x="1481" y="1470"/>
                </a:lnTo>
                <a:lnTo>
                  <a:pt x="1490" y="1450"/>
                </a:lnTo>
                <a:lnTo>
                  <a:pt x="1498" y="1429"/>
                </a:lnTo>
                <a:lnTo>
                  <a:pt x="1507" y="1407"/>
                </a:lnTo>
                <a:lnTo>
                  <a:pt x="1516" y="1382"/>
                </a:lnTo>
                <a:lnTo>
                  <a:pt x="1526" y="1358"/>
                </a:lnTo>
                <a:lnTo>
                  <a:pt x="1533" y="1332"/>
                </a:lnTo>
                <a:lnTo>
                  <a:pt x="1542" y="1306"/>
                </a:lnTo>
                <a:lnTo>
                  <a:pt x="1552" y="1280"/>
                </a:lnTo>
                <a:lnTo>
                  <a:pt x="1561" y="1250"/>
                </a:lnTo>
                <a:lnTo>
                  <a:pt x="1570" y="1220"/>
                </a:lnTo>
                <a:lnTo>
                  <a:pt x="1578" y="1189"/>
                </a:lnTo>
                <a:lnTo>
                  <a:pt x="1587" y="1157"/>
                </a:lnTo>
                <a:lnTo>
                  <a:pt x="1596" y="1125"/>
                </a:lnTo>
                <a:lnTo>
                  <a:pt x="1606" y="1092"/>
                </a:lnTo>
                <a:lnTo>
                  <a:pt x="1615" y="1058"/>
                </a:lnTo>
                <a:lnTo>
                  <a:pt x="1622" y="1025"/>
                </a:lnTo>
                <a:lnTo>
                  <a:pt x="1632" y="993"/>
                </a:lnTo>
                <a:lnTo>
                  <a:pt x="1641" y="959"/>
                </a:lnTo>
                <a:lnTo>
                  <a:pt x="1650" y="928"/>
                </a:lnTo>
                <a:lnTo>
                  <a:pt x="1658" y="896"/>
                </a:lnTo>
                <a:lnTo>
                  <a:pt x="1667" y="866"/>
                </a:lnTo>
                <a:lnTo>
                  <a:pt x="1676" y="836"/>
                </a:lnTo>
                <a:lnTo>
                  <a:pt x="1686" y="810"/>
                </a:lnTo>
                <a:lnTo>
                  <a:pt x="1695" y="784"/>
                </a:lnTo>
                <a:lnTo>
                  <a:pt x="1703" y="760"/>
                </a:lnTo>
                <a:lnTo>
                  <a:pt x="1712" y="738"/>
                </a:lnTo>
                <a:lnTo>
                  <a:pt x="1721" y="717"/>
                </a:lnTo>
                <a:lnTo>
                  <a:pt x="1730" y="700"/>
                </a:lnTo>
                <a:lnTo>
                  <a:pt x="1740" y="684"/>
                </a:lnTo>
                <a:lnTo>
                  <a:pt x="1747" y="669"/>
                </a:lnTo>
                <a:lnTo>
                  <a:pt x="1757" y="657"/>
                </a:lnTo>
                <a:lnTo>
                  <a:pt x="1766" y="648"/>
                </a:lnTo>
                <a:lnTo>
                  <a:pt x="1775" y="643"/>
                </a:lnTo>
                <a:lnTo>
                  <a:pt x="1784" y="639"/>
                </a:lnTo>
                <a:lnTo>
                  <a:pt x="1792" y="639"/>
                </a:lnTo>
                <a:lnTo>
                  <a:pt x="1801" y="641"/>
                </a:lnTo>
                <a:lnTo>
                  <a:pt x="1811" y="644"/>
                </a:lnTo>
                <a:lnTo>
                  <a:pt x="1820" y="652"/>
                </a:lnTo>
                <a:lnTo>
                  <a:pt x="1827" y="661"/>
                </a:lnTo>
                <a:lnTo>
                  <a:pt x="1837" y="672"/>
                </a:lnTo>
                <a:lnTo>
                  <a:pt x="1846" y="685"/>
                </a:lnTo>
                <a:lnTo>
                  <a:pt x="1855" y="700"/>
                </a:lnTo>
                <a:lnTo>
                  <a:pt x="1865" y="717"/>
                </a:lnTo>
                <a:lnTo>
                  <a:pt x="1872" y="736"/>
                </a:lnTo>
                <a:lnTo>
                  <a:pt x="1881" y="756"/>
                </a:lnTo>
                <a:lnTo>
                  <a:pt x="1891" y="777"/>
                </a:lnTo>
                <a:lnTo>
                  <a:pt x="1900" y="799"/>
                </a:lnTo>
                <a:lnTo>
                  <a:pt x="1909" y="821"/>
                </a:lnTo>
                <a:lnTo>
                  <a:pt x="1917" y="846"/>
                </a:lnTo>
                <a:lnTo>
                  <a:pt x="1926" y="872"/>
                </a:lnTo>
                <a:lnTo>
                  <a:pt x="1935" y="896"/>
                </a:lnTo>
                <a:lnTo>
                  <a:pt x="1945" y="922"/>
                </a:lnTo>
                <a:lnTo>
                  <a:pt x="1952" y="948"/>
                </a:lnTo>
                <a:lnTo>
                  <a:pt x="1961" y="972"/>
                </a:lnTo>
                <a:lnTo>
                  <a:pt x="1971" y="997"/>
                </a:lnTo>
                <a:lnTo>
                  <a:pt x="1980" y="1021"/>
                </a:lnTo>
                <a:lnTo>
                  <a:pt x="1989" y="1043"/>
                </a:lnTo>
                <a:lnTo>
                  <a:pt x="1997" y="1066"/>
                </a:lnTo>
                <a:lnTo>
                  <a:pt x="2006" y="1084"/>
                </a:lnTo>
                <a:lnTo>
                  <a:pt x="2015" y="1103"/>
                </a:lnTo>
                <a:lnTo>
                  <a:pt x="2025" y="1120"/>
                </a:lnTo>
                <a:lnTo>
                  <a:pt x="2034" y="1135"/>
                </a:lnTo>
                <a:lnTo>
                  <a:pt x="2042" y="1149"/>
                </a:lnTo>
                <a:lnTo>
                  <a:pt x="2051" y="1161"/>
                </a:lnTo>
                <a:lnTo>
                  <a:pt x="2060" y="1168"/>
                </a:lnTo>
                <a:lnTo>
                  <a:pt x="2070" y="1176"/>
                </a:lnTo>
                <a:lnTo>
                  <a:pt x="2077" y="1179"/>
                </a:lnTo>
                <a:lnTo>
                  <a:pt x="2086" y="1181"/>
                </a:lnTo>
                <a:lnTo>
                  <a:pt x="2096" y="1181"/>
                </a:lnTo>
                <a:lnTo>
                  <a:pt x="2105" y="1179"/>
                </a:lnTo>
                <a:lnTo>
                  <a:pt x="2114" y="1176"/>
                </a:lnTo>
                <a:lnTo>
                  <a:pt x="2122" y="1168"/>
                </a:lnTo>
                <a:lnTo>
                  <a:pt x="2131" y="1159"/>
                </a:lnTo>
                <a:lnTo>
                  <a:pt x="2140" y="1146"/>
                </a:lnTo>
                <a:lnTo>
                  <a:pt x="2150" y="1129"/>
                </a:lnTo>
                <a:lnTo>
                  <a:pt x="2159" y="1112"/>
                </a:lnTo>
                <a:lnTo>
                  <a:pt x="2166" y="1092"/>
                </a:lnTo>
                <a:lnTo>
                  <a:pt x="2176" y="1069"/>
                </a:lnTo>
                <a:lnTo>
                  <a:pt x="2185" y="1045"/>
                </a:lnTo>
                <a:lnTo>
                  <a:pt x="2194" y="1017"/>
                </a:lnTo>
                <a:lnTo>
                  <a:pt x="2202" y="987"/>
                </a:lnTo>
                <a:lnTo>
                  <a:pt x="2211" y="952"/>
                </a:lnTo>
                <a:lnTo>
                  <a:pt x="2220" y="917"/>
                </a:lnTo>
                <a:lnTo>
                  <a:pt x="2230" y="877"/>
                </a:lnTo>
                <a:lnTo>
                  <a:pt x="2239" y="838"/>
                </a:lnTo>
                <a:lnTo>
                  <a:pt x="2246" y="797"/>
                </a:lnTo>
                <a:lnTo>
                  <a:pt x="2256" y="754"/>
                </a:lnTo>
                <a:lnTo>
                  <a:pt x="2265" y="710"/>
                </a:lnTo>
                <a:lnTo>
                  <a:pt x="2274" y="665"/>
                </a:lnTo>
                <a:lnTo>
                  <a:pt x="2284" y="618"/>
                </a:lnTo>
                <a:lnTo>
                  <a:pt x="2291" y="570"/>
                </a:lnTo>
                <a:lnTo>
                  <a:pt x="2301" y="521"/>
                </a:lnTo>
                <a:lnTo>
                  <a:pt x="2310" y="473"/>
                </a:lnTo>
                <a:lnTo>
                  <a:pt x="2319" y="426"/>
                </a:lnTo>
                <a:lnTo>
                  <a:pt x="2327" y="382"/>
                </a:lnTo>
                <a:lnTo>
                  <a:pt x="2336" y="335"/>
                </a:lnTo>
                <a:lnTo>
                  <a:pt x="2345" y="292"/>
                </a:lnTo>
                <a:lnTo>
                  <a:pt x="2355" y="249"/>
                </a:lnTo>
                <a:lnTo>
                  <a:pt x="2364" y="208"/>
                </a:lnTo>
                <a:lnTo>
                  <a:pt x="2371" y="171"/>
                </a:lnTo>
                <a:lnTo>
                  <a:pt x="2381" y="136"/>
                </a:lnTo>
                <a:lnTo>
                  <a:pt x="2390" y="104"/>
                </a:lnTo>
                <a:lnTo>
                  <a:pt x="2399" y="76"/>
                </a:lnTo>
                <a:lnTo>
                  <a:pt x="2409" y="52"/>
                </a:lnTo>
                <a:lnTo>
                  <a:pt x="2416" y="31"/>
                </a:lnTo>
                <a:lnTo>
                  <a:pt x="2425" y="16"/>
                </a:lnTo>
                <a:lnTo>
                  <a:pt x="2435" y="5"/>
                </a:lnTo>
                <a:lnTo>
                  <a:pt x="2444" y="0"/>
                </a:lnTo>
                <a:lnTo>
                  <a:pt x="2451" y="0"/>
                </a:lnTo>
                <a:lnTo>
                  <a:pt x="2461" y="3"/>
                </a:lnTo>
                <a:lnTo>
                  <a:pt x="2470" y="13"/>
                </a:lnTo>
                <a:lnTo>
                  <a:pt x="2479" y="24"/>
                </a:lnTo>
                <a:lnTo>
                  <a:pt x="2489" y="44"/>
                </a:lnTo>
                <a:lnTo>
                  <a:pt x="2496" y="69"/>
                </a:lnTo>
                <a:lnTo>
                  <a:pt x="2505" y="97"/>
                </a:lnTo>
                <a:lnTo>
                  <a:pt x="2515" y="130"/>
                </a:lnTo>
                <a:lnTo>
                  <a:pt x="2524" y="167"/>
                </a:lnTo>
                <a:lnTo>
                  <a:pt x="2533" y="206"/>
                </a:lnTo>
                <a:lnTo>
                  <a:pt x="2541" y="251"/>
                </a:lnTo>
                <a:lnTo>
                  <a:pt x="2550" y="296"/>
                </a:lnTo>
                <a:lnTo>
                  <a:pt x="2559" y="346"/>
                </a:lnTo>
                <a:lnTo>
                  <a:pt x="2569" y="400"/>
                </a:lnTo>
                <a:lnTo>
                  <a:pt x="2576" y="458"/>
                </a:lnTo>
                <a:lnTo>
                  <a:pt x="2586" y="516"/>
                </a:lnTo>
                <a:lnTo>
                  <a:pt x="2595" y="575"/>
                </a:lnTo>
                <a:lnTo>
                  <a:pt x="2604" y="637"/>
                </a:lnTo>
                <a:lnTo>
                  <a:pt x="2613" y="698"/>
                </a:lnTo>
                <a:lnTo>
                  <a:pt x="2621" y="760"/>
                </a:lnTo>
                <a:lnTo>
                  <a:pt x="2630" y="823"/>
                </a:lnTo>
                <a:lnTo>
                  <a:pt x="2640" y="889"/>
                </a:lnTo>
                <a:lnTo>
                  <a:pt x="2649" y="952"/>
                </a:lnTo>
                <a:lnTo>
                  <a:pt x="2658" y="1015"/>
                </a:lnTo>
                <a:lnTo>
                  <a:pt x="2666" y="1079"/>
                </a:lnTo>
                <a:lnTo>
                  <a:pt x="2675" y="1140"/>
                </a:lnTo>
                <a:lnTo>
                  <a:pt x="2684" y="1200"/>
                </a:lnTo>
                <a:lnTo>
                  <a:pt x="2694" y="1259"/>
                </a:lnTo>
                <a:lnTo>
                  <a:pt x="2701" y="1317"/>
                </a:lnTo>
                <a:lnTo>
                  <a:pt x="2710" y="1375"/>
                </a:lnTo>
                <a:lnTo>
                  <a:pt x="2720" y="1431"/>
                </a:lnTo>
                <a:lnTo>
                  <a:pt x="2729" y="1485"/>
                </a:lnTo>
                <a:lnTo>
                  <a:pt x="2738" y="1537"/>
                </a:lnTo>
                <a:lnTo>
                  <a:pt x="2746" y="1587"/>
                </a:lnTo>
                <a:lnTo>
                  <a:pt x="2755" y="1636"/>
                </a:lnTo>
                <a:lnTo>
                  <a:pt x="2764" y="1681"/>
                </a:lnTo>
                <a:lnTo>
                  <a:pt x="2774" y="1725"/>
                </a:lnTo>
                <a:lnTo>
                  <a:pt x="2783" y="1768"/>
                </a:lnTo>
                <a:lnTo>
                  <a:pt x="2790" y="1809"/>
                </a:lnTo>
                <a:lnTo>
                  <a:pt x="2800" y="1848"/>
                </a:lnTo>
                <a:lnTo>
                  <a:pt x="2809" y="1884"/>
                </a:lnTo>
                <a:lnTo>
                  <a:pt x="2818" y="1919"/>
                </a:lnTo>
                <a:lnTo>
                  <a:pt x="2826" y="1953"/>
                </a:lnTo>
                <a:lnTo>
                  <a:pt x="2835" y="1984"/>
                </a:lnTo>
                <a:lnTo>
                  <a:pt x="2845" y="2014"/>
                </a:lnTo>
                <a:lnTo>
                  <a:pt x="2854" y="2044"/>
                </a:lnTo>
                <a:lnTo>
                  <a:pt x="2863" y="2072"/>
                </a:lnTo>
                <a:lnTo>
                  <a:pt x="2871" y="2098"/>
                </a:lnTo>
                <a:lnTo>
                  <a:pt x="2880" y="2122"/>
                </a:lnTo>
                <a:lnTo>
                  <a:pt x="2889" y="2147"/>
                </a:lnTo>
                <a:lnTo>
                  <a:pt x="2899" y="2169"/>
                </a:lnTo>
                <a:lnTo>
                  <a:pt x="2908" y="2189"/>
                </a:lnTo>
                <a:lnTo>
                  <a:pt x="2915" y="2210"/>
                </a:lnTo>
                <a:lnTo>
                  <a:pt x="2925" y="2229"/>
                </a:lnTo>
                <a:lnTo>
                  <a:pt x="2934" y="2247"/>
                </a:lnTo>
                <a:lnTo>
                  <a:pt x="2943" y="2264"/>
                </a:lnTo>
                <a:lnTo>
                  <a:pt x="2951" y="2281"/>
                </a:lnTo>
                <a:lnTo>
                  <a:pt x="2960" y="2296"/>
                </a:lnTo>
                <a:lnTo>
                  <a:pt x="2969" y="2311"/>
                </a:lnTo>
                <a:lnTo>
                  <a:pt x="2979" y="2324"/>
                </a:lnTo>
                <a:lnTo>
                  <a:pt x="2988" y="2337"/>
                </a:lnTo>
                <a:lnTo>
                  <a:pt x="2995" y="2348"/>
                </a:lnTo>
                <a:lnTo>
                  <a:pt x="3005" y="2361"/>
                </a:lnTo>
                <a:lnTo>
                  <a:pt x="3014" y="2370"/>
                </a:lnTo>
                <a:lnTo>
                  <a:pt x="3023" y="2381"/>
                </a:lnTo>
                <a:lnTo>
                  <a:pt x="3033" y="2391"/>
                </a:lnTo>
                <a:lnTo>
                  <a:pt x="3040" y="2400"/>
                </a:lnTo>
                <a:lnTo>
                  <a:pt x="3049" y="2407"/>
                </a:lnTo>
                <a:lnTo>
                  <a:pt x="3059" y="2415"/>
                </a:lnTo>
                <a:lnTo>
                  <a:pt x="3068" y="2422"/>
                </a:lnTo>
                <a:lnTo>
                  <a:pt x="3076" y="2430"/>
                </a:lnTo>
                <a:lnTo>
                  <a:pt x="3085" y="2437"/>
                </a:lnTo>
                <a:lnTo>
                  <a:pt x="3094" y="2443"/>
                </a:lnTo>
                <a:lnTo>
                  <a:pt x="3103" y="2448"/>
                </a:lnTo>
                <a:lnTo>
                  <a:pt x="3113" y="2454"/>
                </a:lnTo>
                <a:lnTo>
                  <a:pt x="3120" y="2460"/>
                </a:lnTo>
                <a:lnTo>
                  <a:pt x="3130" y="2463"/>
                </a:lnTo>
                <a:lnTo>
                  <a:pt x="3139" y="2469"/>
                </a:lnTo>
                <a:lnTo>
                  <a:pt x="3148" y="2473"/>
                </a:lnTo>
                <a:lnTo>
                  <a:pt x="3157" y="2476"/>
                </a:lnTo>
                <a:lnTo>
                  <a:pt x="3165" y="2480"/>
                </a:lnTo>
                <a:lnTo>
                  <a:pt x="3174" y="2484"/>
                </a:lnTo>
                <a:lnTo>
                  <a:pt x="3184" y="2488"/>
                </a:lnTo>
                <a:lnTo>
                  <a:pt x="3193" y="2491"/>
                </a:lnTo>
                <a:lnTo>
                  <a:pt x="3200" y="2495"/>
                </a:lnTo>
                <a:lnTo>
                  <a:pt x="3210" y="2497"/>
                </a:lnTo>
                <a:lnTo>
                  <a:pt x="3219" y="2501"/>
                </a:lnTo>
                <a:lnTo>
                  <a:pt x="3228" y="2503"/>
                </a:lnTo>
                <a:lnTo>
                  <a:pt x="3238" y="2506"/>
                </a:lnTo>
                <a:lnTo>
                  <a:pt x="3245" y="2508"/>
                </a:lnTo>
                <a:lnTo>
                  <a:pt x="3254" y="2510"/>
                </a:lnTo>
                <a:lnTo>
                  <a:pt x="3264" y="2514"/>
                </a:lnTo>
                <a:lnTo>
                  <a:pt x="3273" y="2516"/>
                </a:lnTo>
                <a:lnTo>
                  <a:pt x="3282" y="2517"/>
                </a:lnTo>
                <a:lnTo>
                  <a:pt x="3290" y="2519"/>
                </a:lnTo>
                <a:lnTo>
                  <a:pt x="3299" y="2521"/>
                </a:lnTo>
                <a:lnTo>
                  <a:pt x="3308" y="2523"/>
                </a:lnTo>
                <a:lnTo>
                  <a:pt x="3318" y="2525"/>
                </a:lnTo>
                <a:lnTo>
                  <a:pt x="3325" y="2527"/>
                </a:lnTo>
                <a:lnTo>
                  <a:pt x="3334" y="2529"/>
                </a:lnTo>
                <a:lnTo>
                  <a:pt x="3344" y="2530"/>
                </a:lnTo>
                <a:lnTo>
                  <a:pt x="3353" y="2532"/>
                </a:lnTo>
                <a:lnTo>
                  <a:pt x="3362" y="2534"/>
                </a:lnTo>
                <a:lnTo>
                  <a:pt x="3370" y="2534"/>
                </a:lnTo>
                <a:lnTo>
                  <a:pt x="3379" y="2536"/>
                </a:lnTo>
                <a:lnTo>
                  <a:pt x="3388" y="2538"/>
                </a:lnTo>
                <a:lnTo>
                  <a:pt x="3398" y="2540"/>
                </a:lnTo>
                <a:lnTo>
                  <a:pt x="3407" y="2542"/>
                </a:lnTo>
                <a:lnTo>
                  <a:pt x="3415" y="2542"/>
                </a:lnTo>
                <a:lnTo>
                  <a:pt x="3424" y="2544"/>
                </a:lnTo>
                <a:lnTo>
                  <a:pt x="3433" y="2545"/>
                </a:lnTo>
                <a:lnTo>
                  <a:pt x="3443" y="2545"/>
                </a:lnTo>
                <a:lnTo>
                  <a:pt x="3450" y="2547"/>
                </a:lnTo>
                <a:lnTo>
                  <a:pt x="3459" y="2549"/>
                </a:lnTo>
                <a:lnTo>
                  <a:pt x="3469" y="2549"/>
                </a:lnTo>
                <a:lnTo>
                  <a:pt x="3478" y="2551"/>
                </a:lnTo>
                <a:lnTo>
                  <a:pt x="3487" y="2551"/>
                </a:lnTo>
                <a:lnTo>
                  <a:pt x="3495" y="2553"/>
                </a:lnTo>
                <a:lnTo>
                  <a:pt x="3504" y="2553"/>
                </a:lnTo>
                <a:lnTo>
                  <a:pt x="3513" y="2555"/>
                </a:lnTo>
                <a:lnTo>
                  <a:pt x="3523" y="2555"/>
                </a:lnTo>
                <a:lnTo>
                  <a:pt x="3532" y="2555"/>
                </a:lnTo>
                <a:lnTo>
                  <a:pt x="3539" y="2557"/>
                </a:lnTo>
                <a:lnTo>
                  <a:pt x="3549" y="2557"/>
                </a:lnTo>
                <a:lnTo>
                  <a:pt x="3558" y="2557"/>
                </a:lnTo>
                <a:lnTo>
                  <a:pt x="3567" y="2558"/>
                </a:lnTo>
              </a:path>
            </a:pathLst>
          </a:custGeom>
          <a:noFill/>
          <a:ln w="6">
            <a:solidFill>
              <a:srgbClr val="FF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任意多边形 262"/>
          <p:cNvSpPr>
            <a:spLocks/>
          </p:cNvSpPr>
          <p:nvPr/>
        </p:nvSpPr>
        <p:spPr bwMode="auto">
          <a:xfrm>
            <a:off x="2228714" y="3089054"/>
            <a:ext cx="5662613" cy="2439987"/>
          </a:xfrm>
          <a:custGeom>
            <a:avLst/>
            <a:gdLst>
              <a:gd name="T0" fmla="*/ 54 w 3567"/>
              <a:gd name="T1" fmla="*/ 1187 h 1537"/>
              <a:gd name="T2" fmla="*/ 117 w 3567"/>
              <a:gd name="T3" fmla="*/ 1208 h 1537"/>
              <a:gd name="T4" fmla="*/ 179 w 3567"/>
              <a:gd name="T5" fmla="*/ 1228 h 1537"/>
              <a:gd name="T6" fmla="*/ 242 w 3567"/>
              <a:gd name="T7" fmla="*/ 1245 h 1537"/>
              <a:gd name="T8" fmla="*/ 303 w 3567"/>
              <a:gd name="T9" fmla="*/ 1250 h 1537"/>
              <a:gd name="T10" fmla="*/ 367 w 3567"/>
              <a:gd name="T11" fmla="*/ 1252 h 1537"/>
              <a:gd name="T12" fmla="*/ 428 w 3567"/>
              <a:gd name="T13" fmla="*/ 1249 h 1537"/>
              <a:gd name="T14" fmla="*/ 492 w 3567"/>
              <a:gd name="T15" fmla="*/ 1239 h 1537"/>
              <a:gd name="T16" fmla="*/ 553 w 3567"/>
              <a:gd name="T17" fmla="*/ 1230 h 1537"/>
              <a:gd name="T18" fmla="*/ 616 w 3567"/>
              <a:gd name="T19" fmla="*/ 1224 h 1537"/>
              <a:gd name="T20" fmla="*/ 678 w 3567"/>
              <a:gd name="T21" fmla="*/ 1217 h 1537"/>
              <a:gd name="T22" fmla="*/ 741 w 3567"/>
              <a:gd name="T23" fmla="*/ 1209 h 1537"/>
              <a:gd name="T24" fmla="*/ 803 w 3567"/>
              <a:gd name="T25" fmla="*/ 1198 h 1537"/>
              <a:gd name="T26" fmla="*/ 866 w 3567"/>
              <a:gd name="T27" fmla="*/ 1176 h 1537"/>
              <a:gd name="T28" fmla="*/ 928 w 3567"/>
              <a:gd name="T29" fmla="*/ 1139 h 1537"/>
              <a:gd name="T30" fmla="*/ 991 w 3567"/>
              <a:gd name="T31" fmla="*/ 1090 h 1537"/>
              <a:gd name="T32" fmla="*/ 1052 w 3567"/>
              <a:gd name="T33" fmla="*/ 1038 h 1537"/>
              <a:gd name="T34" fmla="*/ 1116 w 3567"/>
              <a:gd name="T35" fmla="*/ 993 h 1537"/>
              <a:gd name="T36" fmla="*/ 1177 w 3567"/>
              <a:gd name="T37" fmla="*/ 965 h 1537"/>
              <a:gd name="T38" fmla="*/ 1240 w 3567"/>
              <a:gd name="T39" fmla="*/ 958 h 1537"/>
              <a:gd name="T40" fmla="*/ 1302 w 3567"/>
              <a:gd name="T41" fmla="*/ 960 h 1537"/>
              <a:gd name="T42" fmla="*/ 1365 w 3567"/>
              <a:gd name="T43" fmla="*/ 956 h 1537"/>
              <a:gd name="T44" fmla="*/ 1427 w 3567"/>
              <a:gd name="T45" fmla="*/ 930 h 1537"/>
              <a:gd name="T46" fmla="*/ 1490 w 3567"/>
              <a:gd name="T47" fmla="*/ 867 h 1537"/>
              <a:gd name="T48" fmla="*/ 1552 w 3567"/>
              <a:gd name="T49" fmla="*/ 766 h 1537"/>
              <a:gd name="T50" fmla="*/ 1615 w 3567"/>
              <a:gd name="T51" fmla="*/ 635 h 1537"/>
              <a:gd name="T52" fmla="*/ 1676 w 3567"/>
              <a:gd name="T53" fmla="*/ 501 h 1537"/>
              <a:gd name="T54" fmla="*/ 1740 w 3567"/>
              <a:gd name="T55" fmla="*/ 408 h 1537"/>
              <a:gd name="T56" fmla="*/ 1801 w 3567"/>
              <a:gd name="T57" fmla="*/ 380 h 1537"/>
              <a:gd name="T58" fmla="*/ 1865 w 3567"/>
              <a:gd name="T59" fmla="*/ 425 h 1537"/>
              <a:gd name="T60" fmla="*/ 1926 w 3567"/>
              <a:gd name="T61" fmla="*/ 516 h 1537"/>
              <a:gd name="T62" fmla="*/ 1989 w 3567"/>
              <a:gd name="T63" fmla="*/ 619 h 1537"/>
              <a:gd name="T64" fmla="*/ 2051 w 3567"/>
              <a:gd name="T65" fmla="*/ 689 h 1537"/>
              <a:gd name="T66" fmla="*/ 2114 w 3567"/>
              <a:gd name="T67" fmla="*/ 703 h 1537"/>
              <a:gd name="T68" fmla="*/ 2176 w 3567"/>
              <a:gd name="T69" fmla="*/ 637 h 1537"/>
              <a:gd name="T70" fmla="*/ 2239 w 3567"/>
              <a:gd name="T71" fmla="*/ 501 h 1537"/>
              <a:gd name="T72" fmla="*/ 2301 w 3567"/>
              <a:gd name="T73" fmla="*/ 315 h 1537"/>
              <a:gd name="T74" fmla="*/ 2364 w 3567"/>
              <a:gd name="T75" fmla="*/ 129 h 1537"/>
              <a:gd name="T76" fmla="*/ 2425 w 3567"/>
              <a:gd name="T77" fmla="*/ 11 h 1537"/>
              <a:gd name="T78" fmla="*/ 2489 w 3567"/>
              <a:gd name="T79" fmla="*/ 24 h 1537"/>
              <a:gd name="T80" fmla="*/ 2550 w 3567"/>
              <a:gd name="T81" fmla="*/ 173 h 1537"/>
              <a:gd name="T82" fmla="*/ 2613 w 3567"/>
              <a:gd name="T83" fmla="*/ 410 h 1537"/>
              <a:gd name="T84" fmla="*/ 2675 w 3567"/>
              <a:gd name="T85" fmla="*/ 673 h 1537"/>
              <a:gd name="T86" fmla="*/ 2738 w 3567"/>
              <a:gd name="T87" fmla="*/ 911 h 1537"/>
              <a:gd name="T88" fmla="*/ 2800 w 3567"/>
              <a:gd name="T89" fmla="*/ 1098 h 1537"/>
              <a:gd name="T90" fmla="*/ 2863 w 3567"/>
              <a:gd name="T91" fmla="*/ 1232 h 1537"/>
              <a:gd name="T92" fmla="*/ 2925 w 3567"/>
              <a:gd name="T93" fmla="*/ 1327 h 1537"/>
              <a:gd name="T94" fmla="*/ 2988 w 3567"/>
              <a:gd name="T95" fmla="*/ 1394 h 1537"/>
              <a:gd name="T96" fmla="*/ 3049 w 3567"/>
              <a:gd name="T97" fmla="*/ 1439 h 1537"/>
              <a:gd name="T98" fmla="*/ 3113 w 3567"/>
              <a:gd name="T99" fmla="*/ 1469 h 1537"/>
              <a:gd name="T100" fmla="*/ 3174 w 3567"/>
              <a:gd name="T101" fmla="*/ 1489 h 1537"/>
              <a:gd name="T102" fmla="*/ 3238 w 3567"/>
              <a:gd name="T103" fmla="*/ 1502 h 1537"/>
              <a:gd name="T104" fmla="*/ 3299 w 3567"/>
              <a:gd name="T105" fmla="*/ 1513 h 1537"/>
              <a:gd name="T106" fmla="*/ 3362 w 3567"/>
              <a:gd name="T107" fmla="*/ 1521 h 1537"/>
              <a:gd name="T108" fmla="*/ 3424 w 3567"/>
              <a:gd name="T109" fmla="*/ 1528 h 1537"/>
              <a:gd name="T110" fmla="*/ 3487 w 3567"/>
              <a:gd name="T111" fmla="*/ 1532 h 1537"/>
              <a:gd name="T112" fmla="*/ 3549 w 3567"/>
              <a:gd name="T113" fmla="*/ 1536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1537">
                <a:moveTo>
                  <a:pt x="0" y="1176"/>
                </a:moveTo>
                <a:lnTo>
                  <a:pt x="9" y="1176"/>
                </a:lnTo>
                <a:lnTo>
                  <a:pt x="18" y="1178"/>
                </a:lnTo>
                <a:lnTo>
                  <a:pt x="28" y="1180"/>
                </a:lnTo>
                <a:lnTo>
                  <a:pt x="35" y="1182"/>
                </a:lnTo>
                <a:lnTo>
                  <a:pt x="44" y="1185"/>
                </a:lnTo>
                <a:lnTo>
                  <a:pt x="54" y="1187"/>
                </a:lnTo>
                <a:lnTo>
                  <a:pt x="63" y="1189"/>
                </a:lnTo>
                <a:lnTo>
                  <a:pt x="72" y="1193"/>
                </a:lnTo>
                <a:lnTo>
                  <a:pt x="80" y="1195"/>
                </a:lnTo>
                <a:lnTo>
                  <a:pt x="89" y="1198"/>
                </a:lnTo>
                <a:lnTo>
                  <a:pt x="99" y="1202"/>
                </a:lnTo>
                <a:lnTo>
                  <a:pt x="108" y="1206"/>
                </a:lnTo>
                <a:lnTo>
                  <a:pt x="117" y="1208"/>
                </a:lnTo>
                <a:lnTo>
                  <a:pt x="125" y="1211"/>
                </a:lnTo>
                <a:lnTo>
                  <a:pt x="134" y="1215"/>
                </a:lnTo>
                <a:lnTo>
                  <a:pt x="143" y="1217"/>
                </a:lnTo>
                <a:lnTo>
                  <a:pt x="153" y="1221"/>
                </a:lnTo>
                <a:lnTo>
                  <a:pt x="160" y="1223"/>
                </a:lnTo>
                <a:lnTo>
                  <a:pt x="169" y="1226"/>
                </a:lnTo>
                <a:lnTo>
                  <a:pt x="179" y="1228"/>
                </a:lnTo>
                <a:lnTo>
                  <a:pt x="188" y="1230"/>
                </a:lnTo>
                <a:lnTo>
                  <a:pt x="197" y="1234"/>
                </a:lnTo>
                <a:lnTo>
                  <a:pt x="205" y="1236"/>
                </a:lnTo>
                <a:lnTo>
                  <a:pt x="214" y="1237"/>
                </a:lnTo>
                <a:lnTo>
                  <a:pt x="223" y="1239"/>
                </a:lnTo>
                <a:lnTo>
                  <a:pt x="233" y="1243"/>
                </a:lnTo>
                <a:lnTo>
                  <a:pt x="242" y="1245"/>
                </a:lnTo>
                <a:lnTo>
                  <a:pt x="249" y="1245"/>
                </a:lnTo>
                <a:lnTo>
                  <a:pt x="259" y="1247"/>
                </a:lnTo>
                <a:lnTo>
                  <a:pt x="268" y="1249"/>
                </a:lnTo>
                <a:lnTo>
                  <a:pt x="277" y="1249"/>
                </a:lnTo>
                <a:lnTo>
                  <a:pt x="285" y="1250"/>
                </a:lnTo>
                <a:lnTo>
                  <a:pt x="294" y="1250"/>
                </a:lnTo>
                <a:lnTo>
                  <a:pt x="303" y="1250"/>
                </a:lnTo>
                <a:lnTo>
                  <a:pt x="313" y="1252"/>
                </a:lnTo>
                <a:lnTo>
                  <a:pt x="322" y="1252"/>
                </a:lnTo>
                <a:lnTo>
                  <a:pt x="330" y="1252"/>
                </a:lnTo>
                <a:lnTo>
                  <a:pt x="339" y="1252"/>
                </a:lnTo>
                <a:lnTo>
                  <a:pt x="348" y="1252"/>
                </a:lnTo>
                <a:lnTo>
                  <a:pt x="357" y="1252"/>
                </a:lnTo>
                <a:lnTo>
                  <a:pt x="367" y="1252"/>
                </a:lnTo>
                <a:lnTo>
                  <a:pt x="374" y="1252"/>
                </a:lnTo>
                <a:lnTo>
                  <a:pt x="384" y="1252"/>
                </a:lnTo>
                <a:lnTo>
                  <a:pt x="393" y="1250"/>
                </a:lnTo>
                <a:lnTo>
                  <a:pt x="402" y="1250"/>
                </a:lnTo>
                <a:lnTo>
                  <a:pt x="410" y="1250"/>
                </a:lnTo>
                <a:lnTo>
                  <a:pt x="419" y="1249"/>
                </a:lnTo>
                <a:lnTo>
                  <a:pt x="428" y="1249"/>
                </a:lnTo>
                <a:lnTo>
                  <a:pt x="438" y="1247"/>
                </a:lnTo>
                <a:lnTo>
                  <a:pt x="447" y="1247"/>
                </a:lnTo>
                <a:lnTo>
                  <a:pt x="454" y="1245"/>
                </a:lnTo>
                <a:lnTo>
                  <a:pt x="464" y="1243"/>
                </a:lnTo>
                <a:lnTo>
                  <a:pt x="473" y="1241"/>
                </a:lnTo>
                <a:lnTo>
                  <a:pt x="482" y="1241"/>
                </a:lnTo>
                <a:lnTo>
                  <a:pt x="492" y="1239"/>
                </a:lnTo>
                <a:lnTo>
                  <a:pt x="499" y="1237"/>
                </a:lnTo>
                <a:lnTo>
                  <a:pt x="508" y="1237"/>
                </a:lnTo>
                <a:lnTo>
                  <a:pt x="518" y="1236"/>
                </a:lnTo>
                <a:lnTo>
                  <a:pt x="527" y="1234"/>
                </a:lnTo>
                <a:lnTo>
                  <a:pt x="534" y="1234"/>
                </a:lnTo>
                <a:lnTo>
                  <a:pt x="544" y="1232"/>
                </a:lnTo>
                <a:lnTo>
                  <a:pt x="553" y="1230"/>
                </a:lnTo>
                <a:lnTo>
                  <a:pt x="562" y="1230"/>
                </a:lnTo>
                <a:lnTo>
                  <a:pt x="572" y="1228"/>
                </a:lnTo>
                <a:lnTo>
                  <a:pt x="579" y="1228"/>
                </a:lnTo>
                <a:lnTo>
                  <a:pt x="588" y="1226"/>
                </a:lnTo>
                <a:lnTo>
                  <a:pt x="598" y="1226"/>
                </a:lnTo>
                <a:lnTo>
                  <a:pt x="607" y="1224"/>
                </a:lnTo>
                <a:lnTo>
                  <a:pt x="616" y="1224"/>
                </a:lnTo>
                <a:lnTo>
                  <a:pt x="624" y="1223"/>
                </a:lnTo>
                <a:lnTo>
                  <a:pt x="633" y="1223"/>
                </a:lnTo>
                <a:lnTo>
                  <a:pt x="642" y="1221"/>
                </a:lnTo>
                <a:lnTo>
                  <a:pt x="652" y="1221"/>
                </a:lnTo>
                <a:lnTo>
                  <a:pt x="659" y="1219"/>
                </a:lnTo>
                <a:lnTo>
                  <a:pt x="669" y="1219"/>
                </a:lnTo>
                <a:lnTo>
                  <a:pt x="678" y="1217"/>
                </a:lnTo>
                <a:lnTo>
                  <a:pt x="687" y="1217"/>
                </a:lnTo>
                <a:lnTo>
                  <a:pt x="697" y="1215"/>
                </a:lnTo>
                <a:lnTo>
                  <a:pt x="704" y="1215"/>
                </a:lnTo>
                <a:lnTo>
                  <a:pt x="713" y="1213"/>
                </a:lnTo>
                <a:lnTo>
                  <a:pt x="723" y="1213"/>
                </a:lnTo>
                <a:lnTo>
                  <a:pt x="732" y="1211"/>
                </a:lnTo>
                <a:lnTo>
                  <a:pt x="741" y="1209"/>
                </a:lnTo>
                <a:lnTo>
                  <a:pt x="749" y="1209"/>
                </a:lnTo>
                <a:lnTo>
                  <a:pt x="758" y="1208"/>
                </a:lnTo>
                <a:lnTo>
                  <a:pt x="767" y="1206"/>
                </a:lnTo>
                <a:lnTo>
                  <a:pt x="777" y="1204"/>
                </a:lnTo>
                <a:lnTo>
                  <a:pt x="784" y="1202"/>
                </a:lnTo>
                <a:lnTo>
                  <a:pt x="793" y="1200"/>
                </a:lnTo>
                <a:lnTo>
                  <a:pt x="803" y="1198"/>
                </a:lnTo>
                <a:lnTo>
                  <a:pt x="812" y="1195"/>
                </a:lnTo>
                <a:lnTo>
                  <a:pt x="821" y="1193"/>
                </a:lnTo>
                <a:lnTo>
                  <a:pt x="829" y="1189"/>
                </a:lnTo>
                <a:lnTo>
                  <a:pt x="838" y="1187"/>
                </a:lnTo>
                <a:lnTo>
                  <a:pt x="847" y="1183"/>
                </a:lnTo>
                <a:lnTo>
                  <a:pt x="857" y="1180"/>
                </a:lnTo>
                <a:lnTo>
                  <a:pt x="866" y="1176"/>
                </a:lnTo>
                <a:lnTo>
                  <a:pt x="873" y="1170"/>
                </a:lnTo>
                <a:lnTo>
                  <a:pt x="883" y="1167"/>
                </a:lnTo>
                <a:lnTo>
                  <a:pt x="892" y="1161"/>
                </a:lnTo>
                <a:lnTo>
                  <a:pt x="901" y="1155"/>
                </a:lnTo>
                <a:lnTo>
                  <a:pt x="909" y="1150"/>
                </a:lnTo>
                <a:lnTo>
                  <a:pt x="918" y="1144"/>
                </a:lnTo>
                <a:lnTo>
                  <a:pt x="928" y="1139"/>
                </a:lnTo>
                <a:lnTo>
                  <a:pt x="937" y="1131"/>
                </a:lnTo>
                <a:lnTo>
                  <a:pt x="946" y="1126"/>
                </a:lnTo>
                <a:lnTo>
                  <a:pt x="954" y="1118"/>
                </a:lnTo>
                <a:lnTo>
                  <a:pt x="963" y="1111"/>
                </a:lnTo>
                <a:lnTo>
                  <a:pt x="972" y="1103"/>
                </a:lnTo>
                <a:lnTo>
                  <a:pt x="982" y="1098"/>
                </a:lnTo>
                <a:lnTo>
                  <a:pt x="991" y="1090"/>
                </a:lnTo>
                <a:lnTo>
                  <a:pt x="998" y="1083"/>
                </a:lnTo>
                <a:lnTo>
                  <a:pt x="1008" y="1073"/>
                </a:lnTo>
                <a:lnTo>
                  <a:pt x="1017" y="1066"/>
                </a:lnTo>
                <a:lnTo>
                  <a:pt x="1026" y="1059"/>
                </a:lnTo>
                <a:lnTo>
                  <a:pt x="1034" y="1051"/>
                </a:lnTo>
                <a:lnTo>
                  <a:pt x="1043" y="1045"/>
                </a:lnTo>
                <a:lnTo>
                  <a:pt x="1052" y="1038"/>
                </a:lnTo>
                <a:lnTo>
                  <a:pt x="1062" y="1031"/>
                </a:lnTo>
                <a:lnTo>
                  <a:pt x="1071" y="1023"/>
                </a:lnTo>
                <a:lnTo>
                  <a:pt x="1078" y="1016"/>
                </a:lnTo>
                <a:lnTo>
                  <a:pt x="1088" y="1010"/>
                </a:lnTo>
                <a:lnTo>
                  <a:pt x="1097" y="1004"/>
                </a:lnTo>
                <a:lnTo>
                  <a:pt x="1106" y="999"/>
                </a:lnTo>
                <a:lnTo>
                  <a:pt x="1116" y="993"/>
                </a:lnTo>
                <a:lnTo>
                  <a:pt x="1123" y="988"/>
                </a:lnTo>
                <a:lnTo>
                  <a:pt x="1132" y="984"/>
                </a:lnTo>
                <a:lnTo>
                  <a:pt x="1142" y="978"/>
                </a:lnTo>
                <a:lnTo>
                  <a:pt x="1151" y="975"/>
                </a:lnTo>
                <a:lnTo>
                  <a:pt x="1159" y="971"/>
                </a:lnTo>
                <a:lnTo>
                  <a:pt x="1168" y="969"/>
                </a:lnTo>
                <a:lnTo>
                  <a:pt x="1177" y="965"/>
                </a:lnTo>
                <a:lnTo>
                  <a:pt x="1186" y="963"/>
                </a:lnTo>
                <a:lnTo>
                  <a:pt x="1196" y="962"/>
                </a:lnTo>
                <a:lnTo>
                  <a:pt x="1203" y="960"/>
                </a:lnTo>
                <a:lnTo>
                  <a:pt x="1213" y="960"/>
                </a:lnTo>
                <a:lnTo>
                  <a:pt x="1222" y="958"/>
                </a:lnTo>
                <a:lnTo>
                  <a:pt x="1231" y="958"/>
                </a:lnTo>
                <a:lnTo>
                  <a:pt x="1240" y="958"/>
                </a:lnTo>
                <a:lnTo>
                  <a:pt x="1248" y="958"/>
                </a:lnTo>
                <a:lnTo>
                  <a:pt x="1257" y="958"/>
                </a:lnTo>
                <a:lnTo>
                  <a:pt x="1267" y="958"/>
                </a:lnTo>
                <a:lnTo>
                  <a:pt x="1276" y="958"/>
                </a:lnTo>
                <a:lnTo>
                  <a:pt x="1283" y="958"/>
                </a:lnTo>
                <a:lnTo>
                  <a:pt x="1293" y="960"/>
                </a:lnTo>
                <a:lnTo>
                  <a:pt x="1302" y="960"/>
                </a:lnTo>
                <a:lnTo>
                  <a:pt x="1311" y="960"/>
                </a:lnTo>
                <a:lnTo>
                  <a:pt x="1321" y="960"/>
                </a:lnTo>
                <a:lnTo>
                  <a:pt x="1328" y="960"/>
                </a:lnTo>
                <a:lnTo>
                  <a:pt x="1337" y="960"/>
                </a:lnTo>
                <a:lnTo>
                  <a:pt x="1347" y="960"/>
                </a:lnTo>
                <a:lnTo>
                  <a:pt x="1356" y="958"/>
                </a:lnTo>
                <a:lnTo>
                  <a:pt x="1365" y="956"/>
                </a:lnTo>
                <a:lnTo>
                  <a:pt x="1373" y="954"/>
                </a:lnTo>
                <a:lnTo>
                  <a:pt x="1382" y="952"/>
                </a:lnTo>
                <a:lnTo>
                  <a:pt x="1391" y="949"/>
                </a:lnTo>
                <a:lnTo>
                  <a:pt x="1401" y="945"/>
                </a:lnTo>
                <a:lnTo>
                  <a:pt x="1408" y="941"/>
                </a:lnTo>
                <a:lnTo>
                  <a:pt x="1417" y="936"/>
                </a:lnTo>
                <a:lnTo>
                  <a:pt x="1427" y="930"/>
                </a:lnTo>
                <a:lnTo>
                  <a:pt x="1436" y="922"/>
                </a:lnTo>
                <a:lnTo>
                  <a:pt x="1445" y="915"/>
                </a:lnTo>
                <a:lnTo>
                  <a:pt x="1453" y="908"/>
                </a:lnTo>
                <a:lnTo>
                  <a:pt x="1462" y="898"/>
                </a:lnTo>
                <a:lnTo>
                  <a:pt x="1472" y="887"/>
                </a:lnTo>
                <a:lnTo>
                  <a:pt x="1481" y="878"/>
                </a:lnTo>
                <a:lnTo>
                  <a:pt x="1490" y="867"/>
                </a:lnTo>
                <a:lnTo>
                  <a:pt x="1498" y="854"/>
                </a:lnTo>
                <a:lnTo>
                  <a:pt x="1507" y="840"/>
                </a:lnTo>
                <a:lnTo>
                  <a:pt x="1516" y="826"/>
                </a:lnTo>
                <a:lnTo>
                  <a:pt x="1526" y="811"/>
                </a:lnTo>
                <a:lnTo>
                  <a:pt x="1533" y="796"/>
                </a:lnTo>
                <a:lnTo>
                  <a:pt x="1542" y="781"/>
                </a:lnTo>
                <a:lnTo>
                  <a:pt x="1552" y="766"/>
                </a:lnTo>
                <a:lnTo>
                  <a:pt x="1561" y="747"/>
                </a:lnTo>
                <a:lnTo>
                  <a:pt x="1570" y="730"/>
                </a:lnTo>
                <a:lnTo>
                  <a:pt x="1578" y="712"/>
                </a:lnTo>
                <a:lnTo>
                  <a:pt x="1587" y="693"/>
                </a:lnTo>
                <a:lnTo>
                  <a:pt x="1596" y="673"/>
                </a:lnTo>
                <a:lnTo>
                  <a:pt x="1606" y="654"/>
                </a:lnTo>
                <a:lnTo>
                  <a:pt x="1615" y="635"/>
                </a:lnTo>
                <a:lnTo>
                  <a:pt x="1622" y="615"/>
                </a:lnTo>
                <a:lnTo>
                  <a:pt x="1632" y="596"/>
                </a:lnTo>
                <a:lnTo>
                  <a:pt x="1641" y="576"/>
                </a:lnTo>
                <a:lnTo>
                  <a:pt x="1650" y="555"/>
                </a:lnTo>
                <a:lnTo>
                  <a:pt x="1658" y="537"/>
                </a:lnTo>
                <a:lnTo>
                  <a:pt x="1667" y="518"/>
                </a:lnTo>
                <a:lnTo>
                  <a:pt x="1676" y="501"/>
                </a:lnTo>
                <a:lnTo>
                  <a:pt x="1686" y="484"/>
                </a:lnTo>
                <a:lnTo>
                  <a:pt x="1695" y="470"/>
                </a:lnTo>
                <a:lnTo>
                  <a:pt x="1703" y="455"/>
                </a:lnTo>
                <a:lnTo>
                  <a:pt x="1712" y="442"/>
                </a:lnTo>
                <a:lnTo>
                  <a:pt x="1721" y="430"/>
                </a:lnTo>
                <a:lnTo>
                  <a:pt x="1730" y="419"/>
                </a:lnTo>
                <a:lnTo>
                  <a:pt x="1740" y="408"/>
                </a:lnTo>
                <a:lnTo>
                  <a:pt x="1747" y="401"/>
                </a:lnTo>
                <a:lnTo>
                  <a:pt x="1757" y="393"/>
                </a:lnTo>
                <a:lnTo>
                  <a:pt x="1766" y="388"/>
                </a:lnTo>
                <a:lnTo>
                  <a:pt x="1775" y="384"/>
                </a:lnTo>
                <a:lnTo>
                  <a:pt x="1784" y="380"/>
                </a:lnTo>
                <a:lnTo>
                  <a:pt x="1792" y="380"/>
                </a:lnTo>
                <a:lnTo>
                  <a:pt x="1801" y="380"/>
                </a:lnTo>
                <a:lnTo>
                  <a:pt x="1811" y="382"/>
                </a:lnTo>
                <a:lnTo>
                  <a:pt x="1820" y="388"/>
                </a:lnTo>
                <a:lnTo>
                  <a:pt x="1827" y="391"/>
                </a:lnTo>
                <a:lnTo>
                  <a:pt x="1837" y="399"/>
                </a:lnTo>
                <a:lnTo>
                  <a:pt x="1846" y="406"/>
                </a:lnTo>
                <a:lnTo>
                  <a:pt x="1855" y="416"/>
                </a:lnTo>
                <a:lnTo>
                  <a:pt x="1865" y="425"/>
                </a:lnTo>
                <a:lnTo>
                  <a:pt x="1872" y="436"/>
                </a:lnTo>
                <a:lnTo>
                  <a:pt x="1881" y="447"/>
                </a:lnTo>
                <a:lnTo>
                  <a:pt x="1891" y="460"/>
                </a:lnTo>
                <a:lnTo>
                  <a:pt x="1900" y="473"/>
                </a:lnTo>
                <a:lnTo>
                  <a:pt x="1909" y="486"/>
                </a:lnTo>
                <a:lnTo>
                  <a:pt x="1917" y="501"/>
                </a:lnTo>
                <a:lnTo>
                  <a:pt x="1926" y="516"/>
                </a:lnTo>
                <a:lnTo>
                  <a:pt x="1935" y="531"/>
                </a:lnTo>
                <a:lnTo>
                  <a:pt x="1945" y="546"/>
                </a:lnTo>
                <a:lnTo>
                  <a:pt x="1952" y="561"/>
                </a:lnTo>
                <a:lnTo>
                  <a:pt x="1961" y="576"/>
                </a:lnTo>
                <a:lnTo>
                  <a:pt x="1971" y="591"/>
                </a:lnTo>
                <a:lnTo>
                  <a:pt x="1980" y="606"/>
                </a:lnTo>
                <a:lnTo>
                  <a:pt x="1989" y="619"/>
                </a:lnTo>
                <a:lnTo>
                  <a:pt x="1997" y="632"/>
                </a:lnTo>
                <a:lnTo>
                  <a:pt x="2006" y="645"/>
                </a:lnTo>
                <a:lnTo>
                  <a:pt x="2015" y="656"/>
                </a:lnTo>
                <a:lnTo>
                  <a:pt x="2025" y="665"/>
                </a:lnTo>
                <a:lnTo>
                  <a:pt x="2034" y="675"/>
                </a:lnTo>
                <a:lnTo>
                  <a:pt x="2042" y="684"/>
                </a:lnTo>
                <a:lnTo>
                  <a:pt x="2051" y="689"/>
                </a:lnTo>
                <a:lnTo>
                  <a:pt x="2060" y="697"/>
                </a:lnTo>
                <a:lnTo>
                  <a:pt x="2070" y="701"/>
                </a:lnTo>
                <a:lnTo>
                  <a:pt x="2077" y="703"/>
                </a:lnTo>
                <a:lnTo>
                  <a:pt x="2086" y="704"/>
                </a:lnTo>
                <a:lnTo>
                  <a:pt x="2096" y="704"/>
                </a:lnTo>
                <a:lnTo>
                  <a:pt x="2105" y="704"/>
                </a:lnTo>
                <a:lnTo>
                  <a:pt x="2114" y="703"/>
                </a:lnTo>
                <a:lnTo>
                  <a:pt x="2122" y="699"/>
                </a:lnTo>
                <a:lnTo>
                  <a:pt x="2131" y="691"/>
                </a:lnTo>
                <a:lnTo>
                  <a:pt x="2140" y="684"/>
                </a:lnTo>
                <a:lnTo>
                  <a:pt x="2150" y="675"/>
                </a:lnTo>
                <a:lnTo>
                  <a:pt x="2159" y="663"/>
                </a:lnTo>
                <a:lnTo>
                  <a:pt x="2166" y="650"/>
                </a:lnTo>
                <a:lnTo>
                  <a:pt x="2176" y="637"/>
                </a:lnTo>
                <a:lnTo>
                  <a:pt x="2185" y="622"/>
                </a:lnTo>
                <a:lnTo>
                  <a:pt x="2194" y="607"/>
                </a:lnTo>
                <a:lnTo>
                  <a:pt x="2202" y="589"/>
                </a:lnTo>
                <a:lnTo>
                  <a:pt x="2211" y="568"/>
                </a:lnTo>
                <a:lnTo>
                  <a:pt x="2220" y="548"/>
                </a:lnTo>
                <a:lnTo>
                  <a:pt x="2230" y="524"/>
                </a:lnTo>
                <a:lnTo>
                  <a:pt x="2239" y="501"/>
                </a:lnTo>
                <a:lnTo>
                  <a:pt x="2246" y="477"/>
                </a:lnTo>
                <a:lnTo>
                  <a:pt x="2256" y="453"/>
                </a:lnTo>
                <a:lnTo>
                  <a:pt x="2265" y="427"/>
                </a:lnTo>
                <a:lnTo>
                  <a:pt x="2274" y="401"/>
                </a:lnTo>
                <a:lnTo>
                  <a:pt x="2284" y="373"/>
                </a:lnTo>
                <a:lnTo>
                  <a:pt x="2291" y="343"/>
                </a:lnTo>
                <a:lnTo>
                  <a:pt x="2301" y="315"/>
                </a:lnTo>
                <a:lnTo>
                  <a:pt x="2310" y="287"/>
                </a:lnTo>
                <a:lnTo>
                  <a:pt x="2319" y="259"/>
                </a:lnTo>
                <a:lnTo>
                  <a:pt x="2327" y="231"/>
                </a:lnTo>
                <a:lnTo>
                  <a:pt x="2336" y="205"/>
                </a:lnTo>
                <a:lnTo>
                  <a:pt x="2345" y="177"/>
                </a:lnTo>
                <a:lnTo>
                  <a:pt x="2355" y="153"/>
                </a:lnTo>
                <a:lnTo>
                  <a:pt x="2364" y="129"/>
                </a:lnTo>
                <a:lnTo>
                  <a:pt x="2371" y="106"/>
                </a:lnTo>
                <a:lnTo>
                  <a:pt x="2381" y="86"/>
                </a:lnTo>
                <a:lnTo>
                  <a:pt x="2390" y="65"/>
                </a:lnTo>
                <a:lnTo>
                  <a:pt x="2399" y="48"/>
                </a:lnTo>
                <a:lnTo>
                  <a:pt x="2409" y="33"/>
                </a:lnTo>
                <a:lnTo>
                  <a:pt x="2416" y="20"/>
                </a:lnTo>
                <a:lnTo>
                  <a:pt x="2425" y="11"/>
                </a:lnTo>
                <a:lnTo>
                  <a:pt x="2435" y="6"/>
                </a:lnTo>
                <a:lnTo>
                  <a:pt x="2444" y="2"/>
                </a:lnTo>
                <a:lnTo>
                  <a:pt x="2451" y="0"/>
                </a:lnTo>
                <a:lnTo>
                  <a:pt x="2461" y="2"/>
                </a:lnTo>
                <a:lnTo>
                  <a:pt x="2470" y="6"/>
                </a:lnTo>
                <a:lnTo>
                  <a:pt x="2479" y="13"/>
                </a:lnTo>
                <a:lnTo>
                  <a:pt x="2489" y="24"/>
                </a:lnTo>
                <a:lnTo>
                  <a:pt x="2496" y="39"/>
                </a:lnTo>
                <a:lnTo>
                  <a:pt x="2505" y="56"/>
                </a:lnTo>
                <a:lnTo>
                  <a:pt x="2515" y="74"/>
                </a:lnTo>
                <a:lnTo>
                  <a:pt x="2524" y="95"/>
                </a:lnTo>
                <a:lnTo>
                  <a:pt x="2533" y="119"/>
                </a:lnTo>
                <a:lnTo>
                  <a:pt x="2541" y="145"/>
                </a:lnTo>
                <a:lnTo>
                  <a:pt x="2550" y="173"/>
                </a:lnTo>
                <a:lnTo>
                  <a:pt x="2559" y="203"/>
                </a:lnTo>
                <a:lnTo>
                  <a:pt x="2569" y="235"/>
                </a:lnTo>
                <a:lnTo>
                  <a:pt x="2576" y="266"/>
                </a:lnTo>
                <a:lnTo>
                  <a:pt x="2586" y="302"/>
                </a:lnTo>
                <a:lnTo>
                  <a:pt x="2595" y="337"/>
                </a:lnTo>
                <a:lnTo>
                  <a:pt x="2604" y="373"/>
                </a:lnTo>
                <a:lnTo>
                  <a:pt x="2613" y="410"/>
                </a:lnTo>
                <a:lnTo>
                  <a:pt x="2621" y="445"/>
                </a:lnTo>
                <a:lnTo>
                  <a:pt x="2630" y="484"/>
                </a:lnTo>
                <a:lnTo>
                  <a:pt x="2640" y="522"/>
                </a:lnTo>
                <a:lnTo>
                  <a:pt x="2649" y="561"/>
                </a:lnTo>
                <a:lnTo>
                  <a:pt x="2658" y="598"/>
                </a:lnTo>
                <a:lnTo>
                  <a:pt x="2666" y="635"/>
                </a:lnTo>
                <a:lnTo>
                  <a:pt x="2675" y="673"/>
                </a:lnTo>
                <a:lnTo>
                  <a:pt x="2684" y="708"/>
                </a:lnTo>
                <a:lnTo>
                  <a:pt x="2694" y="744"/>
                </a:lnTo>
                <a:lnTo>
                  <a:pt x="2701" y="779"/>
                </a:lnTo>
                <a:lnTo>
                  <a:pt x="2710" y="812"/>
                </a:lnTo>
                <a:lnTo>
                  <a:pt x="2720" y="846"/>
                </a:lnTo>
                <a:lnTo>
                  <a:pt x="2729" y="880"/>
                </a:lnTo>
                <a:lnTo>
                  <a:pt x="2738" y="911"/>
                </a:lnTo>
                <a:lnTo>
                  <a:pt x="2746" y="941"/>
                </a:lnTo>
                <a:lnTo>
                  <a:pt x="2755" y="969"/>
                </a:lnTo>
                <a:lnTo>
                  <a:pt x="2764" y="997"/>
                </a:lnTo>
                <a:lnTo>
                  <a:pt x="2774" y="1023"/>
                </a:lnTo>
                <a:lnTo>
                  <a:pt x="2783" y="1049"/>
                </a:lnTo>
                <a:lnTo>
                  <a:pt x="2790" y="1073"/>
                </a:lnTo>
                <a:lnTo>
                  <a:pt x="2800" y="1098"/>
                </a:lnTo>
                <a:lnTo>
                  <a:pt x="2809" y="1118"/>
                </a:lnTo>
                <a:lnTo>
                  <a:pt x="2818" y="1141"/>
                </a:lnTo>
                <a:lnTo>
                  <a:pt x="2826" y="1161"/>
                </a:lnTo>
                <a:lnTo>
                  <a:pt x="2835" y="1180"/>
                </a:lnTo>
                <a:lnTo>
                  <a:pt x="2845" y="1198"/>
                </a:lnTo>
                <a:lnTo>
                  <a:pt x="2854" y="1215"/>
                </a:lnTo>
                <a:lnTo>
                  <a:pt x="2863" y="1232"/>
                </a:lnTo>
                <a:lnTo>
                  <a:pt x="2871" y="1247"/>
                </a:lnTo>
                <a:lnTo>
                  <a:pt x="2880" y="1262"/>
                </a:lnTo>
                <a:lnTo>
                  <a:pt x="2889" y="1277"/>
                </a:lnTo>
                <a:lnTo>
                  <a:pt x="2899" y="1291"/>
                </a:lnTo>
                <a:lnTo>
                  <a:pt x="2908" y="1303"/>
                </a:lnTo>
                <a:lnTo>
                  <a:pt x="2915" y="1316"/>
                </a:lnTo>
                <a:lnTo>
                  <a:pt x="2925" y="1327"/>
                </a:lnTo>
                <a:lnTo>
                  <a:pt x="2934" y="1338"/>
                </a:lnTo>
                <a:lnTo>
                  <a:pt x="2943" y="1349"/>
                </a:lnTo>
                <a:lnTo>
                  <a:pt x="2951" y="1359"/>
                </a:lnTo>
                <a:lnTo>
                  <a:pt x="2960" y="1368"/>
                </a:lnTo>
                <a:lnTo>
                  <a:pt x="2969" y="1377"/>
                </a:lnTo>
                <a:lnTo>
                  <a:pt x="2979" y="1387"/>
                </a:lnTo>
                <a:lnTo>
                  <a:pt x="2988" y="1394"/>
                </a:lnTo>
                <a:lnTo>
                  <a:pt x="2995" y="1401"/>
                </a:lnTo>
                <a:lnTo>
                  <a:pt x="3005" y="1409"/>
                </a:lnTo>
                <a:lnTo>
                  <a:pt x="3014" y="1414"/>
                </a:lnTo>
                <a:lnTo>
                  <a:pt x="3023" y="1422"/>
                </a:lnTo>
                <a:lnTo>
                  <a:pt x="3033" y="1428"/>
                </a:lnTo>
                <a:lnTo>
                  <a:pt x="3040" y="1433"/>
                </a:lnTo>
                <a:lnTo>
                  <a:pt x="3049" y="1439"/>
                </a:lnTo>
                <a:lnTo>
                  <a:pt x="3059" y="1444"/>
                </a:lnTo>
                <a:lnTo>
                  <a:pt x="3068" y="1448"/>
                </a:lnTo>
                <a:lnTo>
                  <a:pt x="3076" y="1454"/>
                </a:lnTo>
                <a:lnTo>
                  <a:pt x="3085" y="1457"/>
                </a:lnTo>
                <a:lnTo>
                  <a:pt x="3094" y="1461"/>
                </a:lnTo>
                <a:lnTo>
                  <a:pt x="3103" y="1465"/>
                </a:lnTo>
                <a:lnTo>
                  <a:pt x="3113" y="1469"/>
                </a:lnTo>
                <a:lnTo>
                  <a:pt x="3120" y="1472"/>
                </a:lnTo>
                <a:lnTo>
                  <a:pt x="3130" y="1474"/>
                </a:lnTo>
                <a:lnTo>
                  <a:pt x="3139" y="1478"/>
                </a:lnTo>
                <a:lnTo>
                  <a:pt x="3148" y="1482"/>
                </a:lnTo>
                <a:lnTo>
                  <a:pt x="3157" y="1483"/>
                </a:lnTo>
                <a:lnTo>
                  <a:pt x="3165" y="1485"/>
                </a:lnTo>
                <a:lnTo>
                  <a:pt x="3174" y="1489"/>
                </a:lnTo>
                <a:lnTo>
                  <a:pt x="3184" y="1491"/>
                </a:lnTo>
                <a:lnTo>
                  <a:pt x="3193" y="1493"/>
                </a:lnTo>
                <a:lnTo>
                  <a:pt x="3200" y="1495"/>
                </a:lnTo>
                <a:lnTo>
                  <a:pt x="3210" y="1496"/>
                </a:lnTo>
                <a:lnTo>
                  <a:pt x="3219" y="1498"/>
                </a:lnTo>
                <a:lnTo>
                  <a:pt x="3228" y="1500"/>
                </a:lnTo>
                <a:lnTo>
                  <a:pt x="3238" y="1502"/>
                </a:lnTo>
                <a:lnTo>
                  <a:pt x="3245" y="1504"/>
                </a:lnTo>
                <a:lnTo>
                  <a:pt x="3254" y="1506"/>
                </a:lnTo>
                <a:lnTo>
                  <a:pt x="3264" y="1508"/>
                </a:lnTo>
                <a:lnTo>
                  <a:pt x="3273" y="1508"/>
                </a:lnTo>
                <a:lnTo>
                  <a:pt x="3282" y="1510"/>
                </a:lnTo>
                <a:lnTo>
                  <a:pt x="3290" y="1511"/>
                </a:lnTo>
                <a:lnTo>
                  <a:pt x="3299" y="1513"/>
                </a:lnTo>
                <a:lnTo>
                  <a:pt x="3308" y="1513"/>
                </a:lnTo>
                <a:lnTo>
                  <a:pt x="3318" y="1515"/>
                </a:lnTo>
                <a:lnTo>
                  <a:pt x="3325" y="1517"/>
                </a:lnTo>
                <a:lnTo>
                  <a:pt x="3334" y="1517"/>
                </a:lnTo>
                <a:lnTo>
                  <a:pt x="3344" y="1519"/>
                </a:lnTo>
                <a:lnTo>
                  <a:pt x="3353" y="1519"/>
                </a:lnTo>
                <a:lnTo>
                  <a:pt x="3362" y="1521"/>
                </a:lnTo>
                <a:lnTo>
                  <a:pt x="3370" y="1523"/>
                </a:lnTo>
                <a:lnTo>
                  <a:pt x="3379" y="1523"/>
                </a:lnTo>
                <a:lnTo>
                  <a:pt x="3388" y="1524"/>
                </a:lnTo>
                <a:lnTo>
                  <a:pt x="3398" y="1524"/>
                </a:lnTo>
                <a:lnTo>
                  <a:pt x="3407" y="1526"/>
                </a:lnTo>
                <a:lnTo>
                  <a:pt x="3415" y="1526"/>
                </a:lnTo>
                <a:lnTo>
                  <a:pt x="3424" y="1528"/>
                </a:lnTo>
                <a:lnTo>
                  <a:pt x="3433" y="1528"/>
                </a:lnTo>
                <a:lnTo>
                  <a:pt x="3443" y="1528"/>
                </a:lnTo>
                <a:lnTo>
                  <a:pt x="3450" y="1530"/>
                </a:lnTo>
                <a:lnTo>
                  <a:pt x="3459" y="1530"/>
                </a:lnTo>
                <a:lnTo>
                  <a:pt x="3469" y="1532"/>
                </a:lnTo>
                <a:lnTo>
                  <a:pt x="3478" y="1532"/>
                </a:lnTo>
                <a:lnTo>
                  <a:pt x="3487" y="1532"/>
                </a:lnTo>
                <a:lnTo>
                  <a:pt x="3495" y="1534"/>
                </a:lnTo>
                <a:lnTo>
                  <a:pt x="3504" y="1534"/>
                </a:lnTo>
                <a:lnTo>
                  <a:pt x="3513" y="1534"/>
                </a:lnTo>
                <a:lnTo>
                  <a:pt x="3523" y="1536"/>
                </a:lnTo>
                <a:lnTo>
                  <a:pt x="3532" y="1536"/>
                </a:lnTo>
                <a:lnTo>
                  <a:pt x="3539" y="1536"/>
                </a:lnTo>
                <a:lnTo>
                  <a:pt x="3549" y="1536"/>
                </a:lnTo>
                <a:lnTo>
                  <a:pt x="3558" y="1537"/>
                </a:lnTo>
                <a:lnTo>
                  <a:pt x="3567" y="1537"/>
                </a:lnTo>
              </a:path>
            </a:pathLst>
          </a:custGeom>
          <a:noFill/>
          <a:ln w="6">
            <a:solidFill>
              <a:srgbClr val="FFFF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任意多边形 263"/>
          <p:cNvSpPr>
            <a:spLocks/>
          </p:cNvSpPr>
          <p:nvPr/>
        </p:nvSpPr>
        <p:spPr bwMode="auto">
          <a:xfrm>
            <a:off x="2228714" y="1493617"/>
            <a:ext cx="5662613" cy="4014787"/>
          </a:xfrm>
          <a:custGeom>
            <a:avLst/>
            <a:gdLst>
              <a:gd name="T0" fmla="*/ 54 w 3567"/>
              <a:gd name="T1" fmla="*/ 2000 h 2529"/>
              <a:gd name="T2" fmla="*/ 117 w 3567"/>
              <a:gd name="T3" fmla="*/ 2034 h 2529"/>
              <a:gd name="T4" fmla="*/ 179 w 3567"/>
              <a:gd name="T5" fmla="*/ 2065 h 2529"/>
              <a:gd name="T6" fmla="*/ 242 w 3567"/>
              <a:gd name="T7" fmla="*/ 2086 h 2529"/>
              <a:gd name="T8" fmla="*/ 303 w 3567"/>
              <a:gd name="T9" fmla="*/ 2097 h 2529"/>
              <a:gd name="T10" fmla="*/ 367 w 3567"/>
              <a:gd name="T11" fmla="*/ 2097 h 2529"/>
              <a:gd name="T12" fmla="*/ 428 w 3567"/>
              <a:gd name="T13" fmla="*/ 2086 h 2529"/>
              <a:gd name="T14" fmla="*/ 492 w 3567"/>
              <a:gd name="T15" fmla="*/ 2069 h 2529"/>
              <a:gd name="T16" fmla="*/ 553 w 3567"/>
              <a:gd name="T17" fmla="*/ 2054 h 2529"/>
              <a:gd name="T18" fmla="*/ 616 w 3567"/>
              <a:gd name="T19" fmla="*/ 2037 h 2529"/>
              <a:gd name="T20" fmla="*/ 678 w 3567"/>
              <a:gd name="T21" fmla="*/ 2028 h 2529"/>
              <a:gd name="T22" fmla="*/ 741 w 3567"/>
              <a:gd name="T23" fmla="*/ 2013 h 2529"/>
              <a:gd name="T24" fmla="*/ 803 w 3567"/>
              <a:gd name="T25" fmla="*/ 1993 h 2529"/>
              <a:gd name="T26" fmla="*/ 866 w 3567"/>
              <a:gd name="T27" fmla="*/ 1954 h 2529"/>
              <a:gd name="T28" fmla="*/ 928 w 3567"/>
              <a:gd name="T29" fmla="*/ 1890 h 2529"/>
              <a:gd name="T30" fmla="*/ 991 w 3567"/>
              <a:gd name="T31" fmla="*/ 1808 h 2529"/>
              <a:gd name="T32" fmla="*/ 1052 w 3567"/>
              <a:gd name="T33" fmla="*/ 1721 h 2529"/>
              <a:gd name="T34" fmla="*/ 1116 w 3567"/>
              <a:gd name="T35" fmla="*/ 1646 h 2529"/>
              <a:gd name="T36" fmla="*/ 1177 w 3567"/>
              <a:gd name="T37" fmla="*/ 1601 h 2529"/>
              <a:gd name="T38" fmla="*/ 1240 w 3567"/>
              <a:gd name="T39" fmla="*/ 1586 h 2529"/>
              <a:gd name="T40" fmla="*/ 1302 w 3567"/>
              <a:gd name="T41" fmla="*/ 1588 h 2529"/>
              <a:gd name="T42" fmla="*/ 1365 w 3567"/>
              <a:gd name="T43" fmla="*/ 1583 h 2529"/>
              <a:gd name="T44" fmla="*/ 1427 w 3567"/>
              <a:gd name="T45" fmla="*/ 1540 h 2529"/>
              <a:gd name="T46" fmla="*/ 1490 w 3567"/>
              <a:gd name="T47" fmla="*/ 1432 h 2529"/>
              <a:gd name="T48" fmla="*/ 1552 w 3567"/>
              <a:gd name="T49" fmla="*/ 1262 h 2529"/>
              <a:gd name="T50" fmla="*/ 1615 w 3567"/>
              <a:gd name="T51" fmla="*/ 1044 h 2529"/>
              <a:gd name="T52" fmla="*/ 1676 w 3567"/>
              <a:gd name="T53" fmla="*/ 824 h 2529"/>
              <a:gd name="T54" fmla="*/ 1740 w 3567"/>
              <a:gd name="T55" fmla="*/ 673 h 2529"/>
              <a:gd name="T56" fmla="*/ 1801 w 3567"/>
              <a:gd name="T57" fmla="*/ 630 h 2529"/>
              <a:gd name="T58" fmla="*/ 1865 w 3567"/>
              <a:gd name="T59" fmla="*/ 705 h 2529"/>
              <a:gd name="T60" fmla="*/ 1926 w 3567"/>
              <a:gd name="T61" fmla="*/ 858 h 2529"/>
              <a:gd name="T62" fmla="*/ 1989 w 3567"/>
              <a:gd name="T63" fmla="*/ 1029 h 2529"/>
              <a:gd name="T64" fmla="*/ 2051 w 3567"/>
              <a:gd name="T65" fmla="*/ 1145 h 2529"/>
              <a:gd name="T66" fmla="*/ 2114 w 3567"/>
              <a:gd name="T67" fmla="*/ 1161 h 2529"/>
              <a:gd name="T68" fmla="*/ 2176 w 3567"/>
              <a:gd name="T69" fmla="*/ 1055 h 2529"/>
              <a:gd name="T70" fmla="*/ 2239 w 3567"/>
              <a:gd name="T71" fmla="*/ 828 h 2529"/>
              <a:gd name="T72" fmla="*/ 2301 w 3567"/>
              <a:gd name="T73" fmla="*/ 519 h 2529"/>
              <a:gd name="T74" fmla="*/ 2364 w 3567"/>
              <a:gd name="T75" fmla="*/ 211 h 2529"/>
              <a:gd name="T76" fmla="*/ 2425 w 3567"/>
              <a:gd name="T77" fmla="*/ 19 h 2529"/>
              <a:gd name="T78" fmla="*/ 2489 w 3567"/>
              <a:gd name="T79" fmla="*/ 45 h 2529"/>
              <a:gd name="T80" fmla="*/ 2550 w 3567"/>
              <a:gd name="T81" fmla="*/ 295 h 2529"/>
              <a:gd name="T82" fmla="*/ 2613 w 3567"/>
              <a:gd name="T83" fmla="*/ 692 h 2529"/>
              <a:gd name="T84" fmla="*/ 2675 w 3567"/>
              <a:gd name="T85" fmla="*/ 1128 h 2529"/>
              <a:gd name="T86" fmla="*/ 2738 w 3567"/>
              <a:gd name="T87" fmla="*/ 1521 h 2529"/>
              <a:gd name="T88" fmla="*/ 2800 w 3567"/>
              <a:gd name="T89" fmla="*/ 1827 h 2529"/>
              <a:gd name="T90" fmla="*/ 2863 w 3567"/>
              <a:gd name="T91" fmla="*/ 2049 h 2529"/>
              <a:gd name="T92" fmla="*/ 2925 w 3567"/>
              <a:gd name="T93" fmla="*/ 2203 h 2529"/>
              <a:gd name="T94" fmla="*/ 2988 w 3567"/>
              <a:gd name="T95" fmla="*/ 2310 h 2529"/>
              <a:gd name="T96" fmla="*/ 3049 w 3567"/>
              <a:gd name="T97" fmla="*/ 2380 h 2529"/>
              <a:gd name="T98" fmla="*/ 3113 w 3567"/>
              <a:gd name="T99" fmla="*/ 2425 h 2529"/>
              <a:gd name="T100" fmla="*/ 3174 w 3567"/>
              <a:gd name="T101" fmla="*/ 2457 h 2529"/>
              <a:gd name="T102" fmla="*/ 3238 w 3567"/>
              <a:gd name="T103" fmla="*/ 2477 h 2529"/>
              <a:gd name="T104" fmla="*/ 3299 w 3567"/>
              <a:gd name="T105" fmla="*/ 2492 h 2529"/>
              <a:gd name="T106" fmla="*/ 3362 w 3567"/>
              <a:gd name="T107" fmla="*/ 2505 h 2529"/>
              <a:gd name="T108" fmla="*/ 3424 w 3567"/>
              <a:gd name="T109" fmla="*/ 2515 h 2529"/>
              <a:gd name="T110" fmla="*/ 3487 w 3567"/>
              <a:gd name="T111" fmla="*/ 2522 h 2529"/>
              <a:gd name="T112" fmla="*/ 3549 w 3567"/>
              <a:gd name="T113" fmla="*/ 2528 h 2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529">
                <a:moveTo>
                  <a:pt x="0" y="1983"/>
                </a:moveTo>
                <a:lnTo>
                  <a:pt x="9" y="1985"/>
                </a:lnTo>
                <a:lnTo>
                  <a:pt x="18" y="1987"/>
                </a:lnTo>
                <a:lnTo>
                  <a:pt x="28" y="1989"/>
                </a:lnTo>
                <a:lnTo>
                  <a:pt x="35" y="1993"/>
                </a:lnTo>
                <a:lnTo>
                  <a:pt x="44" y="1996"/>
                </a:lnTo>
                <a:lnTo>
                  <a:pt x="54" y="2000"/>
                </a:lnTo>
                <a:lnTo>
                  <a:pt x="63" y="2004"/>
                </a:lnTo>
                <a:lnTo>
                  <a:pt x="72" y="2009"/>
                </a:lnTo>
                <a:lnTo>
                  <a:pt x="80" y="2013"/>
                </a:lnTo>
                <a:lnTo>
                  <a:pt x="89" y="2019"/>
                </a:lnTo>
                <a:lnTo>
                  <a:pt x="99" y="2024"/>
                </a:lnTo>
                <a:lnTo>
                  <a:pt x="108" y="2028"/>
                </a:lnTo>
                <a:lnTo>
                  <a:pt x="117" y="2034"/>
                </a:lnTo>
                <a:lnTo>
                  <a:pt x="125" y="2039"/>
                </a:lnTo>
                <a:lnTo>
                  <a:pt x="134" y="2043"/>
                </a:lnTo>
                <a:lnTo>
                  <a:pt x="143" y="2047"/>
                </a:lnTo>
                <a:lnTo>
                  <a:pt x="153" y="2052"/>
                </a:lnTo>
                <a:lnTo>
                  <a:pt x="160" y="2056"/>
                </a:lnTo>
                <a:lnTo>
                  <a:pt x="169" y="2060"/>
                </a:lnTo>
                <a:lnTo>
                  <a:pt x="179" y="2065"/>
                </a:lnTo>
                <a:lnTo>
                  <a:pt x="188" y="2069"/>
                </a:lnTo>
                <a:lnTo>
                  <a:pt x="197" y="2073"/>
                </a:lnTo>
                <a:lnTo>
                  <a:pt x="205" y="2077"/>
                </a:lnTo>
                <a:lnTo>
                  <a:pt x="214" y="2080"/>
                </a:lnTo>
                <a:lnTo>
                  <a:pt x="223" y="2082"/>
                </a:lnTo>
                <a:lnTo>
                  <a:pt x="233" y="2084"/>
                </a:lnTo>
                <a:lnTo>
                  <a:pt x="242" y="2086"/>
                </a:lnTo>
                <a:lnTo>
                  <a:pt x="249" y="2090"/>
                </a:lnTo>
                <a:lnTo>
                  <a:pt x="259" y="2091"/>
                </a:lnTo>
                <a:lnTo>
                  <a:pt x="268" y="2093"/>
                </a:lnTo>
                <a:lnTo>
                  <a:pt x="277" y="2095"/>
                </a:lnTo>
                <a:lnTo>
                  <a:pt x="285" y="2095"/>
                </a:lnTo>
                <a:lnTo>
                  <a:pt x="294" y="2097"/>
                </a:lnTo>
                <a:lnTo>
                  <a:pt x="303" y="2097"/>
                </a:lnTo>
                <a:lnTo>
                  <a:pt x="313" y="2097"/>
                </a:lnTo>
                <a:lnTo>
                  <a:pt x="322" y="2097"/>
                </a:lnTo>
                <a:lnTo>
                  <a:pt x="330" y="2097"/>
                </a:lnTo>
                <a:lnTo>
                  <a:pt x="339" y="2099"/>
                </a:lnTo>
                <a:lnTo>
                  <a:pt x="348" y="2099"/>
                </a:lnTo>
                <a:lnTo>
                  <a:pt x="357" y="2097"/>
                </a:lnTo>
                <a:lnTo>
                  <a:pt x="367" y="2097"/>
                </a:lnTo>
                <a:lnTo>
                  <a:pt x="374" y="2095"/>
                </a:lnTo>
                <a:lnTo>
                  <a:pt x="384" y="2095"/>
                </a:lnTo>
                <a:lnTo>
                  <a:pt x="393" y="2091"/>
                </a:lnTo>
                <a:lnTo>
                  <a:pt x="402" y="2091"/>
                </a:lnTo>
                <a:lnTo>
                  <a:pt x="410" y="2090"/>
                </a:lnTo>
                <a:lnTo>
                  <a:pt x="419" y="2088"/>
                </a:lnTo>
                <a:lnTo>
                  <a:pt x="428" y="2086"/>
                </a:lnTo>
                <a:lnTo>
                  <a:pt x="438" y="2084"/>
                </a:lnTo>
                <a:lnTo>
                  <a:pt x="447" y="2082"/>
                </a:lnTo>
                <a:lnTo>
                  <a:pt x="454" y="2078"/>
                </a:lnTo>
                <a:lnTo>
                  <a:pt x="464" y="2077"/>
                </a:lnTo>
                <a:lnTo>
                  <a:pt x="473" y="2075"/>
                </a:lnTo>
                <a:lnTo>
                  <a:pt x="482" y="2073"/>
                </a:lnTo>
                <a:lnTo>
                  <a:pt x="492" y="2069"/>
                </a:lnTo>
                <a:lnTo>
                  <a:pt x="499" y="2067"/>
                </a:lnTo>
                <a:lnTo>
                  <a:pt x="508" y="2065"/>
                </a:lnTo>
                <a:lnTo>
                  <a:pt x="518" y="2062"/>
                </a:lnTo>
                <a:lnTo>
                  <a:pt x="527" y="2060"/>
                </a:lnTo>
                <a:lnTo>
                  <a:pt x="534" y="2058"/>
                </a:lnTo>
                <a:lnTo>
                  <a:pt x="544" y="2056"/>
                </a:lnTo>
                <a:lnTo>
                  <a:pt x="553" y="2054"/>
                </a:lnTo>
                <a:lnTo>
                  <a:pt x="562" y="2050"/>
                </a:lnTo>
                <a:lnTo>
                  <a:pt x="572" y="2049"/>
                </a:lnTo>
                <a:lnTo>
                  <a:pt x="579" y="2047"/>
                </a:lnTo>
                <a:lnTo>
                  <a:pt x="588" y="2043"/>
                </a:lnTo>
                <a:lnTo>
                  <a:pt x="598" y="2041"/>
                </a:lnTo>
                <a:lnTo>
                  <a:pt x="607" y="2039"/>
                </a:lnTo>
                <a:lnTo>
                  <a:pt x="616" y="2037"/>
                </a:lnTo>
                <a:lnTo>
                  <a:pt x="624" y="2036"/>
                </a:lnTo>
                <a:lnTo>
                  <a:pt x="633" y="2036"/>
                </a:lnTo>
                <a:lnTo>
                  <a:pt x="642" y="2034"/>
                </a:lnTo>
                <a:lnTo>
                  <a:pt x="652" y="2032"/>
                </a:lnTo>
                <a:lnTo>
                  <a:pt x="659" y="2030"/>
                </a:lnTo>
                <a:lnTo>
                  <a:pt x="669" y="2028"/>
                </a:lnTo>
                <a:lnTo>
                  <a:pt x="678" y="2028"/>
                </a:lnTo>
                <a:lnTo>
                  <a:pt x="687" y="2026"/>
                </a:lnTo>
                <a:lnTo>
                  <a:pt x="697" y="2024"/>
                </a:lnTo>
                <a:lnTo>
                  <a:pt x="704" y="2023"/>
                </a:lnTo>
                <a:lnTo>
                  <a:pt x="713" y="2021"/>
                </a:lnTo>
                <a:lnTo>
                  <a:pt x="723" y="2019"/>
                </a:lnTo>
                <a:lnTo>
                  <a:pt x="732" y="2015"/>
                </a:lnTo>
                <a:lnTo>
                  <a:pt x="741" y="2013"/>
                </a:lnTo>
                <a:lnTo>
                  <a:pt x="749" y="2011"/>
                </a:lnTo>
                <a:lnTo>
                  <a:pt x="758" y="2008"/>
                </a:lnTo>
                <a:lnTo>
                  <a:pt x="767" y="2006"/>
                </a:lnTo>
                <a:lnTo>
                  <a:pt x="777" y="2004"/>
                </a:lnTo>
                <a:lnTo>
                  <a:pt x="784" y="2000"/>
                </a:lnTo>
                <a:lnTo>
                  <a:pt x="793" y="1996"/>
                </a:lnTo>
                <a:lnTo>
                  <a:pt x="803" y="1993"/>
                </a:lnTo>
                <a:lnTo>
                  <a:pt x="812" y="1987"/>
                </a:lnTo>
                <a:lnTo>
                  <a:pt x="821" y="1983"/>
                </a:lnTo>
                <a:lnTo>
                  <a:pt x="829" y="1978"/>
                </a:lnTo>
                <a:lnTo>
                  <a:pt x="838" y="1972"/>
                </a:lnTo>
                <a:lnTo>
                  <a:pt x="847" y="1967"/>
                </a:lnTo>
                <a:lnTo>
                  <a:pt x="857" y="1959"/>
                </a:lnTo>
                <a:lnTo>
                  <a:pt x="866" y="1954"/>
                </a:lnTo>
                <a:lnTo>
                  <a:pt x="873" y="1944"/>
                </a:lnTo>
                <a:lnTo>
                  <a:pt x="883" y="1937"/>
                </a:lnTo>
                <a:lnTo>
                  <a:pt x="892" y="1929"/>
                </a:lnTo>
                <a:lnTo>
                  <a:pt x="901" y="1920"/>
                </a:lnTo>
                <a:lnTo>
                  <a:pt x="909" y="1911"/>
                </a:lnTo>
                <a:lnTo>
                  <a:pt x="918" y="1901"/>
                </a:lnTo>
                <a:lnTo>
                  <a:pt x="928" y="1890"/>
                </a:lnTo>
                <a:lnTo>
                  <a:pt x="937" y="1879"/>
                </a:lnTo>
                <a:lnTo>
                  <a:pt x="946" y="1868"/>
                </a:lnTo>
                <a:lnTo>
                  <a:pt x="954" y="1857"/>
                </a:lnTo>
                <a:lnTo>
                  <a:pt x="963" y="1845"/>
                </a:lnTo>
                <a:lnTo>
                  <a:pt x="972" y="1834"/>
                </a:lnTo>
                <a:lnTo>
                  <a:pt x="982" y="1819"/>
                </a:lnTo>
                <a:lnTo>
                  <a:pt x="991" y="1808"/>
                </a:lnTo>
                <a:lnTo>
                  <a:pt x="998" y="1797"/>
                </a:lnTo>
                <a:lnTo>
                  <a:pt x="1008" y="1784"/>
                </a:lnTo>
                <a:lnTo>
                  <a:pt x="1017" y="1771"/>
                </a:lnTo>
                <a:lnTo>
                  <a:pt x="1026" y="1758"/>
                </a:lnTo>
                <a:lnTo>
                  <a:pt x="1034" y="1745"/>
                </a:lnTo>
                <a:lnTo>
                  <a:pt x="1043" y="1734"/>
                </a:lnTo>
                <a:lnTo>
                  <a:pt x="1052" y="1721"/>
                </a:lnTo>
                <a:lnTo>
                  <a:pt x="1062" y="1708"/>
                </a:lnTo>
                <a:lnTo>
                  <a:pt x="1071" y="1696"/>
                </a:lnTo>
                <a:lnTo>
                  <a:pt x="1078" y="1685"/>
                </a:lnTo>
                <a:lnTo>
                  <a:pt x="1088" y="1674"/>
                </a:lnTo>
                <a:lnTo>
                  <a:pt x="1097" y="1665"/>
                </a:lnTo>
                <a:lnTo>
                  <a:pt x="1106" y="1655"/>
                </a:lnTo>
                <a:lnTo>
                  <a:pt x="1116" y="1646"/>
                </a:lnTo>
                <a:lnTo>
                  <a:pt x="1123" y="1637"/>
                </a:lnTo>
                <a:lnTo>
                  <a:pt x="1132" y="1629"/>
                </a:lnTo>
                <a:lnTo>
                  <a:pt x="1142" y="1622"/>
                </a:lnTo>
                <a:lnTo>
                  <a:pt x="1151" y="1616"/>
                </a:lnTo>
                <a:lnTo>
                  <a:pt x="1159" y="1611"/>
                </a:lnTo>
                <a:lnTo>
                  <a:pt x="1168" y="1605"/>
                </a:lnTo>
                <a:lnTo>
                  <a:pt x="1177" y="1601"/>
                </a:lnTo>
                <a:lnTo>
                  <a:pt x="1186" y="1598"/>
                </a:lnTo>
                <a:lnTo>
                  <a:pt x="1196" y="1594"/>
                </a:lnTo>
                <a:lnTo>
                  <a:pt x="1203" y="1590"/>
                </a:lnTo>
                <a:lnTo>
                  <a:pt x="1213" y="1588"/>
                </a:lnTo>
                <a:lnTo>
                  <a:pt x="1222" y="1588"/>
                </a:lnTo>
                <a:lnTo>
                  <a:pt x="1231" y="1586"/>
                </a:lnTo>
                <a:lnTo>
                  <a:pt x="1240" y="1586"/>
                </a:lnTo>
                <a:lnTo>
                  <a:pt x="1248" y="1586"/>
                </a:lnTo>
                <a:lnTo>
                  <a:pt x="1257" y="1586"/>
                </a:lnTo>
                <a:lnTo>
                  <a:pt x="1267" y="1586"/>
                </a:lnTo>
                <a:lnTo>
                  <a:pt x="1276" y="1586"/>
                </a:lnTo>
                <a:lnTo>
                  <a:pt x="1283" y="1586"/>
                </a:lnTo>
                <a:lnTo>
                  <a:pt x="1293" y="1588"/>
                </a:lnTo>
                <a:lnTo>
                  <a:pt x="1302" y="1588"/>
                </a:lnTo>
                <a:lnTo>
                  <a:pt x="1311" y="1588"/>
                </a:lnTo>
                <a:lnTo>
                  <a:pt x="1321" y="1588"/>
                </a:lnTo>
                <a:lnTo>
                  <a:pt x="1328" y="1590"/>
                </a:lnTo>
                <a:lnTo>
                  <a:pt x="1337" y="1590"/>
                </a:lnTo>
                <a:lnTo>
                  <a:pt x="1347" y="1588"/>
                </a:lnTo>
                <a:lnTo>
                  <a:pt x="1356" y="1586"/>
                </a:lnTo>
                <a:lnTo>
                  <a:pt x="1365" y="1583"/>
                </a:lnTo>
                <a:lnTo>
                  <a:pt x="1373" y="1581"/>
                </a:lnTo>
                <a:lnTo>
                  <a:pt x="1382" y="1575"/>
                </a:lnTo>
                <a:lnTo>
                  <a:pt x="1391" y="1571"/>
                </a:lnTo>
                <a:lnTo>
                  <a:pt x="1401" y="1566"/>
                </a:lnTo>
                <a:lnTo>
                  <a:pt x="1408" y="1558"/>
                </a:lnTo>
                <a:lnTo>
                  <a:pt x="1417" y="1551"/>
                </a:lnTo>
                <a:lnTo>
                  <a:pt x="1427" y="1540"/>
                </a:lnTo>
                <a:lnTo>
                  <a:pt x="1436" y="1529"/>
                </a:lnTo>
                <a:lnTo>
                  <a:pt x="1445" y="1516"/>
                </a:lnTo>
                <a:lnTo>
                  <a:pt x="1453" y="1501"/>
                </a:lnTo>
                <a:lnTo>
                  <a:pt x="1462" y="1486"/>
                </a:lnTo>
                <a:lnTo>
                  <a:pt x="1472" y="1469"/>
                </a:lnTo>
                <a:lnTo>
                  <a:pt x="1481" y="1450"/>
                </a:lnTo>
                <a:lnTo>
                  <a:pt x="1490" y="1432"/>
                </a:lnTo>
                <a:lnTo>
                  <a:pt x="1498" y="1411"/>
                </a:lnTo>
                <a:lnTo>
                  <a:pt x="1507" y="1389"/>
                </a:lnTo>
                <a:lnTo>
                  <a:pt x="1516" y="1366"/>
                </a:lnTo>
                <a:lnTo>
                  <a:pt x="1526" y="1342"/>
                </a:lnTo>
                <a:lnTo>
                  <a:pt x="1533" y="1318"/>
                </a:lnTo>
                <a:lnTo>
                  <a:pt x="1542" y="1290"/>
                </a:lnTo>
                <a:lnTo>
                  <a:pt x="1552" y="1262"/>
                </a:lnTo>
                <a:lnTo>
                  <a:pt x="1561" y="1234"/>
                </a:lnTo>
                <a:lnTo>
                  <a:pt x="1570" y="1202"/>
                </a:lnTo>
                <a:lnTo>
                  <a:pt x="1578" y="1173"/>
                </a:lnTo>
                <a:lnTo>
                  <a:pt x="1587" y="1141"/>
                </a:lnTo>
                <a:lnTo>
                  <a:pt x="1596" y="1109"/>
                </a:lnTo>
                <a:lnTo>
                  <a:pt x="1606" y="1078"/>
                </a:lnTo>
                <a:lnTo>
                  <a:pt x="1615" y="1044"/>
                </a:lnTo>
                <a:lnTo>
                  <a:pt x="1622" y="1011"/>
                </a:lnTo>
                <a:lnTo>
                  <a:pt x="1632" y="979"/>
                </a:lnTo>
                <a:lnTo>
                  <a:pt x="1641" y="945"/>
                </a:lnTo>
                <a:lnTo>
                  <a:pt x="1650" y="915"/>
                </a:lnTo>
                <a:lnTo>
                  <a:pt x="1658" y="884"/>
                </a:lnTo>
                <a:lnTo>
                  <a:pt x="1667" y="854"/>
                </a:lnTo>
                <a:lnTo>
                  <a:pt x="1676" y="824"/>
                </a:lnTo>
                <a:lnTo>
                  <a:pt x="1686" y="798"/>
                </a:lnTo>
                <a:lnTo>
                  <a:pt x="1695" y="772"/>
                </a:lnTo>
                <a:lnTo>
                  <a:pt x="1703" y="748"/>
                </a:lnTo>
                <a:lnTo>
                  <a:pt x="1712" y="727"/>
                </a:lnTo>
                <a:lnTo>
                  <a:pt x="1721" y="707"/>
                </a:lnTo>
                <a:lnTo>
                  <a:pt x="1730" y="688"/>
                </a:lnTo>
                <a:lnTo>
                  <a:pt x="1740" y="673"/>
                </a:lnTo>
                <a:lnTo>
                  <a:pt x="1747" y="658"/>
                </a:lnTo>
                <a:lnTo>
                  <a:pt x="1757" y="647"/>
                </a:lnTo>
                <a:lnTo>
                  <a:pt x="1766" y="640"/>
                </a:lnTo>
                <a:lnTo>
                  <a:pt x="1775" y="634"/>
                </a:lnTo>
                <a:lnTo>
                  <a:pt x="1784" y="630"/>
                </a:lnTo>
                <a:lnTo>
                  <a:pt x="1792" y="628"/>
                </a:lnTo>
                <a:lnTo>
                  <a:pt x="1801" y="630"/>
                </a:lnTo>
                <a:lnTo>
                  <a:pt x="1811" y="634"/>
                </a:lnTo>
                <a:lnTo>
                  <a:pt x="1820" y="642"/>
                </a:lnTo>
                <a:lnTo>
                  <a:pt x="1827" y="649"/>
                </a:lnTo>
                <a:lnTo>
                  <a:pt x="1837" y="660"/>
                </a:lnTo>
                <a:lnTo>
                  <a:pt x="1846" y="673"/>
                </a:lnTo>
                <a:lnTo>
                  <a:pt x="1855" y="688"/>
                </a:lnTo>
                <a:lnTo>
                  <a:pt x="1865" y="705"/>
                </a:lnTo>
                <a:lnTo>
                  <a:pt x="1872" y="724"/>
                </a:lnTo>
                <a:lnTo>
                  <a:pt x="1881" y="742"/>
                </a:lnTo>
                <a:lnTo>
                  <a:pt x="1891" y="765"/>
                </a:lnTo>
                <a:lnTo>
                  <a:pt x="1900" y="785"/>
                </a:lnTo>
                <a:lnTo>
                  <a:pt x="1909" y="809"/>
                </a:lnTo>
                <a:lnTo>
                  <a:pt x="1917" y="832"/>
                </a:lnTo>
                <a:lnTo>
                  <a:pt x="1926" y="858"/>
                </a:lnTo>
                <a:lnTo>
                  <a:pt x="1935" y="882"/>
                </a:lnTo>
                <a:lnTo>
                  <a:pt x="1945" y="908"/>
                </a:lnTo>
                <a:lnTo>
                  <a:pt x="1952" y="932"/>
                </a:lnTo>
                <a:lnTo>
                  <a:pt x="1961" y="958"/>
                </a:lnTo>
                <a:lnTo>
                  <a:pt x="1971" y="983"/>
                </a:lnTo>
                <a:lnTo>
                  <a:pt x="1980" y="1005"/>
                </a:lnTo>
                <a:lnTo>
                  <a:pt x="1989" y="1029"/>
                </a:lnTo>
                <a:lnTo>
                  <a:pt x="1997" y="1050"/>
                </a:lnTo>
                <a:lnTo>
                  <a:pt x="2006" y="1070"/>
                </a:lnTo>
                <a:lnTo>
                  <a:pt x="2015" y="1089"/>
                </a:lnTo>
                <a:lnTo>
                  <a:pt x="2025" y="1106"/>
                </a:lnTo>
                <a:lnTo>
                  <a:pt x="2034" y="1120"/>
                </a:lnTo>
                <a:lnTo>
                  <a:pt x="2042" y="1134"/>
                </a:lnTo>
                <a:lnTo>
                  <a:pt x="2051" y="1145"/>
                </a:lnTo>
                <a:lnTo>
                  <a:pt x="2060" y="1154"/>
                </a:lnTo>
                <a:lnTo>
                  <a:pt x="2070" y="1161"/>
                </a:lnTo>
                <a:lnTo>
                  <a:pt x="2077" y="1165"/>
                </a:lnTo>
                <a:lnTo>
                  <a:pt x="2086" y="1167"/>
                </a:lnTo>
                <a:lnTo>
                  <a:pt x="2096" y="1167"/>
                </a:lnTo>
                <a:lnTo>
                  <a:pt x="2105" y="1165"/>
                </a:lnTo>
                <a:lnTo>
                  <a:pt x="2114" y="1161"/>
                </a:lnTo>
                <a:lnTo>
                  <a:pt x="2122" y="1154"/>
                </a:lnTo>
                <a:lnTo>
                  <a:pt x="2131" y="1145"/>
                </a:lnTo>
                <a:lnTo>
                  <a:pt x="2140" y="1132"/>
                </a:lnTo>
                <a:lnTo>
                  <a:pt x="2150" y="1117"/>
                </a:lnTo>
                <a:lnTo>
                  <a:pt x="2159" y="1098"/>
                </a:lnTo>
                <a:lnTo>
                  <a:pt x="2166" y="1078"/>
                </a:lnTo>
                <a:lnTo>
                  <a:pt x="2176" y="1055"/>
                </a:lnTo>
                <a:lnTo>
                  <a:pt x="2185" y="1031"/>
                </a:lnTo>
                <a:lnTo>
                  <a:pt x="2194" y="1003"/>
                </a:lnTo>
                <a:lnTo>
                  <a:pt x="2202" y="973"/>
                </a:lnTo>
                <a:lnTo>
                  <a:pt x="2211" y="940"/>
                </a:lnTo>
                <a:lnTo>
                  <a:pt x="2220" y="904"/>
                </a:lnTo>
                <a:lnTo>
                  <a:pt x="2230" y="865"/>
                </a:lnTo>
                <a:lnTo>
                  <a:pt x="2239" y="828"/>
                </a:lnTo>
                <a:lnTo>
                  <a:pt x="2246" y="787"/>
                </a:lnTo>
                <a:lnTo>
                  <a:pt x="2256" y="746"/>
                </a:lnTo>
                <a:lnTo>
                  <a:pt x="2265" y="703"/>
                </a:lnTo>
                <a:lnTo>
                  <a:pt x="2274" y="658"/>
                </a:lnTo>
                <a:lnTo>
                  <a:pt x="2284" y="612"/>
                </a:lnTo>
                <a:lnTo>
                  <a:pt x="2291" y="565"/>
                </a:lnTo>
                <a:lnTo>
                  <a:pt x="2301" y="519"/>
                </a:lnTo>
                <a:lnTo>
                  <a:pt x="2310" y="472"/>
                </a:lnTo>
                <a:lnTo>
                  <a:pt x="2319" y="425"/>
                </a:lnTo>
                <a:lnTo>
                  <a:pt x="2327" y="381"/>
                </a:lnTo>
                <a:lnTo>
                  <a:pt x="2336" y="336"/>
                </a:lnTo>
                <a:lnTo>
                  <a:pt x="2345" y="293"/>
                </a:lnTo>
                <a:lnTo>
                  <a:pt x="2355" y="250"/>
                </a:lnTo>
                <a:lnTo>
                  <a:pt x="2364" y="211"/>
                </a:lnTo>
                <a:lnTo>
                  <a:pt x="2371" y="172"/>
                </a:lnTo>
                <a:lnTo>
                  <a:pt x="2381" y="138"/>
                </a:lnTo>
                <a:lnTo>
                  <a:pt x="2390" y="107"/>
                </a:lnTo>
                <a:lnTo>
                  <a:pt x="2399" y="79"/>
                </a:lnTo>
                <a:lnTo>
                  <a:pt x="2409" y="53"/>
                </a:lnTo>
                <a:lnTo>
                  <a:pt x="2416" y="32"/>
                </a:lnTo>
                <a:lnTo>
                  <a:pt x="2425" y="19"/>
                </a:lnTo>
                <a:lnTo>
                  <a:pt x="2435" y="8"/>
                </a:lnTo>
                <a:lnTo>
                  <a:pt x="2444" y="2"/>
                </a:lnTo>
                <a:lnTo>
                  <a:pt x="2451" y="0"/>
                </a:lnTo>
                <a:lnTo>
                  <a:pt x="2461" y="4"/>
                </a:lnTo>
                <a:lnTo>
                  <a:pt x="2470" y="13"/>
                </a:lnTo>
                <a:lnTo>
                  <a:pt x="2479" y="27"/>
                </a:lnTo>
                <a:lnTo>
                  <a:pt x="2489" y="45"/>
                </a:lnTo>
                <a:lnTo>
                  <a:pt x="2496" y="69"/>
                </a:lnTo>
                <a:lnTo>
                  <a:pt x="2505" y="97"/>
                </a:lnTo>
                <a:lnTo>
                  <a:pt x="2515" y="131"/>
                </a:lnTo>
                <a:lnTo>
                  <a:pt x="2524" y="168"/>
                </a:lnTo>
                <a:lnTo>
                  <a:pt x="2533" y="207"/>
                </a:lnTo>
                <a:lnTo>
                  <a:pt x="2541" y="250"/>
                </a:lnTo>
                <a:lnTo>
                  <a:pt x="2550" y="295"/>
                </a:lnTo>
                <a:lnTo>
                  <a:pt x="2559" y="345"/>
                </a:lnTo>
                <a:lnTo>
                  <a:pt x="2569" y="399"/>
                </a:lnTo>
                <a:lnTo>
                  <a:pt x="2576" y="455"/>
                </a:lnTo>
                <a:lnTo>
                  <a:pt x="2586" y="513"/>
                </a:lnTo>
                <a:lnTo>
                  <a:pt x="2595" y="571"/>
                </a:lnTo>
                <a:lnTo>
                  <a:pt x="2604" y="630"/>
                </a:lnTo>
                <a:lnTo>
                  <a:pt x="2613" y="692"/>
                </a:lnTo>
                <a:lnTo>
                  <a:pt x="2621" y="753"/>
                </a:lnTo>
                <a:lnTo>
                  <a:pt x="2630" y="817"/>
                </a:lnTo>
                <a:lnTo>
                  <a:pt x="2640" y="880"/>
                </a:lnTo>
                <a:lnTo>
                  <a:pt x="2649" y="942"/>
                </a:lnTo>
                <a:lnTo>
                  <a:pt x="2658" y="1005"/>
                </a:lnTo>
                <a:lnTo>
                  <a:pt x="2666" y="1066"/>
                </a:lnTo>
                <a:lnTo>
                  <a:pt x="2675" y="1128"/>
                </a:lnTo>
                <a:lnTo>
                  <a:pt x="2684" y="1188"/>
                </a:lnTo>
                <a:lnTo>
                  <a:pt x="2694" y="1245"/>
                </a:lnTo>
                <a:lnTo>
                  <a:pt x="2701" y="1303"/>
                </a:lnTo>
                <a:lnTo>
                  <a:pt x="2710" y="1361"/>
                </a:lnTo>
                <a:lnTo>
                  <a:pt x="2720" y="1417"/>
                </a:lnTo>
                <a:lnTo>
                  <a:pt x="2729" y="1469"/>
                </a:lnTo>
                <a:lnTo>
                  <a:pt x="2738" y="1521"/>
                </a:lnTo>
                <a:lnTo>
                  <a:pt x="2746" y="1570"/>
                </a:lnTo>
                <a:lnTo>
                  <a:pt x="2755" y="1618"/>
                </a:lnTo>
                <a:lnTo>
                  <a:pt x="2764" y="1663"/>
                </a:lnTo>
                <a:lnTo>
                  <a:pt x="2774" y="1708"/>
                </a:lnTo>
                <a:lnTo>
                  <a:pt x="2783" y="1749"/>
                </a:lnTo>
                <a:lnTo>
                  <a:pt x="2790" y="1790"/>
                </a:lnTo>
                <a:lnTo>
                  <a:pt x="2800" y="1827"/>
                </a:lnTo>
                <a:lnTo>
                  <a:pt x="2809" y="1864"/>
                </a:lnTo>
                <a:lnTo>
                  <a:pt x="2818" y="1898"/>
                </a:lnTo>
                <a:lnTo>
                  <a:pt x="2826" y="1931"/>
                </a:lnTo>
                <a:lnTo>
                  <a:pt x="2835" y="1963"/>
                </a:lnTo>
                <a:lnTo>
                  <a:pt x="2845" y="1993"/>
                </a:lnTo>
                <a:lnTo>
                  <a:pt x="2854" y="2021"/>
                </a:lnTo>
                <a:lnTo>
                  <a:pt x="2863" y="2049"/>
                </a:lnTo>
                <a:lnTo>
                  <a:pt x="2871" y="2075"/>
                </a:lnTo>
                <a:lnTo>
                  <a:pt x="2880" y="2099"/>
                </a:lnTo>
                <a:lnTo>
                  <a:pt x="2889" y="2121"/>
                </a:lnTo>
                <a:lnTo>
                  <a:pt x="2899" y="2144"/>
                </a:lnTo>
                <a:lnTo>
                  <a:pt x="2908" y="2164"/>
                </a:lnTo>
                <a:lnTo>
                  <a:pt x="2915" y="2185"/>
                </a:lnTo>
                <a:lnTo>
                  <a:pt x="2925" y="2203"/>
                </a:lnTo>
                <a:lnTo>
                  <a:pt x="2934" y="2222"/>
                </a:lnTo>
                <a:lnTo>
                  <a:pt x="2943" y="2239"/>
                </a:lnTo>
                <a:lnTo>
                  <a:pt x="2951" y="2254"/>
                </a:lnTo>
                <a:lnTo>
                  <a:pt x="2960" y="2269"/>
                </a:lnTo>
                <a:lnTo>
                  <a:pt x="2969" y="2283"/>
                </a:lnTo>
                <a:lnTo>
                  <a:pt x="2979" y="2296"/>
                </a:lnTo>
                <a:lnTo>
                  <a:pt x="2988" y="2310"/>
                </a:lnTo>
                <a:lnTo>
                  <a:pt x="2995" y="2321"/>
                </a:lnTo>
                <a:lnTo>
                  <a:pt x="3005" y="2332"/>
                </a:lnTo>
                <a:lnTo>
                  <a:pt x="3014" y="2343"/>
                </a:lnTo>
                <a:lnTo>
                  <a:pt x="3023" y="2352"/>
                </a:lnTo>
                <a:lnTo>
                  <a:pt x="3033" y="2362"/>
                </a:lnTo>
                <a:lnTo>
                  <a:pt x="3040" y="2371"/>
                </a:lnTo>
                <a:lnTo>
                  <a:pt x="3049" y="2380"/>
                </a:lnTo>
                <a:lnTo>
                  <a:pt x="3059" y="2388"/>
                </a:lnTo>
                <a:lnTo>
                  <a:pt x="3068" y="2395"/>
                </a:lnTo>
                <a:lnTo>
                  <a:pt x="3076" y="2403"/>
                </a:lnTo>
                <a:lnTo>
                  <a:pt x="3085" y="2408"/>
                </a:lnTo>
                <a:lnTo>
                  <a:pt x="3094" y="2414"/>
                </a:lnTo>
                <a:lnTo>
                  <a:pt x="3103" y="2421"/>
                </a:lnTo>
                <a:lnTo>
                  <a:pt x="3113" y="2425"/>
                </a:lnTo>
                <a:lnTo>
                  <a:pt x="3120" y="2431"/>
                </a:lnTo>
                <a:lnTo>
                  <a:pt x="3130" y="2436"/>
                </a:lnTo>
                <a:lnTo>
                  <a:pt x="3139" y="2440"/>
                </a:lnTo>
                <a:lnTo>
                  <a:pt x="3148" y="2446"/>
                </a:lnTo>
                <a:lnTo>
                  <a:pt x="3157" y="2449"/>
                </a:lnTo>
                <a:lnTo>
                  <a:pt x="3165" y="2453"/>
                </a:lnTo>
                <a:lnTo>
                  <a:pt x="3174" y="2457"/>
                </a:lnTo>
                <a:lnTo>
                  <a:pt x="3184" y="2460"/>
                </a:lnTo>
                <a:lnTo>
                  <a:pt x="3193" y="2462"/>
                </a:lnTo>
                <a:lnTo>
                  <a:pt x="3200" y="2466"/>
                </a:lnTo>
                <a:lnTo>
                  <a:pt x="3210" y="2470"/>
                </a:lnTo>
                <a:lnTo>
                  <a:pt x="3219" y="2472"/>
                </a:lnTo>
                <a:lnTo>
                  <a:pt x="3228" y="2475"/>
                </a:lnTo>
                <a:lnTo>
                  <a:pt x="3238" y="2477"/>
                </a:lnTo>
                <a:lnTo>
                  <a:pt x="3245" y="2479"/>
                </a:lnTo>
                <a:lnTo>
                  <a:pt x="3254" y="2483"/>
                </a:lnTo>
                <a:lnTo>
                  <a:pt x="3264" y="2485"/>
                </a:lnTo>
                <a:lnTo>
                  <a:pt x="3273" y="2487"/>
                </a:lnTo>
                <a:lnTo>
                  <a:pt x="3282" y="2488"/>
                </a:lnTo>
                <a:lnTo>
                  <a:pt x="3290" y="2490"/>
                </a:lnTo>
                <a:lnTo>
                  <a:pt x="3299" y="2492"/>
                </a:lnTo>
                <a:lnTo>
                  <a:pt x="3308" y="2494"/>
                </a:lnTo>
                <a:lnTo>
                  <a:pt x="3318" y="2496"/>
                </a:lnTo>
                <a:lnTo>
                  <a:pt x="3325" y="2498"/>
                </a:lnTo>
                <a:lnTo>
                  <a:pt x="3334" y="2500"/>
                </a:lnTo>
                <a:lnTo>
                  <a:pt x="3344" y="2501"/>
                </a:lnTo>
                <a:lnTo>
                  <a:pt x="3353" y="2503"/>
                </a:lnTo>
                <a:lnTo>
                  <a:pt x="3362" y="2505"/>
                </a:lnTo>
                <a:lnTo>
                  <a:pt x="3370" y="2507"/>
                </a:lnTo>
                <a:lnTo>
                  <a:pt x="3379" y="2507"/>
                </a:lnTo>
                <a:lnTo>
                  <a:pt x="3388" y="2509"/>
                </a:lnTo>
                <a:lnTo>
                  <a:pt x="3398" y="2511"/>
                </a:lnTo>
                <a:lnTo>
                  <a:pt x="3407" y="2513"/>
                </a:lnTo>
                <a:lnTo>
                  <a:pt x="3415" y="2513"/>
                </a:lnTo>
                <a:lnTo>
                  <a:pt x="3424" y="2515"/>
                </a:lnTo>
                <a:lnTo>
                  <a:pt x="3433" y="2516"/>
                </a:lnTo>
                <a:lnTo>
                  <a:pt x="3443" y="2516"/>
                </a:lnTo>
                <a:lnTo>
                  <a:pt x="3450" y="2518"/>
                </a:lnTo>
                <a:lnTo>
                  <a:pt x="3459" y="2520"/>
                </a:lnTo>
                <a:lnTo>
                  <a:pt x="3469" y="2520"/>
                </a:lnTo>
                <a:lnTo>
                  <a:pt x="3478" y="2522"/>
                </a:lnTo>
                <a:lnTo>
                  <a:pt x="3487" y="2522"/>
                </a:lnTo>
                <a:lnTo>
                  <a:pt x="3495" y="2524"/>
                </a:lnTo>
                <a:lnTo>
                  <a:pt x="3504" y="2524"/>
                </a:lnTo>
                <a:lnTo>
                  <a:pt x="3513" y="2526"/>
                </a:lnTo>
                <a:lnTo>
                  <a:pt x="3523" y="2526"/>
                </a:lnTo>
                <a:lnTo>
                  <a:pt x="3532" y="2526"/>
                </a:lnTo>
                <a:lnTo>
                  <a:pt x="3539" y="2528"/>
                </a:lnTo>
                <a:lnTo>
                  <a:pt x="3549" y="2528"/>
                </a:lnTo>
                <a:lnTo>
                  <a:pt x="3558" y="2529"/>
                </a:lnTo>
                <a:lnTo>
                  <a:pt x="3567" y="2529"/>
                </a:lnTo>
              </a:path>
            </a:pathLst>
          </a:custGeom>
          <a:noFill/>
          <a:ln w="6">
            <a:solidFill>
              <a:srgbClr val="808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264"/>
          <p:cNvSpPr>
            <a:spLocks/>
          </p:cNvSpPr>
          <p:nvPr/>
        </p:nvSpPr>
        <p:spPr bwMode="auto">
          <a:xfrm>
            <a:off x="2228714" y="2819179"/>
            <a:ext cx="5662613" cy="2705100"/>
          </a:xfrm>
          <a:custGeom>
            <a:avLst/>
            <a:gdLst>
              <a:gd name="T0" fmla="*/ 54 w 3567"/>
              <a:gd name="T1" fmla="*/ 1329 h 1704"/>
              <a:gd name="T2" fmla="*/ 117 w 3567"/>
              <a:gd name="T3" fmla="*/ 1350 h 1704"/>
              <a:gd name="T4" fmla="*/ 179 w 3567"/>
              <a:gd name="T5" fmla="*/ 1372 h 1704"/>
              <a:gd name="T6" fmla="*/ 242 w 3567"/>
              <a:gd name="T7" fmla="*/ 1389 h 1704"/>
              <a:gd name="T8" fmla="*/ 303 w 3567"/>
              <a:gd name="T9" fmla="*/ 1396 h 1704"/>
              <a:gd name="T10" fmla="*/ 367 w 3567"/>
              <a:gd name="T11" fmla="*/ 1398 h 1704"/>
              <a:gd name="T12" fmla="*/ 428 w 3567"/>
              <a:gd name="T13" fmla="*/ 1393 h 1704"/>
              <a:gd name="T14" fmla="*/ 492 w 3567"/>
              <a:gd name="T15" fmla="*/ 1381 h 1704"/>
              <a:gd name="T16" fmla="*/ 553 w 3567"/>
              <a:gd name="T17" fmla="*/ 1370 h 1704"/>
              <a:gd name="T18" fmla="*/ 616 w 3567"/>
              <a:gd name="T19" fmla="*/ 1361 h 1704"/>
              <a:gd name="T20" fmla="*/ 678 w 3567"/>
              <a:gd name="T21" fmla="*/ 1355 h 1704"/>
              <a:gd name="T22" fmla="*/ 741 w 3567"/>
              <a:gd name="T23" fmla="*/ 1346 h 1704"/>
              <a:gd name="T24" fmla="*/ 803 w 3567"/>
              <a:gd name="T25" fmla="*/ 1333 h 1704"/>
              <a:gd name="T26" fmla="*/ 866 w 3567"/>
              <a:gd name="T27" fmla="*/ 1307 h 1704"/>
              <a:gd name="T28" fmla="*/ 928 w 3567"/>
              <a:gd name="T29" fmla="*/ 1268 h 1704"/>
              <a:gd name="T30" fmla="*/ 991 w 3567"/>
              <a:gd name="T31" fmla="*/ 1214 h 1704"/>
              <a:gd name="T32" fmla="*/ 1052 w 3567"/>
              <a:gd name="T33" fmla="*/ 1156 h 1704"/>
              <a:gd name="T34" fmla="*/ 1116 w 3567"/>
              <a:gd name="T35" fmla="*/ 1106 h 1704"/>
              <a:gd name="T36" fmla="*/ 1177 w 3567"/>
              <a:gd name="T37" fmla="*/ 1076 h 1704"/>
              <a:gd name="T38" fmla="*/ 1240 w 3567"/>
              <a:gd name="T39" fmla="*/ 1066 h 1704"/>
              <a:gd name="T40" fmla="*/ 1302 w 3567"/>
              <a:gd name="T41" fmla="*/ 1068 h 1704"/>
              <a:gd name="T42" fmla="*/ 1365 w 3567"/>
              <a:gd name="T43" fmla="*/ 1063 h 1704"/>
              <a:gd name="T44" fmla="*/ 1427 w 3567"/>
              <a:gd name="T45" fmla="*/ 1035 h 1704"/>
              <a:gd name="T46" fmla="*/ 1490 w 3567"/>
              <a:gd name="T47" fmla="*/ 964 h 1704"/>
              <a:gd name="T48" fmla="*/ 1552 w 3567"/>
              <a:gd name="T49" fmla="*/ 852 h 1704"/>
              <a:gd name="T50" fmla="*/ 1615 w 3567"/>
              <a:gd name="T51" fmla="*/ 707 h 1704"/>
              <a:gd name="T52" fmla="*/ 1676 w 3567"/>
              <a:gd name="T53" fmla="*/ 561 h 1704"/>
              <a:gd name="T54" fmla="*/ 1740 w 3567"/>
              <a:gd name="T55" fmla="*/ 457 h 1704"/>
              <a:gd name="T56" fmla="*/ 1801 w 3567"/>
              <a:gd name="T57" fmla="*/ 427 h 1704"/>
              <a:gd name="T58" fmla="*/ 1865 w 3567"/>
              <a:gd name="T59" fmla="*/ 474 h 1704"/>
              <a:gd name="T60" fmla="*/ 1926 w 3567"/>
              <a:gd name="T61" fmla="*/ 576 h 1704"/>
              <a:gd name="T62" fmla="*/ 1989 w 3567"/>
              <a:gd name="T63" fmla="*/ 690 h 1704"/>
              <a:gd name="T64" fmla="*/ 2051 w 3567"/>
              <a:gd name="T65" fmla="*/ 766 h 1704"/>
              <a:gd name="T66" fmla="*/ 2114 w 3567"/>
              <a:gd name="T67" fmla="*/ 779 h 1704"/>
              <a:gd name="T68" fmla="*/ 2176 w 3567"/>
              <a:gd name="T69" fmla="*/ 710 h 1704"/>
              <a:gd name="T70" fmla="*/ 2239 w 3567"/>
              <a:gd name="T71" fmla="*/ 558 h 1704"/>
              <a:gd name="T72" fmla="*/ 2301 w 3567"/>
              <a:gd name="T73" fmla="*/ 351 h 1704"/>
              <a:gd name="T74" fmla="*/ 2364 w 3567"/>
              <a:gd name="T75" fmla="*/ 144 h 1704"/>
              <a:gd name="T76" fmla="*/ 2425 w 3567"/>
              <a:gd name="T77" fmla="*/ 13 h 1704"/>
              <a:gd name="T78" fmla="*/ 2489 w 3567"/>
              <a:gd name="T79" fmla="*/ 26 h 1704"/>
              <a:gd name="T80" fmla="*/ 2550 w 3567"/>
              <a:gd name="T81" fmla="*/ 189 h 1704"/>
              <a:gd name="T82" fmla="*/ 2613 w 3567"/>
              <a:gd name="T83" fmla="*/ 453 h 1704"/>
              <a:gd name="T84" fmla="*/ 2675 w 3567"/>
              <a:gd name="T85" fmla="*/ 746 h 1704"/>
              <a:gd name="T86" fmla="*/ 2738 w 3567"/>
              <a:gd name="T87" fmla="*/ 1010 h 1704"/>
              <a:gd name="T88" fmla="*/ 2800 w 3567"/>
              <a:gd name="T89" fmla="*/ 1217 h 1704"/>
              <a:gd name="T90" fmla="*/ 2863 w 3567"/>
              <a:gd name="T91" fmla="*/ 1366 h 1704"/>
              <a:gd name="T92" fmla="*/ 2925 w 3567"/>
              <a:gd name="T93" fmla="*/ 1475 h 1704"/>
              <a:gd name="T94" fmla="*/ 2988 w 3567"/>
              <a:gd name="T95" fmla="*/ 1547 h 1704"/>
              <a:gd name="T96" fmla="*/ 3049 w 3567"/>
              <a:gd name="T97" fmla="*/ 1596 h 1704"/>
              <a:gd name="T98" fmla="*/ 3113 w 3567"/>
              <a:gd name="T99" fmla="*/ 1629 h 1704"/>
              <a:gd name="T100" fmla="*/ 3174 w 3567"/>
              <a:gd name="T101" fmla="*/ 1650 h 1704"/>
              <a:gd name="T102" fmla="*/ 3238 w 3567"/>
              <a:gd name="T103" fmla="*/ 1666 h 1704"/>
              <a:gd name="T104" fmla="*/ 3299 w 3567"/>
              <a:gd name="T105" fmla="*/ 1678 h 1704"/>
              <a:gd name="T106" fmla="*/ 3362 w 3567"/>
              <a:gd name="T107" fmla="*/ 1685 h 1704"/>
              <a:gd name="T108" fmla="*/ 3424 w 3567"/>
              <a:gd name="T109" fmla="*/ 1693 h 1704"/>
              <a:gd name="T110" fmla="*/ 3487 w 3567"/>
              <a:gd name="T111" fmla="*/ 1698 h 1704"/>
              <a:gd name="T112" fmla="*/ 3549 w 3567"/>
              <a:gd name="T113" fmla="*/ 1702 h 1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1704">
                <a:moveTo>
                  <a:pt x="0" y="1320"/>
                </a:moveTo>
                <a:lnTo>
                  <a:pt x="9" y="1320"/>
                </a:lnTo>
                <a:lnTo>
                  <a:pt x="18" y="1320"/>
                </a:lnTo>
                <a:lnTo>
                  <a:pt x="28" y="1322"/>
                </a:lnTo>
                <a:lnTo>
                  <a:pt x="35" y="1325"/>
                </a:lnTo>
                <a:lnTo>
                  <a:pt x="44" y="1327"/>
                </a:lnTo>
                <a:lnTo>
                  <a:pt x="54" y="1329"/>
                </a:lnTo>
                <a:lnTo>
                  <a:pt x="63" y="1333"/>
                </a:lnTo>
                <a:lnTo>
                  <a:pt x="72" y="1335"/>
                </a:lnTo>
                <a:lnTo>
                  <a:pt x="80" y="1338"/>
                </a:lnTo>
                <a:lnTo>
                  <a:pt x="89" y="1340"/>
                </a:lnTo>
                <a:lnTo>
                  <a:pt x="99" y="1344"/>
                </a:lnTo>
                <a:lnTo>
                  <a:pt x="108" y="1348"/>
                </a:lnTo>
                <a:lnTo>
                  <a:pt x="117" y="1350"/>
                </a:lnTo>
                <a:lnTo>
                  <a:pt x="125" y="1353"/>
                </a:lnTo>
                <a:lnTo>
                  <a:pt x="134" y="1357"/>
                </a:lnTo>
                <a:lnTo>
                  <a:pt x="143" y="1361"/>
                </a:lnTo>
                <a:lnTo>
                  <a:pt x="153" y="1363"/>
                </a:lnTo>
                <a:lnTo>
                  <a:pt x="160" y="1366"/>
                </a:lnTo>
                <a:lnTo>
                  <a:pt x="169" y="1370"/>
                </a:lnTo>
                <a:lnTo>
                  <a:pt x="179" y="1372"/>
                </a:lnTo>
                <a:lnTo>
                  <a:pt x="188" y="1376"/>
                </a:lnTo>
                <a:lnTo>
                  <a:pt x="197" y="1378"/>
                </a:lnTo>
                <a:lnTo>
                  <a:pt x="205" y="1379"/>
                </a:lnTo>
                <a:lnTo>
                  <a:pt x="214" y="1383"/>
                </a:lnTo>
                <a:lnTo>
                  <a:pt x="223" y="1385"/>
                </a:lnTo>
                <a:lnTo>
                  <a:pt x="233" y="1387"/>
                </a:lnTo>
                <a:lnTo>
                  <a:pt x="242" y="1389"/>
                </a:lnTo>
                <a:lnTo>
                  <a:pt x="249" y="1391"/>
                </a:lnTo>
                <a:lnTo>
                  <a:pt x="259" y="1393"/>
                </a:lnTo>
                <a:lnTo>
                  <a:pt x="268" y="1394"/>
                </a:lnTo>
                <a:lnTo>
                  <a:pt x="277" y="1394"/>
                </a:lnTo>
                <a:lnTo>
                  <a:pt x="285" y="1396"/>
                </a:lnTo>
                <a:lnTo>
                  <a:pt x="294" y="1396"/>
                </a:lnTo>
                <a:lnTo>
                  <a:pt x="303" y="1396"/>
                </a:lnTo>
                <a:lnTo>
                  <a:pt x="313" y="1396"/>
                </a:lnTo>
                <a:lnTo>
                  <a:pt x="322" y="1398"/>
                </a:lnTo>
                <a:lnTo>
                  <a:pt x="330" y="1398"/>
                </a:lnTo>
                <a:lnTo>
                  <a:pt x="339" y="1398"/>
                </a:lnTo>
                <a:lnTo>
                  <a:pt x="348" y="1398"/>
                </a:lnTo>
                <a:lnTo>
                  <a:pt x="357" y="1398"/>
                </a:lnTo>
                <a:lnTo>
                  <a:pt x="367" y="1398"/>
                </a:lnTo>
                <a:lnTo>
                  <a:pt x="374" y="1396"/>
                </a:lnTo>
                <a:lnTo>
                  <a:pt x="384" y="1396"/>
                </a:lnTo>
                <a:lnTo>
                  <a:pt x="393" y="1394"/>
                </a:lnTo>
                <a:lnTo>
                  <a:pt x="402" y="1394"/>
                </a:lnTo>
                <a:lnTo>
                  <a:pt x="410" y="1393"/>
                </a:lnTo>
                <a:lnTo>
                  <a:pt x="419" y="1393"/>
                </a:lnTo>
                <a:lnTo>
                  <a:pt x="428" y="1393"/>
                </a:lnTo>
                <a:lnTo>
                  <a:pt x="438" y="1391"/>
                </a:lnTo>
                <a:lnTo>
                  <a:pt x="447" y="1389"/>
                </a:lnTo>
                <a:lnTo>
                  <a:pt x="454" y="1387"/>
                </a:lnTo>
                <a:lnTo>
                  <a:pt x="464" y="1385"/>
                </a:lnTo>
                <a:lnTo>
                  <a:pt x="473" y="1383"/>
                </a:lnTo>
                <a:lnTo>
                  <a:pt x="482" y="1383"/>
                </a:lnTo>
                <a:lnTo>
                  <a:pt x="492" y="1381"/>
                </a:lnTo>
                <a:lnTo>
                  <a:pt x="499" y="1379"/>
                </a:lnTo>
                <a:lnTo>
                  <a:pt x="508" y="1378"/>
                </a:lnTo>
                <a:lnTo>
                  <a:pt x="518" y="1376"/>
                </a:lnTo>
                <a:lnTo>
                  <a:pt x="527" y="1374"/>
                </a:lnTo>
                <a:lnTo>
                  <a:pt x="534" y="1374"/>
                </a:lnTo>
                <a:lnTo>
                  <a:pt x="544" y="1372"/>
                </a:lnTo>
                <a:lnTo>
                  <a:pt x="553" y="1370"/>
                </a:lnTo>
                <a:lnTo>
                  <a:pt x="562" y="1368"/>
                </a:lnTo>
                <a:lnTo>
                  <a:pt x="572" y="1368"/>
                </a:lnTo>
                <a:lnTo>
                  <a:pt x="579" y="1366"/>
                </a:lnTo>
                <a:lnTo>
                  <a:pt x="588" y="1366"/>
                </a:lnTo>
                <a:lnTo>
                  <a:pt x="598" y="1365"/>
                </a:lnTo>
                <a:lnTo>
                  <a:pt x="607" y="1363"/>
                </a:lnTo>
                <a:lnTo>
                  <a:pt x="616" y="1361"/>
                </a:lnTo>
                <a:lnTo>
                  <a:pt x="624" y="1361"/>
                </a:lnTo>
                <a:lnTo>
                  <a:pt x="633" y="1359"/>
                </a:lnTo>
                <a:lnTo>
                  <a:pt x="642" y="1359"/>
                </a:lnTo>
                <a:lnTo>
                  <a:pt x="652" y="1357"/>
                </a:lnTo>
                <a:lnTo>
                  <a:pt x="659" y="1357"/>
                </a:lnTo>
                <a:lnTo>
                  <a:pt x="669" y="1355"/>
                </a:lnTo>
                <a:lnTo>
                  <a:pt x="678" y="1355"/>
                </a:lnTo>
                <a:lnTo>
                  <a:pt x="687" y="1353"/>
                </a:lnTo>
                <a:lnTo>
                  <a:pt x="697" y="1353"/>
                </a:lnTo>
                <a:lnTo>
                  <a:pt x="704" y="1352"/>
                </a:lnTo>
                <a:lnTo>
                  <a:pt x="713" y="1350"/>
                </a:lnTo>
                <a:lnTo>
                  <a:pt x="723" y="1350"/>
                </a:lnTo>
                <a:lnTo>
                  <a:pt x="732" y="1348"/>
                </a:lnTo>
                <a:lnTo>
                  <a:pt x="741" y="1346"/>
                </a:lnTo>
                <a:lnTo>
                  <a:pt x="749" y="1346"/>
                </a:lnTo>
                <a:lnTo>
                  <a:pt x="758" y="1344"/>
                </a:lnTo>
                <a:lnTo>
                  <a:pt x="767" y="1342"/>
                </a:lnTo>
                <a:lnTo>
                  <a:pt x="777" y="1340"/>
                </a:lnTo>
                <a:lnTo>
                  <a:pt x="784" y="1338"/>
                </a:lnTo>
                <a:lnTo>
                  <a:pt x="793" y="1337"/>
                </a:lnTo>
                <a:lnTo>
                  <a:pt x="803" y="1333"/>
                </a:lnTo>
                <a:lnTo>
                  <a:pt x="812" y="1331"/>
                </a:lnTo>
                <a:lnTo>
                  <a:pt x="821" y="1327"/>
                </a:lnTo>
                <a:lnTo>
                  <a:pt x="829" y="1324"/>
                </a:lnTo>
                <a:lnTo>
                  <a:pt x="838" y="1320"/>
                </a:lnTo>
                <a:lnTo>
                  <a:pt x="847" y="1316"/>
                </a:lnTo>
                <a:lnTo>
                  <a:pt x="857" y="1312"/>
                </a:lnTo>
                <a:lnTo>
                  <a:pt x="866" y="1307"/>
                </a:lnTo>
                <a:lnTo>
                  <a:pt x="873" y="1303"/>
                </a:lnTo>
                <a:lnTo>
                  <a:pt x="883" y="1297"/>
                </a:lnTo>
                <a:lnTo>
                  <a:pt x="892" y="1292"/>
                </a:lnTo>
                <a:lnTo>
                  <a:pt x="901" y="1286"/>
                </a:lnTo>
                <a:lnTo>
                  <a:pt x="909" y="1281"/>
                </a:lnTo>
                <a:lnTo>
                  <a:pt x="918" y="1273"/>
                </a:lnTo>
                <a:lnTo>
                  <a:pt x="928" y="1268"/>
                </a:lnTo>
                <a:lnTo>
                  <a:pt x="937" y="1260"/>
                </a:lnTo>
                <a:lnTo>
                  <a:pt x="946" y="1253"/>
                </a:lnTo>
                <a:lnTo>
                  <a:pt x="954" y="1245"/>
                </a:lnTo>
                <a:lnTo>
                  <a:pt x="963" y="1238"/>
                </a:lnTo>
                <a:lnTo>
                  <a:pt x="972" y="1230"/>
                </a:lnTo>
                <a:lnTo>
                  <a:pt x="982" y="1221"/>
                </a:lnTo>
                <a:lnTo>
                  <a:pt x="991" y="1214"/>
                </a:lnTo>
                <a:lnTo>
                  <a:pt x="998" y="1206"/>
                </a:lnTo>
                <a:lnTo>
                  <a:pt x="1008" y="1197"/>
                </a:lnTo>
                <a:lnTo>
                  <a:pt x="1017" y="1189"/>
                </a:lnTo>
                <a:lnTo>
                  <a:pt x="1026" y="1180"/>
                </a:lnTo>
                <a:lnTo>
                  <a:pt x="1034" y="1173"/>
                </a:lnTo>
                <a:lnTo>
                  <a:pt x="1043" y="1163"/>
                </a:lnTo>
                <a:lnTo>
                  <a:pt x="1052" y="1156"/>
                </a:lnTo>
                <a:lnTo>
                  <a:pt x="1062" y="1147"/>
                </a:lnTo>
                <a:lnTo>
                  <a:pt x="1071" y="1139"/>
                </a:lnTo>
                <a:lnTo>
                  <a:pt x="1078" y="1132"/>
                </a:lnTo>
                <a:lnTo>
                  <a:pt x="1088" y="1126"/>
                </a:lnTo>
                <a:lnTo>
                  <a:pt x="1097" y="1119"/>
                </a:lnTo>
                <a:lnTo>
                  <a:pt x="1106" y="1113"/>
                </a:lnTo>
                <a:lnTo>
                  <a:pt x="1116" y="1106"/>
                </a:lnTo>
                <a:lnTo>
                  <a:pt x="1123" y="1100"/>
                </a:lnTo>
                <a:lnTo>
                  <a:pt x="1132" y="1094"/>
                </a:lnTo>
                <a:lnTo>
                  <a:pt x="1142" y="1091"/>
                </a:lnTo>
                <a:lnTo>
                  <a:pt x="1151" y="1087"/>
                </a:lnTo>
                <a:lnTo>
                  <a:pt x="1159" y="1081"/>
                </a:lnTo>
                <a:lnTo>
                  <a:pt x="1168" y="1079"/>
                </a:lnTo>
                <a:lnTo>
                  <a:pt x="1177" y="1076"/>
                </a:lnTo>
                <a:lnTo>
                  <a:pt x="1186" y="1072"/>
                </a:lnTo>
                <a:lnTo>
                  <a:pt x="1196" y="1072"/>
                </a:lnTo>
                <a:lnTo>
                  <a:pt x="1203" y="1070"/>
                </a:lnTo>
                <a:lnTo>
                  <a:pt x="1213" y="1068"/>
                </a:lnTo>
                <a:lnTo>
                  <a:pt x="1222" y="1066"/>
                </a:lnTo>
                <a:lnTo>
                  <a:pt x="1231" y="1066"/>
                </a:lnTo>
                <a:lnTo>
                  <a:pt x="1240" y="1066"/>
                </a:lnTo>
                <a:lnTo>
                  <a:pt x="1248" y="1066"/>
                </a:lnTo>
                <a:lnTo>
                  <a:pt x="1257" y="1066"/>
                </a:lnTo>
                <a:lnTo>
                  <a:pt x="1267" y="1066"/>
                </a:lnTo>
                <a:lnTo>
                  <a:pt x="1276" y="1066"/>
                </a:lnTo>
                <a:lnTo>
                  <a:pt x="1283" y="1068"/>
                </a:lnTo>
                <a:lnTo>
                  <a:pt x="1293" y="1068"/>
                </a:lnTo>
                <a:lnTo>
                  <a:pt x="1302" y="1068"/>
                </a:lnTo>
                <a:lnTo>
                  <a:pt x="1311" y="1068"/>
                </a:lnTo>
                <a:lnTo>
                  <a:pt x="1321" y="1068"/>
                </a:lnTo>
                <a:lnTo>
                  <a:pt x="1328" y="1068"/>
                </a:lnTo>
                <a:lnTo>
                  <a:pt x="1337" y="1068"/>
                </a:lnTo>
                <a:lnTo>
                  <a:pt x="1347" y="1066"/>
                </a:lnTo>
                <a:lnTo>
                  <a:pt x="1356" y="1065"/>
                </a:lnTo>
                <a:lnTo>
                  <a:pt x="1365" y="1063"/>
                </a:lnTo>
                <a:lnTo>
                  <a:pt x="1373" y="1061"/>
                </a:lnTo>
                <a:lnTo>
                  <a:pt x="1382" y="1059"/>
                </a:lnTo>
                <a:lnTo>
                  <a:pt x="1391" y="1055"/>
                </a:lnTo>
                <a:lnTo>
                  <a:pt x="1401" y="1051"/>
                </a:lnTo>
                <a:lnTo>
                  <a:pt x="1408" y="1048"/>
                </a:lnTo>
                <a:lnTo>
                  <a:pt x="1417" y="1042"/>
                </a:lnTo>
                <a:lnTo>
                  <a:pt x="1427" y="1035"/>
                </a:lnTo>
                <a:lnTo>
                  <a:pt x="1436" y="1027"/>
                </a:lnTo>
                <a:lnTo>
                  <a:pt x="1445" y="1020"/>
                </a:lnTo>
                <a:lnTo>
                  <a:pt x="1453" y="1010"/>
                </a:lnTo>
                <a:lnTo>
                  <a:pt x="1462" y="999"/>
                </a:lnTo>
                <a:lnTo>
                  <a:pt x="1472" y="988"/>
                </a:lnTo>
                <a:lnTo>
                  <a:pt x="1481" y="977"/>
                </a:lnTo>
                <a:lnTo>
                  <a:pt x="1490" y="964"/>
                </a:lnTo>
                <a:lnTo>
                  <a:pt x="1498" y="951"/>
                </a:lnTo>
                <a:lnTo>
                  <a:pt x="1507" y="936"/>
                </a:lnTo>
                <a:lnTo>
                  <a:pt x="1516" y="921"/>
                </a:lnTo>
                <a:lnTo>
                  <a:pt x="1526" y="904"/>
                </a:lnTo>
                <a:lnTo>
                  <a:pt x="1533" y="887"/>
                </a:lnTo>
                <a:lnTo>
                  <a:pt x="1542" y="871"/>
                </a:lnTo>
                <a:lnTo>
                  <a:pt x="1552" y="852"/>
                </a:lnTo>
                <a:lnTo>
                  <a:pt x="1561" y="833"/>
                </a:lnTo>
                <a:lnTo>
                  <a:pt x="1570" y="813"/>
                </a:lnTo>
                <a:lnTo>
                  <a:pt x="1578" y="792"/>
                </a:lnTo>
                <a:lnTo>
                  <a:pt x="1587" y="772"/>
                </a:lnTo>
                <a:lnTo>
                  <a:pt x="1596" y="750"/>
                </a:lnTo>
                <a:lnTo>
                  <a:pt x="1606" y="729"/>
                </a:lnTo>
                <a:lnTo>
                  <a:pt x="1615" y="707"/>
                </a:lnTo>
                <a:lnTo>
                  <a:pt x="1622" y="684"/>
                </a:lnTo>
                <a:lnTo>
                  <a:pt x="1632" y="662"/>
                </a:lnTo>
                <a:lnTo>
                  <a:pt x="1641" y="641"/>
                </a:lnTo>
                <a:lnTo>
                  <a:pt x="1650" y="619"/>
                </a:lnTo>
                <a:lnTo>
                  <a:pt x="1658" y="599"/>
                </a:lnTo>
                <a:lnTo>
                  <a:pt x="1667" y="580"/>
                </a:lnTo>
                <a:lnTo>
                  <a:pt x="1676" y="561"/>
                </a:lnTo>
                <a:lnTo>
                  <a:pt x="1686" y="543"/>
                </a:lnTo>
                <a:lnTo>
                  <a:pt x="1695" y="526"/>
                </a:lnTo>
                <a:lnTo>
                  <a:pt x="1703" y="509"/>
                </a:lnTo>
                <a:lnTo>
                  <a:pt x="1712" y="494"/>
                </a:lnTo>
                <a:lnTo>
                  <a:pt x="1721" y="479"/>
                </a:lnTo>
                <a:lnTo>
                  <a:pt x="1730" y="468"/>
                </a:lnTo>
                <a:lnTo>
                  <a:pt x="1740" y="457"/>
                </a:lnTo>
                <a:lnTo>
                  <a:pt x="1747" y="448"/>
                </a:lnTo>
                <a:lnTo>
                  <a:pt x="1757" y="440"/>
                </a:lnTo>
                <a:lnTo>
                  <a:pt x="1766" y="433"/>
                </a:lnTo>
                <a:lnTo>
                  <a:pt x="1775" y="429"/>
                </a:lnTo>
                <a:lnTo>
                  <a:pt x="1784" y="427"/>
                </a:lnTo>
                <a:lnTo>
                  <a:pt x="1792" y="427"/>
                </a:lnTo>
                <a:lnTo>
                  <a:pt x="1801" y="427"/>
                </a:lnTo>
                <a:lnTo>
                  <a:pt x="1811" y="429"/>
                </a:lnTo>
                <a:lnTo>
                  <a:pt x="1820" y="435"/>
                </a:lnTo>
                <a:lnTo>
                  <a:pt x="1827" y="438"/>
                </a:lnTo>
                <a:lnTo>
                  <a:pt x="1837" y="446"/>
                </a:lnTo>
                <a:lnTo>
                  <a:pt x="1846" y="453"/>
                </a:lnTo>
                <a:lnTo>
                  <a:pt x="1855" y="463"/>
                </a:lnTo>
                <a:lnTo>
                  <a:pt x="1865" y="474"/>
                </a:lnTo>
                <a:lnTo>
                  <a:pt x="1872" y="487"/>
                </a:lnTo>
                <a:lnTo>
                  <a:pt x="1881" y="498"/>
                </a:lnTo>
                <a:lnTo>
                  <a:pt x="1891" y="513"/>
                </a:lnTo>
                <a:lnTo>
                  <a:pt x="1900" y="528"/>
                </a:lnTo>
                <a:lnTo>
                  <a:pt x="1909" y="543"/>
                </a:lnTo>
                <a:lnTo>
                  <a:pt x="1917" y="559"/>
                </a:lnTo>
                <a:lnTo>
                  <a:pt x="1926" y="576"/>
                </a:lnTo>
                <a:lnTo>
                  <a:pt x="1935" y="593"/>
                </a:lnTo>
                <a:lnTo>
                  <a:pt x="1945" y="610"/>
                </a:lnTo>
                <a:lnTo>
                  <a:pt x="1952" y="627"/>
                </a:lnTo>
                <a:lnTo>
                  <a:pt x="1961" y="641"/>
                </a:lnTo>
                <a:lnTo>
                  <a:pt x="1971" y="658"/>
                </a:lnTo>
                <a:lnTo>
                  <a:pt x="1980" y="673"/>
                </a:lnTo>
                <a:lnTo>
                  <a:pt x="1989" y="690"/>
                </a:lnTo>
                <a:lnTo>
                  <a:pt x="1997" y="703"/>
                </a:lnTo>
                <a:lnTo>
                  <a:pt x="2006" y="718"/>
                </a:lnTo>
                <a:lnTo>
                  <a:pt x="2015" y="729"/>
                </a:lnTo>
                <a:lnTo>
                  <a:pt x="2025" y="740"/>
                </a:lnTo>
                <a:lnTo>
                  <a:pt x="2034" y="750"/>
                </a:lnTo>
                <a:lnTo>
                  <a:pt x="2042" y="759"/>
                </a:lnTo>
                <a:lnTo>
                  <a:pt x="2051" y="766"/>
                </a:lnTo>
                <a:lnTo>
                  <a:pt x="2060" y="774"/>
                </a:lnTo>
                <a:lnTo>
                  <a:pt x="2070" y="777"/>
                </a:lnTo>
                <a:lnTo>
                  <a:pt x="2077" y="781"/>
                </a:lnTo>
                <a:lnTo>
                  <a:pt x="2086" y="781"/>
                </a:lnTo>
                <a:lnTo>
                  <a:pt x="2096" y="783"/>
                </a:lnTo>
                <a:lnTo>
                  <a:pt x="2105" y="781"/>
                </a:lnTo>
                <a:lnTo>
                  <a:pt x="2114" y="779"/>
                </a:lnTo>
                <a:lnTo>
                  <a:pt x="2122" y="774"/>
                </a:lnTo>
                <a:lnTo>
                  <a:pt x="2131" y="768"/>
                </a:lnTo>
                <a:lnTo>
                  <a:pt x="2140" y="759"/>
                </a:lnTo>
                <a:lnTo>
                  <a:pt x="2150" y="750"/>
                </a:lnTo>
                <a:lnTo>
                  <a:pt x="2159" y="738"/>
                </a:lnTo>
                <a:lnTo>
                  <a:pt x="2166" y="725"/>
                </a:lnTo>
                <a:lnTo>
                  <a:pt x="2176" y="710"/>
                </a:lnTo>
                <a:lnTo>
                  <a:pt x="2185" y="694"/>
                </a:lnTo>
                <a:lnTo>
                  <a:pt x="2194" y="675"/>
                </a:lnTo>
                <a:lnTo>
                  <a:pt x="2202" y="654"/>
                </a:lnTo>
                <a:lnTo>
                  <a:pt x="2211" y="634"/>
                </a:lnTo>
                <a:lnTo>
                  <a:pt x="2220" y="610"/>
                </a:lnTo>
                <a:lnTo>
                  <a:pt x="2230" y="584"/>
                </a:lnTo>
                <a:lnTo>
                  <a:pt x="2239" y="558"/>
                </a:lnTo>
                <a:lnTo>
                  <a:pt x="2246" y="531"/>
                </a:lnTo>
                <a:lnTo>
                  <a:pt x="2256" y="504"/>
                </a:lnTo>
                <a:lnTo>
                  <a:pt x="2265" y="474"/>
                </a:lnTo>
                <a:lnTo>
                  <a:pt x="2274" y="446"/>
                </a:lnTo>
                <a:lnTo>
                  <a:pt x="2284" y="414"/>
                </a:lnTo>
                <a:lnTo>
                  <a:pt x="2291" y="382"/>
                </a:lnTo>
                <a:lnTo>
                  <a:pt x="2301" y="351"/>
                </a:lnTo>
                <a:lnTo>
                  <a:pt x="2310" y="321"/>
                </a:lnTo>
                <a:lnTo>
                  <a:pt x="2319" y="289"/>
                </a:lnTo>
                <a:lnTo>
                  <a:pt x="2327" y="259"/>
                </a:lnTo>
                <a:lnTo>
                  <a:pt x="2336" y="230"/>
                </a:lnTo>
                <a:lnTo>
                  <a:pt x="2345" y="200"/>
                </a:lnTo>
                <a:lnTo>
                  <a:pt x="2355" y="172"/>
                </a:lnTo>
                <a:lnTo>
                  <a:pt x="2364" y="144"/>
                </a:lnTo>
                <a:lnTo>
                  <a:pt x="2371" y="120"/>
                </a:lnTo>
                <a:lnTo>
                  <a:pt x="2381" y="95"/>
                </a:lnTo>
                <a:lnTo>
                  <a:pt x="2390" y="73"/>
                </a:lnTo>
                <a:lnTo>
                  <a:pt x="2399" y="54"/>
                </a:lnTo>
                <a:lnTo>
                  <a:pt x="2409" y="38"/>
                </a:lnTo>
                <a:lnTo>
                  <a:pt x="2416" y="25"/>
                </a:lnTo>
                <a:lnTo>
                  <a:pt x="2425" y="13"/>
                </a:lnTo>
                <a:lnTo>
                  <a:pt x="2435" y="6"/>
                </a:lnTo>
                <a:lnTo>
                  <a:pt x="2444" y="0"/>
                </a:lnTo>
                <a:lnTo>
                  <a:pt x="2451" y="0"/>
                </a:lnTo>
                <a:lnTo>
                  <a:pt x="2461" y="0"/>
                </a:lnTo>
                <a:lnTo>
                  <a:pt x="2470" y="6"/>
                </a:lnTo>
                <a:lnTo>
                  <a:pt x="2479" y="15"/>
                </a:lnTo>
                <a:lnTo>
                  <a:pt x="2489" y="26"/>
                </a:lnTo>
                <a:lnTo>
                  <a:pt x="2496" y="41"/>
                </a:lnTo>
                <a:lnTo>
                  <a:pt x="2505" y="60"/>
                </a:lnTo>
                <a:lnTo>
                  <a:pt x="2515" y="80"/>
                </a:lnTo>
                <a:lnTo>
                  <a:pt x="2524" y="105"/>
                </a:lnTo>
                <a:lnTo>
                  <a:pt x="2533" y="131"/>
                </a:lnTo>
                <a:lnTo>
                  <a:pt x="2541" y="159"/>
                </a:lnTo>
                <a:lnTo>
                  <a:pt x="2550" y="189"/>
                </a:lnTo>
                <a:lnTo>
                  <a:pt x="2559" y="222"/>
                </a:lnTo>
                <a:lnTo>
                  <a:pt x="2569" y="258"/>
                </a:lnTo>
                <a:lnTo>
                  <a:pt x="2576" y="295"/>
                </a:lnTo>
                <a:lnTo>
                  <a:pt x="2586" y="332"/>
                </a:lnTo>
                <a:lnTo>
                  <a:pt x="2595" y="373"/>
                </a:lnTo>
                <a:lnTo>
                  <a:pt x="2604" y="412"/>
                </a:lnTo>
                <a:lnTo>
                  <a:pt x="2613" y="453"/>
                </a:lnTo>
                <a:lnTo>
                  <a:pt x="2621" y="494"/>
                </a:lnTo>
                <a:lnTo>
                  <a:pt x="2630" y="535"/>
                </a:lnTo>
                <a:lnTo>
                  <a:pt x="2640" y="578"/>
                </a:lnTo>
                <a:lnTo>
                  <a:pt x="2649" y="621"/>
                </a:lnTo>
                <a:lnTo>
                  <a:pt x="2658" y="664"/>
                </a:lnTo>
                <a:lnTo>
                  <a:pt x="2666" y="705"/>
                </a:lnTo>
                <a:lnTo>
                  <a:pt x="2675" y="746"/>
                </a:lnTo>
                <a:lnTo>
                  <a:pt x="2684" y="785"/>
                </a:lnTo>
                <a:lnTo>
                  <a:pt x="2694" y="826"/>
                </a:lnTo>
                <a:lnTo>
                  <a:pt x="2701" y="863"/>
                </a:lnTo>
                <a:lnTo>
                  <a:pt x="2710" y="902"/>
                </a:lnTo>
                <a:lnTo>
                  <a:pt x="2720" y="940"/>
                </a:lnTo>
                <a:lnTo>
                  <a:pt x="2729" y="975"/>
                </a:lnTo>
                <a:lnTo>
                  <a:pt x="2738" y="1010"/>
                </a:lnTo>
                <a:lnTo>
                  <a:pt x="2746" y="1044"/>
                </a:lnTo>
                <a:lnTo>
                  <a:pt x="2755" y="1076"/>
                </a:lnTo>
                <a:lnTo>
                  <a:pt x="2764" y="1106"/>
                </a:lnTo>
                <a:lnTo>
                  <a:pt x="2774" y="1135"/>
                </a:lnTo>
                <a:lnTo>
                  <a:pt x="2783" y="1163"/>
                </a:lnTo>
                <a:lnTo>
                  <a:pt x="2790" y="1191"/>
                </a:lnTo>
                <a:lnTo>
                  <a:pt x="2800" y="1217"/>
                </a:lnTo>
                <a:lnTo>
                  <a:pt x="2809" y="1242"/>
                </a:lnTo>
                <a:lnTo>
                  <a:pt x="2818" y="1266"/>
                </a:lnTo>
                <a:lnTo>
                  <a:pt x="2826" y="1288"/>
                </a:lnTo>
                <a:lnTo>
                  <a:pt x="2835" y="1309"/>
                </a:lnTo>
                <a:lnTo>
                  <a:pt x="2845" y="1329"/>
                </a:lnTo>
                <a:lnTo>
                  <a:pt x="2854" y="1350"/>
                </a:lnTo>
                <a:lnTo>
                  <a:pt x="2863" y="1366"/>
                </a:lnTo>
                <a:lnTo>
                  <a:pt x="2871" y="1385"/>
                </a:lnTo>
                <a:lnTo>
                  <a:pt x="2880" y="1402"/>
                </a:lnTo>
                <a:lnTo>
                  <a:pt x="2889" y="1419"/>
                </a:lnTo>
                <a:lnTo>
                  <a:pt x="2899" y="1434"/>
                </a:lnTo>
                <a:lnTo>
                  <a:pt x="2908" y="1447"/>
                </a:lnTo>
                <a:lnTo>
                  <a:pt x="2915" y="1461"/>
                </a:lnTo>
                <a:lnTo>
                  <a:pt x="2925" y="1475"/>
                </a:lnTo>
                <a:lnTo>
                  <a:pt x="2934" y="1486"/>
                </a:lnTo>
                <a:lnTo>
                  <a:pt x="2943" y="1497"/>
                </a:lnTo>
                <a:lnTo>
                  <a:pt x="2951" y="1508"/>
                </a:lnTo>
                <a:lnTo>
                  <a:pt x="2960" y="1519"/>
                </a:lnTo>
                <a:lnTo>
                  <a:pt x="2969" y="1529"/>
                </a:lnTo>
                <a:lnTo>
                  <a:pt x="2979" y="1538"/>
                </a:lnTo>
                <a:lnTo>
                  <a:pt x="2988" y="1547"/>
                </a:lnTo>
                <a:lnTo>
                  <a:pt x="2995" y="1555"/>
                </a:lnTo>
                <a:lnTo>
                  <a:pt x="3005" y="1564"/>
                </a:lnTo>
                <a:lnTo>
                  <a:pt x="3014" y="1570"/>
                </a:lnTo>
                <a:lnTo>
                  <a:pt x="3023" y="1577"/>
                </a:lnTo>
                <a:lnTo>
                  <a:pt x="3033" y="1584"/>
                </a:lnTo>
                <a:lnTo>
                  <a:pt x="3040" y="1590"/>
                </a:lnTo>
                <a:lnTo>
                  <a:pt x="3049" y="1596"/>
                </a:lnTo>
                <a:lnTo>
                  <a:pt x="3059" y="1601"/>
                </a:lnTo>
                <a:lnTo>
                  <a:pt x="3068" y="1607"/>
                </a:lnTo>
                <a:lnTo>
                  <a:pt x="3076" y="1612"/>
                </a:lnTo>
                <a:lnTo>
                  <a:pt x="3085" y="1616"/>
                </a:lnTo>
                <a:lnTo>
                  <a:pt x="3094" y="1622"/>
                </a:lnTo>
                <a:lnTo>
                  <a:pt x="3103" y="1625"/>
                </a:lnTo>
                <a:lnTo>
                  <a:pt x="3113" y="1629"/>
                </a:lnTo>
                <a:lnTo>
                  <a:pt x="3120" y="1633"/>
                </a:lnTo>
                <a:lnTo>
                  <a:pt x="3130" y="1637"/>
                </a:lnTo>
                <a:lnTo>
                  <a:pt x="3139" y="1639"/>
                </a:lnTo>
                <a:lnTo>
                  <a:pt x="3148" y="1642"/>
                </a:lnTo>
                <a:lnTo>
                  <a:pt x="3157" y="1646"/>
                </a:lnTo>
                <a:lnTo>
                  <a:pt x="3165" y="1648"/>
                </a:lnTo>
                <a:lnTo>
                  <a:pt x="3174" y="1650"/>
                </a:lnTo>
                <a:lnTo>
                  <a:pt x="3184" y="1653"/>
                </a:lnTo>
                <a:lnTo>
                  <a:pt x="3193" y="1655"/>
                </a:lnTo>
                <a:lnTo>
                  <a:pt x="3200" y="1657"/>
                </a:lnTo>
                <a:lnTo>
                  <a:pt x="3210" y="1659"/>
                </a:lnTo>
                <a:lnTo>
                  <a:pt x="3219" y="1661"/>
                </a:lnTo>
                <a:lnTo>
                  <a:pt x="3228" y="1665"/>
                </a:lnTo>
                <a:lnTo>
                  <a:pt x="3238" y="1666"/>
                </a:lnTo>
                <a:lnTo>
                  <a:pt x="3245" y="1668"/>
                </a:lnTo>
                <a:lnTo>
                  <a:pt x="3254" y="1668"/>
                </a:lnTo>
                <a:lnTo>
                  <a:pt x="3264" y="1670"/>
                </a:lnTo>
                <a:lnTo>
                  <a:pt x="3273" y="1672"/>
                </a:lnTo>
                <a:lnTo>
                  <a:pt x="3282" y="1674"/>
                </a:lnTo>
                <a:lnTo>
                  <a:pt x="3290" y="1676"/>
                </a:lnTo>
                <a:lnTo>
                  <a:pt x="3299" y="1678"/>
                </a:lnTo>
                <a:lnTo>
                  <a:pt x="3308" y="1678"/>
                </a:lnTo>
                <a:lnTo>
                  <a:pt x="3318" y="1680"/>
                </a:lnTo>
                <a:lnTo>
                  <a:pt x="3325" y="1681"/>
                </a:lnTo>
                <a:lnTo>
                  <a:pt x="3334" y="1681"/>
                </a:lnTo>
                <a:lnTo>
                  <a:pt x="3344" y="1683"/>
                </a:lnTo>
                <a:lnTo>
                  <a:pt x="3353" y="1685"/>
                </a:lnTo>
                <a:lnTo>
                  <a:pt x="3362" y="1685"/>
                </a:lnTo>
                <a:lnTo>
                  <a:pt x="3370" y="1687"/>
                </a:lnTo>
                <a:lnTo>
                  <a:pt x="3379" y="1689"/>
                </a:lnTo>
                <a:lnTo>
                  <a:pt x="3388" y="1689"/>
                </a:lnTo>
                <a:lnTo>
                  <a:pt x="3398" y="1691"/>
                </a:lnTo>
                <a:lnTo>
                  <a:pt x="3407" y="1691"/>
                </a:lnTo>
                <a:lnTo>
                  <a:pt x="3415" y="1693"/>
                </a:lnTo>
                <a:lnTo>
                  <a:pt x="3424" y="1693"/>
                </a:lnTo>
                <a:lnTo>
                  <a:pt x="3433" y="1694"/>
                </a:lnTo>
                <a:lnTo>
                  <a:pt x="3443" y="1694"/>
                </a:lnTo>
                <a:lnTo>
                  <a:pt x="3450" y="1696"/>
                </a:lnTo>
                <a:lnTo>
                  <a:pt x="3459" y="1696"/>
                </a:lnTo>
                <a:lnTo>
                  <a:pt x="3469" y="1696"/>
                </a:lnTo>
                <a:lnTo>
                  <a:pt x="3478" y="1698"/>
                </a:lnTo>
                <a:lnTo>
                  <a:pt x="3487" y="1698"/>
                </a:lnTo>
                <a:lnTo>
                  <a:pt x="3495" y="1700"/>
                </a:lnTo>
                <a:lnTo>
                  <a:pt x="3504" y="1700"/>
                </a:lnTo>
                <a:lnTo>
                  <a:pt x="3513" y="1700"/>
                </a:lnTo>
                <a:lnTo>
                  <a:pt x="3523" y="1702"/>
                </a:lnTo>
                <a:lnTo>
                  <a:pt x="3532" y="1702"/>
                </a:lnTo>
                <a:lnTo>
                  <a:pt x="3539" y="1702"/>
                </a:lnTo>
                <a:lnTo>
                  <a:pt x="3549" y="1702"/>
                </a:lnTo>
                <a:lnTo>
                  <a:pt x="3558" y="1704"/>
                </a:lnTo>
                <a:lnTo>
                  <a:pt x="3567" y="1704"/>
                </a:lnTo>
              </a:path>
            </a:pathLst>
          </a:custGeom>
          <a:noFill/>
          <a:ln w="6">
            <a:solidFill>
              <a:srgbClr val="000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任意多边形 265"/>
          <p:cNvSpPr>
            <a:spLocks/>
          </p:cNvSpPr>
          <p:nvPr/>
        </p:nvSpPr>
        <p:spPr bwMode="auto">
          <a:xfrm>
            <a:off x="2228714" y="1722217"/>
            <a:ext cx="5662613" cy="3784600"/>
          </a:xfrm>
          <a:custGeom>
            <a:avLst/>
            <a:gdLst>
              <a:gd name="T0" fmla="*/ 54 w 3567"/>
              <a:gd name="T1" fmla="*/ 1884 h 2384"/>
              <a:gd name="T2" fmla="*/ 117 w 3567"/>
              <a:gd name="T3" fmla="*/ 1914 h 2384"/>
              <a:gd name="T4" fmla="*/ 179 w 3567"/>
              <a:gd name="T5" fmla="*/ 1944 h 2384"/>
              <a:gd name="T6" fmla="*/ 242 w 3567"/>
              <a:gd name="T7" fmla="*/ 1966 h 2384"/>
              <a:gd name="T8" fmla="*/ 303 w 3567"/>
              <a:gd name="T9" fmla="*/ 1977 h 2384"/>
              <a:gd name="T10" fmla="*/ 367 w 3567"/>
              <a:gd name="T11" fmla="*/ 1975 h 2384"/>
              <a:gd name="T12" fmla="*/ 428 w 3567"/>
              <a:gd name="T13" fmla="*/ 1964 h 2384"/>
              <a:gd name="T14" fmla="*/ 492 w 3567"/>
              <a:gd name="T15" fmla="*/ 1949 h 2384"/>
              <a:gd name="T16" fmla="*/ 553 w 3567"/>
              <a:gd name="T17" fmla="*/ 1934 h 2384"/>
              <a:gd name="T18" fmla="*/ 616 w 3567"/>
              <a:gd name="T19" fmla="*/ 1921 h 2384"/>
              <a:gd name="T20" fmla="*/ 678 w 3567"/>
              <a:gd name="T21" fmla="*/ 1910 h 2384"/>
              <a:gd name="T22" fmla="*/ 741 w 3567"/>
              <a:gd name="T23" fmla="*/ 1901 h 2384"/>
              <a:gd name="T24" fmla="*/ 803 w 3567"/>
              <a:gd name="T25" fmla="*/ 1880 h 2384"/>
              <a:gd name="T26" fmla="*/ 866 w 3567"/>
              <a:gd name="T27" fmla="*/ 1841 h 2384"/>
              <a:gd name="T28" fmla="*/ 928 w 3567"/>
              <a:gd name="T29" fmla="*/ 1782 h 2384"/>
              <a:gd name="T30" fmla="*/ 991 w 3567"/>
              <a:gd name="T31" fmla="*/ 1705 h 2384"/>
              <a:gd name="T32" fmla="*/ 1052 w 3567"/>
              <a:gd name="T33" fmla="*/ 1623 h 2384"/>
              <a:gd name="T34" fmla="*/ 1116 w 3567"/>
              <a:gd name="T35" fmla="*/ 1556 h 2384"/>
              <a:gd name="T36" fmla="*/ 1177 w 3567"/>
              <a:gd name="T37" fmla="*/ 1515 h 2384"/>
              <a:gd name="T38" fmla="*/ 1240 w 3567"/>
              <a:gd name="T39" fmla="*/ 1498 h 2384"/>
              <a:gd name="T40" fmla="*/ 1302 w 3567"/>
              <a:gd name="T41" fmla="*/ 1502 h 2384"/>
              <a:gd name="T42" fmla="*/ 1365 w 3567"/>
              <a:gd name="T43" fmla="*/ 1496 h 2384"/>
              <a:gd name="T44" fmla="*/ 1427 w 3567"/>
              <a:gd name="T45" fmla="*/ 1455 h 2384"/>
              <a:gd name="T46" fmla="*/ 1490 w 3567"/>
              <a:gd name="T47" fmla="*/ 1355 h 2384"/>
              <a:gd name="T48" fmla="*/ 1552 w 3567"/>
              <a:gd name="T49" fmla="*/ 1196 h 2384"/>
              <a:gd name="T50" fmla="*/ 1615 w 3567"/>
              <a:gd name="T51" fmla="*/ 991 h 2384"/>
              <a:gd name="T52" fmla="*/ 1676 w 3567"/>
              <a:gd name="T53" fmla="*/ 785 h 2384"/>
              <a:gd name="T54" fmla="*/ 1740 w 3567"/>
              <a:gd name="T55" fmla="*/ 641 h 2384"/>
              <a:gd name="T56" fmla="*/ 1801 w 3567"/>
              <a:gd name="T57" fmla="*/ 600 h 2384"/>
              <a:gd name="T58" fmla="*/ 1865 w 3567"/>
              <a:gd name="T59" fmla="*/ 669 h 2384"/>
              <a:gd name="T60" fmla="*/ 1926 w 3567"/>
              <a:gd name="T61" fmla="*/ 811 h 2384"/>
              <a:gd name="T62" fmla="*/ 1989 w 3567"/>
              <a:gd name="T63" fmla="*/ 971 h 2384"/>
              <a:gd name="T64" fmla="*/ 2051 w 3567"/>
              <a:gd name="T65" fmla="*/ 1081 h 2384"/>
              <a:gd name="T66" fmla="*/ 2114 w 3567"/>
              <a:gd name="T67" fmla="*/ 1096 h 2384"/>
              <a:gd name="T68" fmla="*/ 2176 w 3567"/>
              <a:gd name="T69" fmla="*/ 997 h 2384"/>
              <a:gd name="T70" fmla="*/ 2239 w 3567"/>
              <a:gd name="T71" fmla="*/ 783 h 2384"/>
              <a:gd name="T72" fmla="*/ 2301 w 3567"/>
              <a:gd name="T73" fmla="*/ 490 h 2384"/>
              <a:gd name="T74" fmla="*/ 2364 w 3567"/>
              <a:gd name="T75" fmla="*/ 199 h 2384"/>
              <a:gd name="T76" fmla="*/ 2425 w 3567"/>
              <a:gd name="T77" fmla="*/ 17 h 2384"/>
              <a:gd name="T78" fmla="*/ 2489 w 3567"/>
              <a:gd name="T79" fmla="*/ 41 h 2384"/>
              <a:gd name="T80" fmla="*/ 2550 w 3567"/>
              <a:gd name="T81" fmla="*/ 274 h 2384"/>
              <a:gd name="T82" fmla="*/ 2613 w 3567"/>
              <a:gd name="T83" fmla="*/ 648 h 2384"/>
              <a:gd name="T84" fmla="*/ 2675 w 3567"/>
              <a:gd name="T85" fmla="*/ 1060 h 2384"/>
              <a:gd name="T86" fmla="*/ 2738 w 3567"/>
              <a:gd name="T87" fmla="*/ 1431 h 2384"/>
              <a:gd name="T88" fmla="*/ 2800 w 3567"/>
              <a:gd name="T89" fmla="*/ 1720 h 2384"/>
              <a:gd name="T90" fmla="*/ 2863 w 3567"/>
              <a:gd name="T91" fmla="*/ 1929 h 2384"/>
              <a:gd name="T92" fmla="*/ 2925 w 3567"/>
              <a:gd name="T93" fmla="*/ 2076 h 2384"/>
              <a:gd name="T94" fmla="*/ 2988 w 3567"/>
              <a:gd name="T95" fmla="*/ 2175 h 2384"/>
              <a:gd name="T96" fmla="*/ 3049 w 3567"/>
              <a:gd name="T97" fmla="*/ 2242 h 2384"/>
              <a:gd name="T98" fmla="*/ 3113 w 3567"/>
              <a:gd name="T99" fmla="*/ 2285 h 2384"/>
              <a:gd name="T100" fmla="*/ 3174 w 3567"/>
              <a:gd name="T101" fmla="*/ 2315 h 2384"/>
              <a:gd name="T102" fmla="*/ 3238 w 3567"/>
              <a:gd name="T103" fmla="*/ 2335 h 2384"/>
              <a:gd name="T104" fmla="*/ 3299 w 3567"/>
              <a:gd name="T105" fmla="*/ 2350 h 2384"/>
              <a:gd name="T106" fmla="*/ 3362 w 3567"/>
              <a:gd name="T107" fmla="*/ 2361 h 2384"/>
              <a:gd name="T108" fmla="*/ 3424 w 3567"/>
              <a:gd name="T109" fmla="*/ 2371 h 2384"/>
              <a:gd name="T110" fmla="*/ 3487 w 3567"/>
              <a:gd name="T111" fmla="*/ 2378 h 2384"/>
              <a:gd name="T112" fmla="*/ 3549 w 3567"/>
              <a:gd name="T113" fmla="*/ 2384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384">
                <a:moveTo>
                  <a:pt x="0" y="1867"/>
                </a:moveTo>
                <a:lnTo>
                  <a:pt x="9" y="1869"/>
                </a:lnTo>
                <a:lnTo>
                  <a:pt x="18" y="1871"/>
                </a:lnTo>
                <a:lnTo>
                  <a:pt x="28" y="1875"/>
                </a:lnTo>
                <a:lnTo>
                  <a:pt x="35" y="1877"/>
                </a:lnTo>
                <a:lnTo>
                  <a:pt x="44" y="1880"/>
                </a:lnTo>
                <a:lnTo>
                  <a:pt x="54" y="1884"/>
                </a:lnTo>
                <a:lnTo>
                  <a:pt x="63" y="1888"/>
                </a:lnTo>
                <a:lnTo>
                  <a:pt x="72" y="1892"/>
                </a:lnTo>
                <a:lnTo>
                  <a:pt x="80" y="1897"/>
                </a:lnTo>
                <a:lnTo>
                  <a:pt x="89" y="1901"/>
                </a:lnTo>
                <a:lnTo>
                  <a:pt x="99" y="1905"/>
                </a:lnTo>
                <a:lnTo>
                  <a:pt x="108" y="1910"/>
                </a:lnTo>
                <a:lnTo>
                  <a:pt x="117" y="1914"/>
                </a:lnTo>
                <a:lnTo>
                  <a:pt x="125" y="1920"/>
                </a:lnTo>
                <a:lnTo>
                  <a:pt x="134" y="1923"/>
                </a:lnTo>
                <a:lnTo>
                  <a:pt x="143" y="1929"/>
                </a:lnTo>
                <a:lnTo>
                  <a:pt x="153" y="1933"/>
                </a:lnTo>
                <a:lnTo>
                  <a:pt x="160" y="1936"/>
                </a:lnTo>
                <a:lnTo>
                  <a:pt x="169" y="1940"/>
                </a:lnTo>
                <a:lnTo>
                  <a:pt x="179" y="1944"/>
                </a:lnTo>
                <a:lnTo>
                  <a:pt x="188" y="1947"/>
                </a:lnTo>
                <a:lnTo>
                  <a:pt x="197" y="1951"/>
                </a:lnTo>
                <a:lnTo>
                  <a:pt x="205" y="1955"/>
                </a:lnTo>
                <a:lnTo>
                  <a:pt x="214" y="1959"/>
                </a:lnTo>
                <a:lnTo>
                  <a:pt x="223" y="1961"/>
                </a:lnTo>
                <a:lnTo>
                  <a:pt x="233" y="1964"/>
                </a:lnTo>
                <a:lnTo>
                  <a:pt x="242" y="1966"/>
                </a:lnTo>
                <a:lnTo>
                  <a:pt x="249" y="1968"/>
                </a:lnTo>
                <a:lnTo>
                  <a:pt x="259" y="1970"/>
                </a:lnTo>
                <a:lnTo>
                  <a:pt x="268" y="1972"/>
                </a:lnTo>
                <a:lnTo>
                  <a:pt x="277" y="1974"/>
                </a:lnTo>
                <a:lnTo>
                  <a:pt x="285" y="1974"/>
                </a:lnTo>
                <a:lnTo>
                  <a:pt x="294" y="1975"/>
                </a:lnTo>
                <a:lnTo>
                  <a:pt x="303" y="1977"/>
                </a:lnTo>
                <a:lnTo>
                  <a:pt x="313" y="1977"/>
                </a:lnTo>
                <a:lnTo>
                  <a:pt x="322" y="1977"/>
                </a:lnTo>
                <a:lnTo>
                  <a:pt x="330" y="1977"/>
                </a:lnTo>
                <a:lnTo>
                  <a:pt x="339" y="1977"/>
                </a:lnTo>
                <a:lnTo>
                  <a:pt x="348" y="1977"/>
                </a:lnTo>
                <a:lnTo>
                  <a:pt x="357" y="1977"/>
                </a:lnTo>
                <a:lnTo>
                  <a:pt x="367" y="1975"/>
                </a:lnTo>
                <a:lnTo>
                  <a:pt x="374" y="1974"/>
                </a:lnTo>
                <a:lnTo>
                  <a:pt x="384" y="1974"/>
                </a:lnTo>
                <a:lnTo>
                  <a:pt x="393" y="1972"/>
                </a:lnTo>
                <a:lnTo>
                  <a:pt x="402" y="1970"/>
                </a:lnTo>
                <a:lnTo>
                  <a:pt x="410" y="1970"/>
                </a:lnTo>
                <a:lnTo>
                  <a:pt x="419" y="1966"/>
                </a:lnTo>
                <a:lnTo>
                  <a:pt x="428" y="1964"/>
                </a:lnTo>
                <a:lnTo>
                  <a:pt x="438" y="1962"/>
                </a:lnTo>
                <a:lnTo>
                  <a:pt x="447" y="1961"/>
                </a:lnTo>
                <a:lnTo>
                  <a:pt x="454" y="1959"/>
                </a:lnTo>
                <a:lnTo>
                  <a:pt x="464" y="1955"/>
                </a:lnTo>
                <a:lnTo>
                  <a:pt x="473" y="1953"/>
                </a:lnTo>
                <a:lnTo>
                  <a:pt x="482" y="1951"/>
                </a:lnTo>
                <a:lnTo>
                  <a:pt x="492" y="1949"/>
                </a:lnTo>
                <a:lnTo>
                  <a:pt x="499" y="1947"/>
                </a:lnTo>
                <a:lnTo>
                  <a:pt x="508" y="1946"/>
                </a:lnTo>
                <a:lnTo>
                  <a:pt x="518" y="1944"/>
                </a:lnTo>
                <a:lnTo>
                  <a:pt x="527" y="1940"/>
                </a:lnTo>
                <a:lnTo>
                  <a:pt x="534" y="1938"/>
                </a:lnTo>
                <a:lnTo>
                  <a:pt x="544" y="1936"/>
                </a:lnTo>
                <a:lnTo>
                  <a:pt x="553" y="1934"/>
                </a:lnTo>
                <a:lnTo>
                  <a:pt x="562" y="1933"/>
                </a:lnTo>
                <a:lnTo>
                  <a:pt x="572" y="1931"/>
                </a:lnTo>
                <a:lnTo>
                  <a:pt x="579" y="1929"/>
                </a:lnTo>
                <a:lnTo>
                  <a:pt x="588" y="1927"/>
                </a:lnTo>
                <a:lnTo>
                  <a:pt x="598" y="1925"/>
                </a:lnTo>
                <a:lnTo>
                  <a:pt x="607" y="1923"/>
                </a:lnTo>
                <a:lnTo>
                  <a:pt x="616" y="1921"/>
                </a:lnTo>
                <a:lnTo>
                  <a:pt x="624" y="1920"/>
                </a:lnTo>
                <a:lnTo>
                  <a:pt x="633" y="1918"/>
                </a:lnTo>
                <a:lnTo>
                  <a:pt x="642" y="1918"/>
                </a:lnTo>
                <a:lnTo>
                  <a:pt x="652" y="1916"/>
                </a:lnTo>
                <a:lnTo>
                  <a:pt x="659" y="1914"/>
                </a:lnTo>
                <a:lnTo>
                  <a:pt x="669" y="1912"/>
                </a:lnTo>
                <a:lnTo>
                  <a:pt x="678" y="1910"/>
                </a:lnTo>
                <a:lnTo>
                  <a:pt x="687" y="1910"/>
                </a:lnTo>
                <a:lnTo>
                  <a:pt x="697" y="1908"/>
                </a:lnTo>
                <a:lnTo>
                  <a:pt x="704" y="1906"/>
                </a:lnTo>
                <a:lnTo>
                  <a:pt x="713" y="1906"/>
                </a:lnTo>
                <a:lnTo>
                  <a:pt x="723" y="1905"/>
                </a:lnTo>
                <a:lnTo>
                  <a:pt x="732" y="1903"/>
                </a:lnTo>
                <a:lnTo>
                  <a:pt x="741" y="1901"/>
                </a:lnTo>
                <a:lnTo>
                  <a:pt x="749" y="1899"/>
                </a:lnTo>
                <a:lnTo>
                  <a:pt x="758" y="1895"/>
                </a:lnTo>
                <a:lnTo>
                  <a:pt x="767" y="1893"/>
                </a:lnTo>
                <a:lnTo>
                  <a:pt x="777" y="1892"/>
                </a:lnTo>
                <a:lnTo>
                  <a:pt x="784" y="1888"/>
                </a:lnTo>
                <a:lnTo>
                  <a:pt x="793" y="1884"/>
                </a:lnTo>
                <a:lnTo>
                  <a:pt x="803" y="1880"/>
                </a:lnTo>
                <a:lnTo>
                  <a:pt x="812" y="1877"/>
                </a:lnTo>
                <a:lnTo>
                  <a:pt x="821" y="1871"/>
                </a:lnTo>
                <a:lnTo>
                  <a:pt x="829" y="1867"/>
                </a:lnTo>
                <a:lnTo>
                  <a:pt x="838" y="1860"/>
                </a:lnTo>
                <a:lnTo>
                  <a:pt x="847" y="1854"/>
                </a:lnTo>
                <a:lnTo>
                  <a:pt x="857" y="1849"/>
                </a:lnTo>
                <a:lnTo>
                  <a:pt x="866" y="1841"/>
                </a:lnTo>
                <a:lnTo>
                  <a:pt x="873" y="1834"/>
                </a:lnTo>
                <a:lnTo>
                  <a:pt x="883" y="1826"/>
                </a:lnTo>
                <a:lnTo>
                  <a:pt x="892" y="1819"/>
                </a:lnTo>
                <a:lnTo>
                  <a:pt x="901" y="1811"/>
                </a:lnTo>
                <a:lnTo>
                  <a:pt x="909" y="1802"/>
                </a:lnTo>
                <a:lnTo>
                  <a:pt x="918" y="1793"/>
                </a:lnTo>
                <a:lnTo>
                  <a:pt x="928" y="1782"/>
                </a:lnTo>
                <a:lnTo>
                  <a:pt x="937" y="1772"/>
                </a:lnTo>
                <a:lnTo>
                  <a:pt x="946" y="1763"/>
                </a:lnTo>
                <a:lnTo>
                  <a:pt x="954" y="1752"/>
                </a:lnTo>
                <a:lnTo>
                  <a:pt x="963" y="1741"/>
                </a:lnTo>
                <a:lnTo>
                  <a:pt x="972" y="1729"/>
                </a:lnTo>
                <a:lnTo>
                  <a:pt x="982" y="1718"/>
                </a:lnTo>
                <a:lnTo>
                  <a:pt x="991" y="1705"/>
                </a:lnTo>
                <a:lnTo>
                  <a:pt x="998" y="1694"/>
                </a:lnTo>
                <a:lnTo>
                  <a:pt x="1008" y="1683"/>
                </a:lnTo>
                <a:lnTo>
                  <a:pt x="1017" y="1670"/>
                </a:lnTo>
                <a:lnTo>
                  <a:pt x="1026" y="1659"/>
                </a:lnTo>
                <a:lnTo>
                  <a:pt x="1034" y="1647"/>
                </a:lnTo>
                <a:lnTo>
                  <a:pt x="1043" y="1634"/>
                </a:lnTo>
                <a:lnTo>
                  <a:pt x="1052" y="1623"/>
                </a:lnTo>
                <a:lnTo>
                  <a:pt x="1062" y="1614"/>
                </a:lnTo>
                <a:lnTo>
                  <a:pt x="1071" y="1603"/>
                </a:lnTo>
                <a:lnTo>
                  <a:pt x="1078" y="1591"/>
                </a:lnTo>
                <a:lnTo>
                  <a:pt x="1088" y="1582"/>
                </a:lnTo>
                <a:lnTo>
                  <a:pt x="1097" y="1573"/>
                </a:lnTo>
                <a:lnTo>
                  <a:pt x="1106" y="1564"/>
                </a:lnTo>
                <a:lnTo>
                  <a:pt x="1116" y="1556"/>
                </a:lnTo>
                <a:lnTo>
                  <a:pt x="1123" y="1549"/>
                </a:lnTo>
                <a:lnTo>
                  <a:pt x="1132" y="1541"/>
                </a:lnTo>
                <a:lnTo>
                  <a:pt x="1142" y="1534"/>
                </a:lnTo>
                <a:lnTo>
                  <a:pt x="1151" y="1528"/>
                </a:lnTo>
                <a:lnTo>
                  <a:pt x="1159" y="1523"/>
                </a:lnTo>
                <a:lnTo>
                  <a:pt x="1168" y="1519"/>
                </a:lnTo>
                <a:lnTo>
                  <a:pt x="1177" y="1515"/>
                </a:lnTo>
                <a:lnTo>
                  <a:pt x="1186" y="1509"/>
                </a:lnTo>
                <a:lnTo>
                  <a:pt x="1196" y="1508"/>
                </a:lnTo>
                <a:lnTo>
                  <a:pt x="1203" y="1504"/>
                </a:lnTo>
                <a:lnTo>
                  <a:pt x="1213" y="1502"/>
                </a:lnTo>
                <a:lnTo>
                  <a:pt x="1222" y="1502"/>
                </a:lnTo>
                <a:lnTo>
                  <a:pt x="1231" y="1500"/>
                </a:lnTo>
                <a:lnTo>
                  <a:pt x="1240" y="1498"/>
                </a:lnTo>
                <a:lnTo>
                  <a:pt x="1248" y="1498"/>
                </a:lnTo>
                <a:lnTo>
                  <a:pt x="1257" y="1500"/>
                </a:lnTo>
                <a:lnTo>
                  <a:pt x="1267" y="1500"/>
                </a:lnTo>
                <a:lnTo>
                  <a:pt x="1276" y="1500"/>
                </a:lnTo>
                <a:lnTo>
                  <a:pt x="1283" y="1502"/>
                </a:lnTo>
                <a:lnTo>
                  <a:pt x="1293" y="1502"/>
                </a:lnTo>
                <a:lnTo>
                  <a:pt x="1302" y="1502"/>
                </a:lnTo>
                <a:lnTo>
                  <a:pt x="1311" y="1502"/>
                </a:lnTo>
                <a:lnTo>
                  <a:pt x="1321" y="1502"/>
                </a:lnTo>
                <a:lnTo>
                  <a:pt x="1328" y="1502"/>
                </a:lnTo>
                <a:lnTo>
                  <a:pt x="1337" y="1502"/>
                </a:lnTo>
                <a:lnTo>
                  <a:pt x="1347" y="1500"/>
                </a:lnTo>
                <a:lnTo>
                  <a:pt x="1356" y="1498"/>
                </a:lnTo>
                <a:lnTo>
                  <a:pt x="1365" y="1496"/>
                </a:lnTo>
                <a:lnTo>
                  <a:pt x="1373" y="1493"/>
                </a:lnTo>
                <a:lnTo>
                  <a:pt x="1382" y="1489"/>
                </a:lnTo>
                <a:lnTo>
                  <a:pt x="1391" y="1483"/>
                </a:lnTo>
                <a:lnTo>
                  <a:pt x="1401" y="1480"/>
                </a:lnTo>
                <a:lnTo>
                  <a:pt x="1408" y="1472"/>
                </a:lnTo>
                <a:lnTo>
                  <a:pt x="1417" y="1465"/>
                </a:lnTo>
                <a:lnTo>
                  <a:pt x="1427" y="1455"/>
                </a:lnTo>
                <a:lnTo>
                  <a:pt x="1436" y="1444"/>
                </a:lnTo>
                <a:lnTo>
                  <a:pt x="1445" y="1433"/>
                </a:lnTo>
                <a:lnTo>
                  <a:pt x="1453" y="1420"/>
                </a:lnTo>
                <a:lnTo>
                  <a:pt x="1462" y="1407"/>
                </a:lnTo>
                <a:lnTo>
                  <a:pt x="1472" y="1390"/>
                </a:lnTo>
                <a:lnTo>
                  <a:pt x="1481" y="1373"/>
                </a:lnTo>
                <a:lnTo>
                  <a:pt x="1490" y="1355"/>
                </a:lnTo>
                <a:lnTo>
                  <a:pt x="1498" y="1334"/>
                </a:lnTo>
                <a:lnTo>
                  <a:pt x="1507" y="1314"/>
                </a:lnTo>
                <a:lnTo>
                  <a:pt x="1516" y="1293"/>
                </a:lnTo>
                <a:lnTo>
                  <a:pt x="1526" y="1271"/>
                </a:lnTo>
                <a:lnTo>
                  <a:pt x="1533" y="1247"/>
                </a:lnTo>
                <a:lnTo>
                  <a:pt x="1542" y="1222"/>
                </a:lnTo>
                <a:lnTo>
                  <a:pt x="1552" y="1196"/>
                </a:lnTo>
                <a:lnTo>
                  <a:pt x="1561" y="1170"/>
                </a:lnTo>
                <a:lnTo>
                  <a:pt x="1570" y="1142"/>
                </a:lnTo>
                <a:lnTo>
                  <a:pt x="1578" y="1113"/>
                </a:lnTo>
                <a:lnTo>
                  <a:pt x="1587" y="1083"/>
                </a:lnTo>
                <a:lnTo>
                  <a:pt x="1596" y="1053"/>
                </a:lnTo>
                <a:lnTo>
                  <a:pt x="1606" y="1023"/>
                </a:lnTo>
                <a:lnTo>
                  <a:pt x="1615" y="991"/>
                </a:lnTo>
                <a:lnTo>
                  <a:pt x="1622" y="960"/>
                </a:lnTo>
                <a:lnTo>
                  <a:pt x="1632" y="930"/>
                </a:lnTo>
                <a:lnTo>
                  <a:pt x="1641" y="900"/>
                </a:lnTo>
                <a:lnTo>
                  <a:pt x="1650" y="868"/>
                </a:lnTo>
                <a:lnTo>
                  <a:pt x="1658" y="840"/>
                </a:lnTo>
                <a:lnTo>
                  <a:pt x="1667" y="812"/>
                </a:lnTo>
                <a:lnTo>
                  <a:pt x="1676" y="785"/>
                </a:lnTo>
                <a:lnTo>
                  <a:pt x="1686" y="760"/>
                </a:lnTo>
                <a:lnTo>
                  <a:pt x="1695" y="734"/>
                </a:lnTo>
                <a:lnTo>
                  <a:pt x="1703" y="712"/>
                </a:lnTo>
                <a:lnTo>
                  <a:pt x="1712" y="691"/>
                </a:lnTo>
                <a:lnTo>
                  <a:pt x="1721" y="673"/>
                </a:lnTo>
                <a:lnTo>
                  <a:pt x="1730" y="656"/>
                </a:lnTo>
                <a:lnTo>
                  <a:pt x="1740" y="641"/>
                </a:lnTo>
                <a:lnTo>
                  <a:pt x="1747" y="628"/>
                </a:lnTo>
                <a:lnTo>
                  <a:pt x="1757" y="617"/>
                </a:lnTo>
                <a:lnTo>
                  <a:pt x="1766" y="607"/>
                </a:lnTo>
                <a:lnTo>
                  <a:pt x="1775" y="602"/>
                </a:lnTo>
                <a:lnTo>
                  <a:pt x="1784" y="600"/>
                </a:lnTo>
                <a:lnTo>
                  <a:pt x="1792" y="598"/>
                </a:lnTo>
                <a:lnTo>
                  <a:pt x="1801" y="600"/>
                </a:lnTo>
                <a:lnTo>
                  <a:pt x="1811" y="604"/>
                </a:lnTo>
                <a:lnTo>
                  <a:pt x="1820" y="609"/>
                </a:lnTo>
                <a:lnTo>
                  <a:pt x="1827" y="619"/>
                </a:lnTo>
                <a:lnTo>
                  <a:pt x="1837" y="628"/>
                </a:lnTo>
                <a:lnTo>
                  <a:pt x="1846" y="639"/>
                </a:lnTo>
                <a:lnTo>
                  <a:pt x="1855" y="654"/>
                </a:lnTo>
                <a:lnTo>
                  <a:pt x="1865" y="669"/>
                </a:lnTo>
                <a:lnTo>
                  <a:pt x="1872" y="686"/>
                </a:lnTo>
                <a:lnTo>
                  <a:pt x="1881" y="704"/>
                </a:lnTo>
                <a:lnTo>
                  <a:pt x="1891" y="723"/>
                </a:lnTo>
                <a:lnTo>
                  <a:pt x="1900" y="745"/>
                </a:lnTo>
                <a:lnTo>
                  <a:pt x="1909" y="766"/>
                </a:lnTo>
                <a:lnTo>
                  <a:pt x="1917" y="788"/>
                </a:lnTo>
                <a:lnTo>
                  <a:pt x="1926" y="811"/>
                </a:lnTo>
                <a:lnTo>
                  <a:pt x="1935" y="835"/>
                </a:lnTo>
                <a:lnTo>
                  <a:pt x="1945" y="857"/>
                </a:lnTo>
                <a:lnTo>
                  <a:pt x="1952" y="881"/>
                </a:lnTo>
                <a:lnTo>
                  <a:pt x="1961" y="904"/>
                </a:lnTo>
                <a:lnTo>
                  <a:pt x="1971" y="928"/>
                </a:lnTo>
                <a:lnTo>
                  <a:pt x="1980" y="950"/>
                </a:lnTo>
                <a:lnTo>
                  <a:pt x="1989" y="971"/>
                </a:lnTo>
                <a:lnTo>
                  <a:pt x="1997" y="991"/>
                </a:lnTo>
                <a:lnTo>
                  <a:pt x="2006" y="1010"/>
                </a:lnTo>
                <a:lnTo>
                  <a:pt x="2015" y="1027"/>
                </a:lnTo>
                <a:lnTo>
                  <a:pt x="2025" y="1042"/>
                </a:lnTo>
                <a:lnTo>
                  <a:pt x="2034" y="1057"/>
                </a:lnTo>
                <a:lnTo>
                  <a:pt x="2042" y="1070"/>
                </a:lnTo>
                <a:lnTo>
                  <a:pt x="2051" y="1081"/>
                </a:lnTo>
                <a:lnTo>
                  <a:pt x="2060" y="1088"/>
                </a:lnTo>
                <a:lnTo>
                  <a:pt x="2070" y="1096"/>
                </a:lnTo>
                <a:lnTo>
                  <a:pt x="2077" y="1099"/>
                </a:lnTo>
                <a:lnTo>
                  <a:pt x="2086" y="1101"/>
                </a:lnTo>
                <a:lnTo>
                  <a:pt x="2096" y="1101"/>
                </a:lnTo>
                <a:lnTo>
                  <a:pt x="2105" y="1099"/>
                </a:lnTo>
                <a:lnTo>
                  <a:pt x="2114" y="1096"/>
                </a:lnTo>
                <a:lnTo>
                  <a:pt x="2122" y="1090"/>
                </a:lnTo>
                <a:lnTo>
                  <a:pt x="2131" y="1081"/>
                </a:lnTo>
                <a:lnTo>
                  <a:pt x="2140" y="1070"/>
                </a:lnTo>
                <a:lnTo>
                  <a:pt x="2150" y="1055"/>
                </a:lnTo>
                <a:lnTo>
                  <a:pt x="2159" y="1038"/>
                </a:lnTo>
                <a:lnTo>
                  <a:pt x="2166" y="1019"/>
                </a:lnTo>
                <a:lnTo>
                  <a:pt x="2176" y="997"/>
                </a:lnTo>
                <a:lnTo>
                  <a:pt x="2185" y="975"/>
                </a:lnTo>
                <a:lnTo>
                  <a:pt x="2194" y="949"/>
                </a:lnTo>
                <a:lnTo>
                  <a:pt x="2202" y="921"/>
                </a:lnTo>
                <a:lnTo>
                  <a:pt x="2211" y="889"/>
                </a:lnTo>
                <a:lnTo>
                  <a:pt x="2220" y="855"/>
                </a:lnTo>
                <a:lnTo>
                  <a:pt x="2230" y="820"/>
                </a:lnTo>
                <a:lnTo>
                  <a:pt x="2239" y="783"/>
                </a:lnTo>
                <a:lnTo>
                  <a:pt x="2246" y="745"/>
                </a:lnTo>
                <a:lnTo>
                  <a:pt x="2256" y="704"/>
                </a:lnTo>
                <a:lnTo>
                  <a:pt x="2265" y="663"/>
                </a:lnTo>
                <a:lnTo>
                  <a:pt x="2274" y="622"/>
                </a:lnTo>
                <a:lnTo>
                  <a:pt x="2284" y="580"/>
                </a:lnTo>
                <a:lnTo>
                  <a:pt x="2291" y="535"/>
                </a:lnTo>
                <a:lnTo>
                  <a:pt x="2301" y="490"/>
                </a:lnTo>
                <a:lnTo>
                  <a:pt x="2310" y="445"/>
                </a:lnTo>
                <a:lnTo>
                  <a:pt x="2319" y="402"/>
                </a:lnTo>
                <a:lnTo>
                  <a:pt x="2327" y="360"/>
                </a:lnTo>
                <a:lnTo>
                  <a:pt x="2336" y="317"/>
                </a:lnTo>
                <a:lnTo>
                  <a:pt x="2345" y="276"/>
                </a:lnTo>
                <a:lnTo>
                  <a:pt x="2355" y="237"/>
                </a:lnTo>
                <a:lnTo>
                  <a:pt x="2364" y="199"/>
                </a:lnTo>
                <a:lnTo>
                  <a:pt x="2371" y="164"/>
                </a:lnTo>
                <a:lnTo>
                  <a:pt x="2381" y="130"/>
                </a:lnTo>
                <a:lnTo>
                  <a:pt x="2390" y="101"/>
                </a:lnTo>
                <a:lnTo>
                  <a:pt x="2399" y="74"/>
                </a:lnTo>
                <a:lnTo>
                  <a:pt x="2409" y="50"/>
                </a:lnTo>
                <a:lnTo>
                  <a:pt x="2416" y="32"/>
                </a:lnTo>
                <a:lnTo>
                  <a:pt x="2425" y="17"/>
                </a:lnTo>
                <a:lnTo>
                  <a:pt x="2435" y="6"/>
                </a:lnTo>
                <a:lnTo>
                  <a:pt x="2444" y="2"/>
                </a:lnTo>
                <a:lnTo>
                  <a:pt x="2451" y="0"/>
                </a:lnTo>
                <a:lnTo>
                  <a:pt x="2461" y="2"/>
                </a:lnTo>
                <a:lnTo>
                  <a:pt x="2470" y="11"/>
                </a:lnTo>
                <a:lnTo>
                  <a:pt x="2479" y="24"/>
                </a:lnTo>
                <a:lnTo>
                  <a:pt x="2489" y="41"/>
                </a:lnTo>
                <a:lnTo>
                  <a:pt x="2496" y="63"/>
                </a:lnTo>
                <a:lnTo>
                  <a:pt x="2505" y="89"/>
                </a:lnTo>
                <a:lnTo>
                  <a:pt x="2515" y="121"/>
                </a:lnTo>
                <a:lnTo>
                  <a:pt x="2524" y="155"/>
                </a:lnTo>
                <a:lnTo>
                  <a:pt x="2533" y="190"/>
                </a:lnTo>
                <a:lnTo>
                  <a:pt x="2541" y="231"/>
                </a:lnTo>
                <a:lnTo>
                  <a:pt x="2550" y="274"/>
                </a:lnTo>
                <a:lnTo>
                  <a:pt x="2559" y="322"/>
                </a:lnTo>
                <a:lnTo>
                  <a:pt x="2569" y="373"/>
                </a:lnTo>
                <a:lnTo>
                  <a:pt x="2576" y="425"/>
                </a:lnTo>
                <a:lnTo>
                  <a:pt x="2586" y="481"/>
                </a:lnTo>
                <a:lnTo>
                  <a:pt x="2595" y="537"/>
                </a:lnTo>
                <a:lnTo>
                  <a:pt x="2604" y="593"/>
                </a:lnTo>
                <a:lnTo>
                  <a:pt x="2613" y="648"/>
                </a:lnTo>
                <a:lnTo>
                  <a:pt x="2621" y="706"/>
                </a:lnTo>
                <a:lnTo>
                  <a:pt x="2630" y="766"/>
                </a:lnTo>
                <a:lnTo>
                  <a:pt x="2640" y="826"/>
                </a:lnTo>
                <a:lnTo>
                  <a:pt x="2649" y="885"/>
                </a:lnTo>
                <a:lnTo>
                  <a:pt x="2658" y="945"/>
                </a:lnTo>
                <a:lnTo>
                  <a:pt x="2666" y="1003"/>
                </a:lnTo>
                <a:lnTo>
                  <a:pt x="2675" y="1060"/>
                </a:lnTo>
                <a:lnTo>
                  <a:pt x="2684" y="1116"/>
                </a:lnTo>
                <a:lnTo>
                  <a:pt x="2694" y="1172"/>
                </a:lnTo>
                <a:lnTo>
                  <a:pt x="2701" y="1226"/>
                </a:lnTo>
                <a:lnTo>
                  <a:pt x="2710" y="1280"/>
                </a:lnTo>
                <a:lnTo>
                  <a:pt x="2720" y="1332"/>
                </a:lnTo>
                <a:lnTo>
                  <a:pt x="2729" y="1383"/>
                </a:lnTo>
                <a:lnTo>
                  <a:pt x="2738" y="1431"/>
                </a:lnTo>
                <a:lnTo>
                  <a:pt x="2746" y="1478"/>
                </a:lnTo>
                <a:lnTo>
                  <a:pt x="2755" y="1523"/>
                </a:lnTo>
                <a:lnTo>
                  <a:pt x="2764" y="1565"/>
                </a:lnTo>
                <a:lnTo>
                  <a:pt x="2774" y="1606"/>
                </a:lnTo>
                <a:lnTo>
                  <a:pt x="2783" y="1646"/>
                </a:lnTo>
                <a:lnTo>
                  <a:pt x="2790" y="1683"/>
                </a:lnTo>
                <a:lnTo>
                  <a:pt x="2800" y="1720"/>
                </a:lnTo>
                <a:lnTo>
                  <a:pt x="2809" y="1754"/>
                </a:lnTo>
                <a:lnTo>
                  <a:pt x="2818" y="1787"/>
                </a:lnTo>
                <a:lnTo>
                  <a:pt x="2826" y="1819"/>
                </a:lnTo>
                <a:lnTo>
                  <a:pt x="2835" y="1847"/>
                </a:lnTo>
                <a:lnTo>
                  <a:pt x="2845" y="1875"/>
                </a:lnTo>
                <a:lnTo>
                  <a:pt x="2854" y="1903"/>
                </a:lnTo>
                <a:lnTo>
                  <a:pt x="2863" y="1929"/>
                </a:lnTo>
                <a:lnTo>
                  <a:pt x="2871" y="1953"/>
                </a:lnTo>
                <a:lnTo>
                  <a:pt x="2880" y="1975"/>
                </a:lnTo>
                <a:lnTo>
                  <a:pt x="2889" y="1998"/>
                </a:lnTo>
                <a:lnTo>
                  <a:pt x="2899" y="2018"/>
                </a:lnTo>
                <a:lnTo>
                  <a:pt x="2908" y="2039"/>
                </a:lnTo>
                <a:lnTo>
                  <a:pt x="2915" y="2057"/>
                </a:lnTo>
                <a:lnTo>
                  <a:pt x="2925" y="2076"/>
                </a:lnTo>
                <a:lnTo>
                  <a:pt x="2934" y="2091"/>
                </a:lnTo>
                <a:lnTo>
                  <a:pt x="2943" y="2108"/>
                </a:lnTo>
                <a:lnTo>
                  <a:pt x="2951" y="2123"/>
                </a:lnTo>
                <a:lnTo>
                  <a:pt x="2960" y="2138"/>
                </a:lnTo>
                <a:lnTo>
                  <a:pt x="2969" y="2151"/>
                </a:lnTo>
                <a:lnTo>
                  <a:pt x="2979" y="2164"/>
                </a:lnTo>
                <a:lnTo>
                  <a:pt x="2988" y="2175"/>
                </a:lnTo>
                <a:lnTo>
                  <a:pt x="2995" y="2186"/>
                </a:lnTo>
                <a:lnTo>
                  <a:pt x="3005" y="2197"/>
                </a:lnTo>
                <a:lnTo>
                  <a:pt x="3014" y="2207"/>
                </a:lnTo>
                <a:lnTo>
                  <a:pt x="3023" y="2216"/>
                </a:lnTo>
                <a:lnTo>
                  <a:pt x="3033" y="2225"/>
                </a:lnTo>
                <a:lnTo>
                  <a:pt x="3040" y="2234"/>
                </a:lnTo>
                <a:lnTo>
                  <a:pt x="3049" y="2242"/>
                </a:lnTo>
                <a:lnTo>
                  <a:pt x="3059" y="2249"/>
                </a:lnTo>
                <a:lnTo>
                  <a:pt x="3068" y="2257"/>
                </a:lnTo>
                <a:lnTo>
                  <a:pt x="3076" y="2262"/>
                </a:lnTo>
                <a:lnTo>
                  <a:pt x="3085" y="2270"/>
                </a:lnTo>
                <a:lnTo>
                  <a:pt x="3094" y="2275"/>
                </a:lnTo>
                <a:lnTo>
                  <a:pt x="3103" y="2281"/>
                </a:lnTo>
                <a:lnTo>
                  <a:pt x="3113" y="2285"/>
                </a:lnTo>
                <a:lnTo>
                  <a:pt x="3120" y="2290"/>
                </a:lnTo>
                <a:lnTo>
                  <a:pt x="3130" y="2296"/>
                </a:lnTo>
                <a:lnTo>
                  <a:pt x="3139" y="2300"/>
                </a:lnTo>
                <a:lnTo>
                  <a:pt x="3148" y="2303"/>
                </a:lnTo>
                <a:lnTo>
                  <a:pt x="3157" y="2307"/>
                </a:lnTo>
                <a:lnTo>
                  <a:pt x="3165" y="2311"/>
                </a:lnTo>
                <a:lnTo>
                  <a:pt x="3174" y="2315"/>
                </a:lnTo>
                <a:lnTo>
                  <a:pt x="3184" y="2318"/>
                </a:lnTo>
                <a:lnTo>
                  <a:pt x="3193" y="2320"/>
                </a:lnTo>
                <a:lnTo>
                  <a:pt x="3200" y="2324"/>
                </a:lnTo>
                <a:lnTo>
                  <a:pt x="3210" y="2326"/>
                </a:lnTo>
                <a:lnTo>
                  <a:pt x="3219" y="2330"/>
                </a:lnTo>
                <a:lnTo>
                  <a:pt x="3228" y="2331"/>
                </a:lnTo>
                <a:lnTo>
                  <a:pt x="3238" y="2335"/>
                </a:lnTo>
                <a:lnTo>
                  <a:pt x="3245" y="2337"/>
                </a:lnTo>
                <a:lnTo>
                  <a:pt x="3254" y="2339"/>
                </a:lnTo>
                <a:lnTo>
                  <a:pt x="3264" y="2341"/>
                </a:lnTo>
                <a:lnTo>
                  <a:pt x="3273" y="2344"/>
                </a:lnTo>
                <a:lnTo>
                  <a:pt x="3282" y="2346"/>
                </a:lnTo>
                <a:lnTo>
                  <a:pt x="3290" y="2348"/>
                </a:lnTo>
                <a:lnTo>
                  <a:pt x="3299" y="2350"/>
                </a:lnTo>
                <a:lnTo>
                  <a:pt x="3308" y="2352"/>
                </a:lnTo>
                <a:lnTo>
                  <a:pt x="3318" y="2354"/>
                </a:lnTo>
                <a:lnTo>
                  <a:pt x="3325" y="2354"/>
                </a:lnTo>
                <a:lnTo>
                  <a:pt x="3334" y="2356"/>
                </a:lnTo>
                <a:lnTo>
                  <a:pt x="3344" y="2357"/>
                </a:lnTo>
                <a:lnTo>
                  <a:pt x="3353" y="2359"/>
                </a:lnTo>
                <a:lnTo>
                  <a:pt x="3362" y="2361"/>
                </a:lnTo>
                <a:lnTo>
                  <a:pt x="3370" y="2363"/>
                </a:lnTo>
                <a:lnTo>
                  <a:pt x="3379" y="2363"/>
                </a:lnTo>
                <a:lnTo>
                  <a:pt x="3388" y="2365"/>
                </a:lnTo>
                <a:lnTo>
                  <a:pt x="3398" y="2367"/>
                </a:lnTo>
                <a:lnTo>
                  <a:pt x="3407" y="2369"/>
                </a:lnTo>
                <a:lnTo>
                  <a:pt x="3415" y="2369"/>
                </a:lnTo>
                <a:lnTo>
                  <a:pt x="3424" y="2371"/>
                </a:lnTo>
                <a:lnTo>
                  <a:pt x="3433" y="2372"/>
                </a:lnTo>
                <a:lnTo>
                  <a:pt x="3443" y="2372"/>
                </a:lnTo>
                <a:lnTo>
                  <a:pt x="3450" y="2374"/>
                </a:lnTo>
                <a:lnTo>
                  <a:pt x="3459" y="2374"/>
                </a:lnTo>
                <a:lnTo>
                  <a:pt x="3469" y="2376"/>
                </a:lnTo>
                <a:lnTo>
                  <a:pt x="3478" y="2376"/>
                </a:lnTo>
                <a:lnTo>
                  <a:pt x="3487" y="2378"/>
                </a:lnTo>
                <a:lnTo>
                  <a:pt x="3495" y="2378"/>
                </a:lnTo>
                <a:lnTo>
                  <a:pt x="3504" y="2380"/>
                </a:lnTo>
                <a:lnTo>
                  <a:pt x="3513" y="2380"/>
                </a:lnTo>
                <a:lnTo>
                  <a:pt x="3523" y="2382"/>
                </a:lnTo>
                <a:lnTo>
                  <a:pt x="3532" y="2382"/>
                </a:lnTo>
                <a:lnTo>
                  <a:pt x="3539" y="2382"/>
                </a:lnTo>
                <a:lnTo>
                  <a:pt x="3549" y="2384"/>
                </a:lnTo>
                <a:lnTo>
                  <a:pt x="3558" y="2384"/>
                </a:lnTo>
                <a:lnTo>
                  <a:pt x="3567" y="2384"/>
                </a:lnTo>
              </a:path>
            </a:pathLst>
          </a:custGeom>
          <a:noFill/>
          <a:ln w="6">
            <a:solidFill>
              <a:srgbClr val="800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任意多边形 266"/>
          <p:cNvSpPr>
            <a:spLocks/>
          </p:cNvSpPr>
          <p:nvPr/>
        </p:nvSpPr>
        <p:spPr bwMode="auto">
          <a:xfrm>
            <a:off x="2228714" y="2257204"/>
            <a:ext cx="5662613" cy="3251200"/>
          </a:xfrm>
          <a:custGeom>
            <a:avLst/>
            <a:gdLst>
              <a:gd name="T0" fmla="*/ 54 w 3567"/>
              <a:gd name="T1" fmla="*/ 1599 h 2048"/>
              <a:gd name="T2" fmla="*/ 117 w 3567"/>
              <a:gd name="T3" fmla="*/ 1629 h 2048"/>
              <a:gd name="T4" fmla="*/ 179 w 3567"/>
              <a:gd name="T5" fmla="*/ 1655 h 2048"/>
              <a:gd name="T6" fmla="*/ 242 w 3567"/>
              <a:gd name="T7" fmla="*/ 1676 h 2048"/>
              <a:gd name="T8" fmla="*/ 303 w 3567"/>
              <a:gd name="T9" fmla="*/ 1687 h 2048"/>
              <a:gd name="T10" fmla="*/ 367 w 3567"/>
              <a:gd name="T11" fmla="*/ 1687 h 2048"/>
              <a:gd name="T12" fmla="*/ 428 w 3567"/>
              <a:gd name="T13" fmla="*/ 1679 h 2048"/>
              <a:gd name="T14" fmla="*/ 492 w 3567"/>
              <a:gd name="T15" fmla="*/ 1666 h 2048"/>
              <a:gd name="T16" fmla="*/ 553 w 3567"/>
              <a:gd name="T17" fmla="*/ 1653 h 2048"/>
              <a:gd name="T18" fmla="*/ 616 w 3567"/>
              <a:gd name="T19" fmla="*/ 1642 h 2048"/>
              <a:gd name="T20" fmla="*/ 678 w 3567"/>
              <a:gd name="T21" fmla="*/ 1633 h 2048"/>
              <a:gd name="T22" fmla="*/ 741 w 3567"/>
              <a:gd name="T23" fmla="*/ 1624 h 2048"/>
              <a:gd name="T24" fmla="*/ 803 w 3567"/>
              <a:gd name="T25" fmla="*/ 1607 h 2048"/>
              <a:gd name="T26" fmla="*/ 866 w 3567"/>
              <a:gd name="T27" fmla="*/ 1577 h 2048"/>
              <a:gd name="T28" fmla="*/ 928 w 3567"/>
              <a:gd name="T29" fmla="*/ 1527 h 2048"/>
              <a:gd name="T30" fmla="*/ 991 w 3567"/>
              <a:gd name="T31" fmla="*/ 1463 h 2048"/>
              <a:gd name="T32" fmla="*/ 1052 w 3567"/>
              <a:gd name="T33" fmla="*/ 1392 h 2048"/>
              <a:gd name="T34" fmla="*/ 1116 w 3567"/>
              <a:gd name="T35" fmla="*/ 1331 h 2048"/>
              <a:gd name="T36" fmla="*/ 1177 w 3567"/>
              <a:gd name="T37" fmla="*/ 1294 h 2048"/>
              <a:gd name="T38" fmla="*/ 1240 w 3567"/>
              <a:gd name="T39" fmla="*/ 1281 h 2048"/>
              <a:gd name="T40" fmla="*/ 1302 w 3567"/>
              <a:gd name="T41" fmla="*/ 1282 h 2048"/>
              <a:gd name="T42" fmla="*/ 1365 w 3567"/>
              <a:gd name="T43" fmla="*/ 1279 h 2048"/>
              <a:gd name="T44" fmla="*/ 1427 w 3567"/>
              <a:gd name="T45" fmla="*/ 1247 h 2048"/>
              <a:gd name="T46" fmla="*/ 1490 w 3567"/>
              <a:gd name="T47" fmla="*/ 1161 h 2048"/>
              <a:gd name="T48" fmla="*/ 1552 w 3567"/>
              <a:gd name="T49" fmla="*/ 1029 h 2048"/>
              <a:gd name="T50" fmla="*/ 1615 w 3567"/>
              <a:gd name="T51" fmla="*/ 856 h 2048"/>
              <a:gd name="T52" fmla="*/ 1676 w 3567"/>
              <a:gd name="T53" fmla="*/ 679 h 2048"/>
              <a:gd name="T54" fmla="*/ 1740 w 3567"/>
              <a:gd name="T55" fmla="*/ 550 h 2048"/>
              <a:gd name="T56" fmla="*/ 1801 w 3567"/>
              <a:gd name="T57" fmla="*/ 513 h 2048"/>
              <a:gd name="T58" fmla="*/ 1865 w 3567"/>
              <a:gd name="T59" fmla="*/ 569 h 2048"/>
              <a:gd name="T60" fmla="*/ 1926 w 3567"/>
              <a:gd name="T61" fmla="*/ 686 h 2048"/>
              <a:gd name="T62" fmla="*/ 1989 w 3567"/>
              <a:gd name="T63" fmla="*/ 824 h 2048"/>
              <a:gd name="T64" fmla="*/ 2051 w 3567"/>
              <a:gd name="T65" fmla="*/ 921 h 2048"/>
              <a:gd name="T66" fmla="*/ 2114 w 3567"/>
              <a:gd name="T67" fmla="*/ 938 h 2048"/>
              <a:gd name="T68" fmla="*/ 2176 w 3567"/>
              <a:gd name="T69" fmla="*/ 858 h 2048"/>
              <a:gd name="T70" fmla="*/ 2239 w 3567"/>
              <a:gd name="T71" fmla="*/ 677 h 2048"/>
              <a:gd name="T72" fmla="*/ 2301 w 3567"/>
              <a:gd name="T73" fmla="*/ 429 h 2048"/>
              <a:gd name="T74" fmla="*/ 2364 w 3567"/>
              <a:gd name="T75" fmla="*/ 179 h 2048"/>
              <a:gd name="T76" fmla="*/ 2425 w 3567"/>
              <a:gd name="T77" fmla="*/ 17 h 2048"/>
              <a:gd name="T78" fmla="*/ 2489 w 3567"/>
              <a:gd name="T79" fmla="*/ 32 h 2048"/>
              <a:gd name="T80" fmla="*/ 2550 w 3567"/>
              <a:gd name="T81" fmla="*/ 226 h 2048"/>
              <a:gd name="T82" fmla="*/ 2613 w 3567"/>
              <a:gd name="T83" fmla="*/ 543 h 2048"/>
              <a:gd name="T84" fmla="*/ 2675 w 3567"/>
              <a:gd name="T85" fmla="*/ 893 h 2048"/>
              <a:gd name="T86" fmla="*/ 2738 w 3567"/>
              <a:gd name="T87" fmla="*/ 1212 h 2048"/>
              <a:gd name="T88" fmla="*/ 2800 w 3567"/>
              <a:gd name="T89" fmla="*/ 1463 h 2048"/>
              <a:gd name="T90" fmla="*/ 2863 w 3567"/>
              <a:gd name="T91" fmla="*/ 1644 h 2048"/>
              <a:gd name="T92" fmla="*/ 2925 w 3567"/>
              <a:gd name="T93" fmla="*/ 1773 h 2048"/>
              <a:gd name="T94" fmla="*/ 2988 w 3567"/>
              <a:gd name="T95" fmla="*/ 1862 h 2048"/>
              <a:gd name="T96" fmla="*/ 3049 w 3567"/>
              <a:gd name="T97" fmla="*/ 1920 h 2048"/>
              <a:gd name="T98" fmla="*/ 3113 w 3567"/>
              <a:gd name="T99" fmla="*/ 1959 h 2048"/>
              <a:gd name="T100" fmla="*/ 3174 w 3567"/>
              <a:gd name="T101" fmla="*/ 1985 h 2048"/>
              <a:gd name="T102" fmla="*/ 3238 w 3567"/>
              <a:gd name="T103" fmla="*/ 2004 h 2048"/>
              <a:gd name="T104" fmla="*/ 3299 w 3567"/>
              <a:gd name="T105" fmla="*/ 2017 h 2048"/>
              <a:gd name="T106" fmla="*/ 3362 w 3567"/>
              <a:gd name="T107" fmla="*/ 2028 h 2048"/>
              <a:gd name="T108" fmla="*/ 3424 w 3567"/>
              <a:gd name="T109" fmla="*/ 2035 h 2048"/>
              <a:gd name="T110" fmla="*/ 3487 w 3567"/>
              <a:gd name="T111" fmla="*/ 2043 h 2048"/>
              <a:gd name="T112" fmla="*/ 3549 w 3567"/>
              <a:gd name="T113" fmla="*/ 2048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048">
                <a:moveTo>
                  <a:pt x="0" y="1586"/>
                </a:moveTo>
                <a:lnTo>
                  <a:pt x="9" y="1586"/>
                </a:lnTo>
                <a:lnTo>
                  <a:pt x="18" y="1588"/>
                </a:lnTo>
                <a:lnTo>
                  <a:pt x="28" y="1590"/>
                </a:lnTo>
                <a:lnTo>
                  <a:pt x="35" y="1594"/>
                </a:lnTo>
                <a:lnTo>
                  <a:pt x="44" y="1596"/>
                </a:lnTo>
                <a:lnTo>
                  <a:pt x="54" y="1599"/>
                </a:lnTo>
                <a:lnTo>
                  <a:pt x="63" y="1603"/>
                </a:lnTo>
                <a:lnTo>
                  <a:pt x="72" y="1607"/>
                </a:lnTo>
                <a:lnTo>
                  <a:pt x="80" y="1612"/>
                </a:lnTo>
                <a:lnTo>
                  <a:pt x="89" y="1616"/>
                </a:lnTo>
                <a:lnTo>
                  <a:pt x="99" y="1620"/>
                </a:lnTo>
                <a:lnTo>
                  <a:pt x="108" y="1625"/>
                </a:lnTo>
                <a:lnTo>
                  <a:pt x="117" y="1629"/>
                </a:lnTo>
                <a:lnTo>
                  <a:pt x="125" y="1633"/>
                </a:lnTo>
                <a:lnTo>
                  <a:pt x="134" y="1637"/>
                </a:lnTo>
                <a:lnTo>
                  <a:pt x="143" y="1640"/>
                </a:lnTo>
                <a:lnTo>
                  <a:pt x="153" y="1644"/>
                </a:lnTo>
                <a:lnTo>
                  <a:pt x="160" y="1648"/>
                </a:lnTo>
                <a:lnTo>
                  <a:pt x="169" y="1651"/>
                </a:lnTo>
                <a:lnTo>
                  <a:pt x="179" y="1655"/>
                </a:lnTo>
                <a:lnTo>
                  <a:pt x="188" y="1657"/>
                </a:lnTo>
                <a:lnTo>
                  <a:pt x="197" y="1661"/>
                </a:lnTo>
                <a:lnTo>
                  <a:pt x="205" y="1665"/>
                </a:lnTo>
                <a:lnTo>
                  <a:pt x="214" y="1666"/>
                </a:lnTo>
                <a:lnTo>
                  <a:pt x="223" y="1670"/>
                </a:lnTo>
                <a:lnTo>
                  <a:pt x="233" y="1672"/>
                </a:lnTo>
                <a:lnTo>
                  <a:pt x="242" y="1676"/>
                </a:lnTo>
                <a:lnTo>
                  <a:pt x="249" y="1678"/>
                </a:lnTo>
                <a:lnTo>
                  <a:pt x="259" y="1679"/>
                </a:lnTo>
                <a:lnTo>
                  <a:pt x="268" y="1681"/>
                </a:lnTo>
                <a:lnTo>
                  <a:pt x="277" y="1683"/>
                </a:lnTo>
                <a:lnTo>
                  <a:pt x="285" y="1683"/>
                </a:lnTo>
                <a:lnTo>
                  <a:pt x="294" y="1685"/>
                </a:lnTo>
                <a:lnTo>
                  <a:pt x="303" y="1687"/>
                </a:lnTo>
                <a:lnTo>
                  <a:pt x="313" y="1687"/>
                </a:lnTo>
                <a:lnTo>
                  <a:pt x="322" y="1687"/>
                </a:lnTo>
                <a:lnTo>
                  <a:pt x="330" y="1687"/>
                </a:lnTo>
                <a:lnTo>
                  <a:pt x="339" y="1687"/>
                </a:lnTo>
                <a:lnTo>
                  <a:pt x="348" y="1689"/>
                </a:lnTo>
                <a:lnTo>
                  <a:pt x="357" y="1687"/>
                </a:lnTo>
                <a:lnTo>
                  <a:pt x="367" y="1687"/>
                </a:lnTo>
                <a:lnTo>
                  <a:pt x="374" y="1687"/>
                </a:lnTo>
                <a:lnTo>
                  <a:pt x="384" y="1685"/>
                </a:lnTo>
                <a:lnTo>
                  <a:pt x="393" y="1685"/>
                </a:lnTo>
                <a:lnTo>
                  <a:pt x="402" y="1683"/>
                </a:lnTo>
                <a:lnTo>
                  <a:pt x="410" y="1683"/>
                </a:lnTo>
                <a:lnTo>
                  <a:pt x="419" y="1681"/>
                </a:lnTo>
                <a:lnTo>
                  <a:pt x="428" y="1679"/>
                </a:lnTo>
                <a:lnTo>
                  <a:pt x="438" y="1678"/>
                </a:lnTo>
                <a:lnTo>
                  <a:pt x="447" y="1676"/>
                </a:lnTo>
                <a:lnTo>
                  <a:pt x="454" y="1674"/>
                </a:lnTo>
                <a:lnTo>
                  <a:pt x="464" y="1672"/>
                </a:lnTo>
                <a:lnTo>
                  <a:pt x="473" y="1670"/>
                </a:lnTo>
                <a:lnTo>
                  <a:pt x="482" y="1668"/>
                </a:lnTo>
                <a:lnTo>
                  <a:pt x="492" y="1666"/>
                </a:lnTo>
                <a:lnTo>
                  <a:pt x="499" y="1665"/>
                </a:lnTo>
                <a:lnTo>
                  <a:pt x="508" y="1663"/>
                </a:lnTo>
                <a:lnTo>
                  <a:pt x="518" y="1661"/>
                </a:lnTo>
                <a:lnTo>
                  <a:pt x="527" y="1659"/>
                </a:lnTo>
                <a:lnTo>
                  <a:pt x="534" y="1657"/>
                </a:lnTo>
                <a:lnTo>
                  <a:pt x="544" y="1655"/>
                </a:lnTo>
                <a:lnTo>
                  <a:pt x="553" y="1653"/>
                </a:lnTo>
                <a:lnTo>
                  <a:pt x="562" y="1651"/>
                </a:lnTo>
                <a:lnTo>
                  <a:pt x="572" y="1650"/>
                </a:lnTo>
                <a:lnTo>
                  <a:pt x="579" y="1648"/>
                </a:lnTo>
                <a:lnTo>
                  <a:pt x="588" y="1648"/>
                </a:lnTo>
                <a:lnTo>
                  <a:pt x="598" y="1646"/>
                </a:lnTo>
                <a:lnTo>
                  <a:pt x="607" y="1644"/>
                </a:lnTo>
                <a:lnTo>
                  <a:pt x="616" y="1642"/>
                </a:lnTo>
                <a:lnTo>
                  <a:pt x="624" y="1640"/>
                </a:lnTo>
                <a:lnTo>
                  <a:pt x="633" y="1640"/>
                </a:lnTo>
                <a:lnTo>
                  <a:pt x="642" y="1638"/>
                </a:lnTo>
                <a:lnTo>
                  <a:pt x="652" y="1637"/>
                </a:lnTo>
                <a:lnTo>
                  <a:pt x="659" y="1637"/>
                </a:lnTo>
                <a:lnTo>
                  <a:pt x="669" y="1635"/>
                </a:lnTo>
                <a:lnTo>
                  <a:pt x="678" y="1633"/>
                </a:lnTo>
                <a:lnTo>
                  <a:pt x="687" y="1633"/>
                </a:lnTo>
                <a:lnTo>
                  <a:pt x="697" y="1631"/>
                </a:lnTo>
                <a:lnTo>
                  <a:pt x="704" y="1629"/>
                </a:lnTo>
                <a:lnTo>
                  <a:pt x="713" y="1629"/>
                </a:lnTo>
                <a:lnTo>
                  <a:pt x="723" y="1627"/>
                </a:lnTo>
                <a:lnTo>
                  <a:pt x="732" y="1625"/>
                </a:lnTo>
                <a:lnTo>
                  <a:pt x="741" y="1624"/>
                </a:lnTo>
                <a:lnTo>
                  <a:pt x="749" y="1622"/>
                </a:lnTo>
                <a:lnTo>
                  <a:pt x="758" y="1620"/>
                </a:lnTo>
                <a:lnTo>
                  <a:pt x="767" y="1618"/>
                </a:lnTo>
                <a:lnTo>
                  <a:pt x="777" y="1616"/>
                </a:lnTo>
                <a:lnTo>
                  <a:pt x="784" y="1612"/>
                </a:lnTo>
                <a:lnTo>
                  <a:pt x="793" y="1610"/>
                </a:lnTo>
                <a:lnTo>
                  <a:pt x="803" y="1607"/>
                </a:lnTo>
                <a:lnTo>
                  <a:pt x="812" y="1605"/>
                </a:lnTo>
                <a:lnTo>
                  <a:pt x="821" y="1601"/>
                </a:lnTo>
                <a:lnTo>
                  <a:pt x="829" y="1597"/>
                </a:lnTo>
                <a:lnTo>
                  <a:pt x="838" y="1592"/>
                </a:lnTo>
                <a:lnTo>
                  <a:pt x="847" y="1588"/>
                </a:lnTo>
                <a:lnTo>
                  <a:pt x="857" y="1583"/>
                </a:lnTo>
                <a:lnTo>
                  <a:pt x="866" y="1577"/>
                </a:lnTo>
                <a:lnTo>
                  <a:pt x="873" y="1571"/>
                </a:lnTo>
                <a:lnTo>
                  <a:pt x="883" y="1564"/>
                </a:lnTo>
                <a:lnTo>
                  <a:pt x="892" y="1558"/>
                </a:lnTo>
                <a:lnTo>
                  <a:pt x="901" y="1551"/>
                </a:lnTo>
                <a:lnTo>
                  <a:pt x="909" y="1543"/>
                </a:lnTo>
                <a:lnTo>
                  <a:pt x="918" y="1534"/>
                </a:lnTo>
                <a:lnTo>
                  <a:pt x="928" y="1527"/>
                </a:lnTo>
                <a:lnTo>
                  <a:pt x="937" y="1517"/>
                </a:lnTo>
                <a:lnTo>
                  <a:pt x="946" y="1510"/>
                </a:lnTo>
                <a:lnTo>
                  <a:pt x="954" y="1501"/>
                </a:lnTo>
                <a:lnTo>
                  <a:pt x="963" y="1491"/>
                </a:lnTo>
                <a:lnTo>
                  <a:pt x="972" y="1482"/>
                </a:lnTo>
                <a:lnTo>
                  <a:pt x="982" y="1473"/>
                </a:lnTo>
                <a:lnTo>
                  <a:pt x="991" y="1463"/>
                </a:lnTo>
                <a:lnTo>
                  <a:pt x="998" y="1454"/>
                </a:lnTo>
                <a:lnTo>
                  <a:pt x="1008" y="1443"/>
                </a:lnTo>
                <a:lnTo>
                  <a:pt x="1017" y="1433"/>
                </a:lnTo>
                <a:lnTo>
                  <a:pt x="1026" y="1422"/>
                </a:lnTo>
                <a:lnTo>
                  <a:pt x="1034" y="1413"/>
                </a:lnTo>
                <a:lnTo>
                  <a:pt x="1043" y="1402"/>
                </a:lnTo>
                <a:lnTo>
                  <a:pt x="1052" y="1392"/>
                </a:lnTo>
                <a:lnTo>
                  <a:pt x="1062" y="1383"/>
                </a:lnTo>
                <a:lnTo>
                  <a:pt x="1071" y="1372"/>
                </a:lnTo>
                <a:lnTo>
                  <a:pt x="1078" y="1364"/>
                </a:lnTo>
                <a:lnTo>
                  <a:pt x="1088" y="1355"/>
                </a:lnTo>
                <a:lnTo>
                  <a:pt x="1097" y="1348"/>
                </a:lnTo>
                <a:lnTo>
                  <a:pt x="1106" y="1338"/>
                </a:lnTo>
                <a:lnTo>
                  <a:pt x="1116" y="1331"/>
                </a:lnTo>
                <a:lnTo>
                  <a:pt x="1123" y="1325"/>
                </a:lnTo>
                <a:lnTo>
                  <a:pt x="1132" y="1318"/>
                </a:lnTo>
                <a:lnTo>
                  <a:pt x="1142" y="1312"/>
                </a:lnTo>
                <a:lnTo>
                  <a:pt x="1151" y="1307"/>
                </a:lnTo>
                <a:lnTo>
                  <a:pt x="1159" y="1301"/>
                </a:lnTo>
                <a:lnTo>
                  <a:pt x="1168" y="1297"/>
                </a:lnTo>
                <a:lnTo>
                  <a:pt x="1177" y="1294"/>
                </a:lnTo>
                <a:lnTo>
                  <a:pt x="1186" y="1290"/>
                </a:lnTo>
                <a:lnTo>
                  <a:pt x="1196" y="1288"/>
                </a:lnTo>
                <a:lnTo>
                  <a:pt x="1203" y="1286"/>
                </a:lnTo>
                <a:lnTo>
                  <a:pt x="1213" y="1284"/>
                </a:lnTo>
                <a:lnTo>
                  <a:pt x="1222" y="1282"/>
                </a:lnTo>
                <a:lnTo>
                  <a:pt x="1231" y="1282"/>
                </a:lnTo>
                <a:lnTo>
                  <a:pt x="1240" y="1281"/>
                </a:lnTo>
                <a:lnTo>
                  <a:pt x="1248" y="1281"/>
                </a:lnTo>
                <a:lnTo>
                  <a:pt x="1257" y="1281"/>
                </a:lnTo>
                <a:lnTo>
                  <a:pt x="1267" y="1281"/>
                </a:lnTo>
                <a:lnTo>
                  <a:pt x="1276" y="1282"/>
                </a:lnTo>
                <a:lnTo>
                  <a:pt x="1283" y="1282"/>
                </a:lnTo>
                <a:lnTo>
                  <a:pt x="1293" y="1282"/>
                </a:lnTo>
                <a:lnTo>
                  <a:pt x="1302" y="1282"/>
                </a:lnTo>
                <a:lnTo>
                  <a:pt x="1311" y="1282"/>
                </a:lnTo>
                <a:lnTo>
                  <a:pt x="1321" y="1284"/>
                </a:lnTo>
                <a:lnTo>
                  <a:pt x="1328" y="1284"/>
                </a:lnTo>
                <a:lnTo>
                  <a:pt x="1337" y="1284"/>
                </a:lnTo>
                <a:lnTo>
                  <a:pt x="1347" y="1282"/>
                </a:lnTo>
                <a:lnTo>
                  <a:pt x="1356" y="1282"/>
                </a:lnTo>
                <a:lnTo>
                  <a:pt x="1365" y="1279"/>
                </a:lnTo>
                <a:lnTo>
                  <a:pt x="1373" y="1277"/>
                </a:lnTo>
                <a:lnTo>
                  <a:pt x="1382" y="1275"/>
                </a:lnTo>
                <a:lnTo>
                  <a:pt x="1391" y="1271"/>
                </a:lnTo>
                <a:lnTo>
                  <a:pt x="1401" y="1266"/>
                </a:lnTo>
                <a:lnTo>
                  <a:pt x="1408" y="1260"/>
                </a:lnTo>
                <a:lnTo>
                  <a:pt x="1417" y="1254"/>
                </a:lnTo>
                <a:lnTo>
                  <a:pt x="1427" y="1247"/>
                </a:lnTo>
                <a:lnTo>
                  <a:pt x="1436" y="1238"/>
                </a:lnTo>
                <a:lnTo>
                  <a:pt x="1445" y="1228"/>
                </a:lnTo>
                <a:lnTo>
                  <a:pt x="1453" y="1217"/>
                </a:lnTo>
                <a:lnTo>
                  <a:pt x="1462" y="1204"/>
                </a:lnTo>
                <a:lnTo>
                  <a:pt x="1472" y="1191"/>
                </a:lnTo>
                <a:lnTo>
                  <a:pt x="1481" y="1178"/>
                </a:lnTo>
                <a:lnTo>
                  <a:pt x="1490" y="1161"/>
                </a:lnTo>
                <a:lnTo>
                  <a:pt x="1498" y="1146"/>
                </a:lnTo>
                <a:lnTo>
                  <a:pt x="1507" y="1128"/>
                </a:lnTo>
                <a:lnTo>
                  <a:pt x="1516" y="1111"/>
                </a:lnTo>
                <a:lnTo>
                  <a:pt x="1526" y="1092"/>
                </a:lnTo>
                <a:lnTo>
                  <a:pt x="1533" y="1072"/>
                </a:lnTo>
                <a:lnTo>
                  <a:pt x="1542" y="1049"/>
                </a:lnTo>
                <a:lnTo>
                  <a:pt x="1552" y="1029"/>
                </a:lnTo>
                <a:lnTo>
                  <a:pt x="1561" y="1005"/>
                </a:lnTo>
                <a:lnTo>
                  <a:pt x="1570" y="981"/>
                </a:lnTo>
                <a:lnTo>
                  <a:pt x="1578" y="958"/>
                </a:lnTo>
                <a:lnTo>
                  <a:pt x="1587" y="932"/>
                </a:lnTo>
                <a:lnTo>
                  <a:pt x="1596" y="906"/>
                </a:lnTo>
                <a:lnTo>
                  <a:pt x="1606" y="882"/>
                </a:lnTo>
                <a:lnTo>
                  <a:pt x="1615" y="856"/>
                </a:lnTo>
                <a:lnTo>
                  <a:pt x="1622" y="830"/>
                </a:lnTo>
                <a:lnTo>
                  <a:pt x="1632" y="803"/>
                </a:lnTo>
                <a:lnTo>
                  <a:pt x="1641" y="777"/>
                </a:lnTo>
                <a:lnTo>
                  <a:pt x="1650" y="751"/>
                </a:lnTo>
                <a:lnTo>
                  <a:pt x="1658" y="725"/>
                </a:lnTo>
                <a:lnTo>
                  <a:pt x="1667" y="701"/>
                </a:lnTo>
                <a:lnTo>
                  <a:pt x="1676" y="679"/>
                </a:lnTo>
                <a:lnTo>
                  <a:pt x="1686" y="656"/>
                </a:lnTo>
                <a:lnTo>
                  <a:pt x="1695" y="634"/>
                </a:lnTo>
                <a:lnTo>
                  <a:pt x="1703" y="615"/>
                </a:lnTo>
                <a:lnTo>
                  <a:pt x="1712" y="597"/>
                </a:lnTo>
                <a:lnTo>
                  <a:pt x="1721" y="580"/>
                </a:lnTo>
                <a:lnTo>
                  <a:pt x="1730" y="565"/>
                </a:lnTo>
                <a:lnTo>
                  <a:pt x="1740" y="550"/>
                </a:lnTo>
                <a:lnTo>
                  <a:pt x="1747" y="539"/>
                </a:lnTo>
                <a:lnTo>
                  <a:pt x="1757" y="530"/>
                </a:lnTo>
                <a:lnTo>
                  <a:pt x="1766" y="520"/>
                </a:lnTo>
                <a:lnTo>
                  <a:pt x="1775" y="516"/>
                </a:lnTo>
                <a:lnTo>
                  <a:pt x="1784" y="513"/>
                </a:lnTo>
                <a:lnTo>
                  <a:pt x="1792" y="511"/>
                </a:lnTo>
                <a:lnTo>
                  <a:pt x="1801" y="513"/>
                </a:lnTo>
                <a:lnTo>
                  <a:pt x="1811" y="515"/>
                </a:lnTo>
                <a:lnTo>
                  <a:pt x="1820" y="520"/>
                </a:lnTo>
                <a:lnTo>
                  <a:pt x="1827" y="526"/>
                </a:lnTo>
                <a:lnTo>
                  <a:pt x="1837" y="535"/>
                </a:lnTo>
                <a:lnTo>
                  <a:pt x="1846" y="544"/>
                </a:lnTo>
                <a:lnTo>
                  <a:pt x="1855" y="556"/>
                </a:lnTo>
                <a:lnTo>
                  <a:pt x="1865" y="569"/>
                </a:lnTo>
                <a:lnTo>
                  <a:pt x="1872" y="582"/>
                </a:lnTo>
                <a:lnTo>
                  <a:pt x="1881" y="597"/>
                </a:lnTo>
                <a:lnTo>
                  <a:pt x="1891" y="613"/>
                </a:lnTo>
                <a:lnTo>
                  <a:pt x="1900" y="630"/>
                </a:lnTo>
                <a:lnTo>
                  <a:pt x="1909" y="649"/>
                </a:lnTo>
                <a:lnTo>
                  <a:pt x="1917" y="667"/>
                </a:lnTo>
                <a:lnTo>
                  <a:pt x="1926" y="686"/>
                </a:lnTo>
                <a:lnTo>
                  <a:pt x="1935" y="707"/>
                </a:lnTo>
                <a:lnTo>
                  <a:pt x="1945" y="725"/>
                </a:lnTo>
                <a:lnTo>
                  <a:pt x="1952" y="746"/>
                </a:lnTo>
                <a:lnTo>
                  <a:pt x="1961" y="766"/>
                </a:lnTo>
                <a:lnTo>
                  <a:pt x="1971" y="787"/>
                </a:lnTo>
                <a:lnTo>
                  <a:pt x="1980" y="805"/>
                </a:lnTo>
                <a:lnTo>
                  <a:pt x="1989" y="824"/>
                </a:lnTo>
                <a:lnTo>
                  <a:pt x="1997" y="841"/>
                </a:lnTo>
                <a:lnTo>
                  <a:pt x="2006" y="858"/>
                </a:lnTo>
                <a:lnTo>
                  <a:pt x="2015" y="872"/>
                </a:lnTo>
                <a:lnTo>
                  <a:pt x="2025" y="887"/>
                </a:lnTo>
                <a:lnTo>
                  <a:pt x="2034" y="900"/>
                </a:lnTo>
                <a:lnTo>
                  <a:pt x="2042" y="912"/>
                </a:lnTo>
                <a:lnTo>
                  <a:pt x="2051" y="921"/>
                </a:lnTo>
                <a:lnTo>
                  <a:pt x="2060" y="928"/>
                </a:lnTo>
                <a:lnTo>
                  <a:pt x="2070" y="936"/>
                </a:lnTo>
                <a:lnTo>
                  <a:pt x="2077" y="940"/>
                </a:lnTo>
                <a:lnTo>
                  <a:pt x="2086" y="941"/>
                </a:lnTo>
                <a:lnTo>
                  <a:pt x="2096" y="941"/>
                </a:lnTo>
                <a:lnTo>
                  <a:pt x="2105" y="941"/>
                </a:lnTo>
                <a:lnTo>
                  <a:pt x="2114" y="938"/>
                </a:lnTo>
                <a:lnTo>
                  <a:pt x="2122" y="934"/>
                </a:lnTo>
                <a:lnTo>
                  <a:pt x="2131" y="926"/>
                </a:lnTo>
                <a:lnTo>
                  <a:pt x="2140" y="915"/>
                </a:lnTo>
                <a:lnTo>
                  <a:pt x="2150" y="904"/>
                </a:lnTo>
                <a:lnTo>
                  <a:pt x="2159" y="891"/>
                </a:lnTo>
                <a:lnTo>
                  <a:pt x="2166" y="874"/>
                </a:lnTo>
                <a:lnTo>
                  <a:pt x="2176" y="858"/>
                </a:lnTo>
                <a:lnTo>
                  <a:pt x="2185" y="839"/>
                </a:lnTo>
                <a:lnTo>
                  <a:pt x="2194" y="817"/>
                </a:lnTo>
                <a:lnTo>
                  <a:pt x="2202" y="792"/>
                </a:lnTo>
                <a:lnTo>
                  <a:pt x="2211" y="766"/>
                </a:lnTo>
                <a:lnTo>
                  <a:pt x="2220" y="738"/>
                </a:lnTo>
                <a:lnTo>
                  <a:pt x="2230" y="708"/>
                </a:lnTo>
                <a:lnTo>
                  <a:pt x="2239" y="677"/>
                </a:lnTo>
                <a:lnTo>
                  <a:pt x="2246" y="645"/>
                </a:lnTo>
                <a:lnTo>
                  <a:pt x="2256" y="612"/>
                </a:lnTo>
                <a:lnTo>
                  <a:pt x="2265" y="578"/>
                </a:lnTo>
                <a:lnTo>
                  <a:pt x="2274" y="543"/>
                </a:lnTo>
                <a:lnTo>
                  <a:pt x="2284" y="505"/>
                </a:lnTo>
                <a:lnTo>
                  <a:pt x="2291" y="466"/>
                </a:lnTo>
                <a:lnTo>
                  <a:pt x="2301" y="429"/>
                </a:lnTo>
                <a:lnTo>
                  <a:pt x="2310" y="392"/>
                </a:lnTo>
                <a:lnTo>
                  <a:pt x="2319" y="354"/>
                </a:lnTo>
                <a:lnTo>
                  <a:pt x="2327" y="317"/>
                </a:lnTo>
                <a:lnTo>
                  <a:pt x="2336" y="282"/>
                </a:lnTo>
                <a:lnTo>
                  <a:pt x="2345" y="246"/>
                </a:lnTo>
                <a:lnTo>
                  <a:pt x="2355" y="213"/>
                </a:lnTo>
                <a:lnTo>
                  <a:pt x="2364" y="179"/>
                </a:lnTo>
                <a:lnTo>
                  <a:pt x="2371" y="149"/>
                </a:lnTo>
                <a:lnTo>
                  <a:pt x="2381" y="120"/>
                </a:lnTo>
                <a:lnTo>
                  <a:pt x="2390" y="93"/>
                </a:lnTo>
                <a:lnTo>
                  <a:pt x="2399" y="69"/>
                </a:lnTo>
                <a:lnTo>
                  <a:pt x="2409" y="49"/>
                </a:lnTo>
                <a:lnTo>
                  <a:pt x="2416" y="30"/>
                </a:lnTo>
                <a:lnTo>
                  <a:pt x="2425" y="17"/>
                </a:lnTo>
                <a:lnTo>
                  <a:pt x="2435" y="8"/>
                </a:lnTo>
                <a:lnTo>
                  <a:pt x="2444" y="4"/>
                </a:lnTo>
                <a:lnTo>
                  <a:pt x="2451" y="0"/>
                </a:lnTo>
                <a:lnTo>
                  <a:pt x="2461" y="4"/>
                </a:lnTo>
                <a:lnTo>
                  <a:pt x="2470" y="10"/>
                </a:lnTo>
                <a:lnTo>
                  <a:pt x="2479" y="19"/>
                </a:lnTo>
                <a:lnTo>
                  <a:pt x="2489" y="32"/>
                </a:lnTo>
                <a:lnTo>
                  <a:pt x="2496" y="49"/>
                </a:lnTo>
                <a:lnTo>
                  <a:pt x="2505" y="71"/>
                </a:lnTo>
                <a:lnTo>
                  <a:pt x="2515" y="97"/>
                </a:lnTo>
                <a:lnTo>
                  <a:pt x="2524" y="125"/>
                </a:lnTo>
                <a:lnTo>
                  <a:pt x="2533" y="157"/>
                </a:lnTo>
                <a:lnTo>
                  <a:pt x="2541" y="190"/>
                </a:lnTo>
                <a:lnTo>
                  <a:pt x="2550" y="226"/>
                </a:lnTo>
                <a:lnTo>
                  <a:pt x="2559" y="265"/>
                </a:lnTo>
                <a:lnTo>
                  <a:pt x="2569" y="308"/>
                </a:lnTo>
                <a:lnTo>
                  <a:pt x="2576" y="352"/>
                </a:lnTo>
                <a:lnTo>
                  <a:pt x="2586" y="399"/>
                </a:lnTo>
                <a:lnTo>
                  <a:pt x="2595" y="446"/>
                </a:lnTo>
                <a:lnTo>
                  <a:pt x="2604" y="494"/>
                </a:lnTo>
                <a:lnTo>
                  <a:pt x="2613" y="543"/>
                </a:lnTo>
                <a:lnTo>
                  <a:pt x="2621" y="591"/>
                </a:lnTo>
                <a:lnTo>
                  <a:pt x="2630" y="641"/>
                </a:lnTo>
                <a:lnTo>
                  <a:pt x="2640" y="692"/>
                </a:lnTo>
                <a:lnTo>
                  <a:pt x="2649" y="744"/>
                </a:lnTo>
                <a:lnTo>
                  <a:pt x="2658" y="794"/>
                </a:lnTo>
                <a:lnTo>
                  <a:pt x="2666" y="844"/>
                </a:lnTo>
                <a:lnTo>
                  <a:pt x="2675" y="893"/>
                </a:lnTo>
                <a:lnTo>
                  <a:pt x="2684" y="941"/>
                </a:lnTo>
                <a:lnTo>
                  <a:pt x="2694" y="990"/>
                </a:lnTo>
                <a:lnTo>
                  <a:pt x="2701" y="1036"/>
                </a:lnTo>
                <a:lnTo>
                  <a:pt x="2710" y="1083"/>
                </a:lnTo>
                <a:lnTo>
                  <a:pt x="2720" y="1128"/>
                </a:lnTo>
                <a:lnTo>
                  <a:pt x="2729" y="1171"/>
                </a:lnTo>
                <a:lnTo>
                  <a:pt x="2738" y="1212"/>
                </a:lnTo>
                <a:lnTo>
                  <a:pt x="2746" y="1253"/>
                </a:lnTo>
                <a:lnTo>
                  <a:pt x="2755" y="1292"/>
                </a:lnTo>
                <a:lnTo>
                  <a:pt x="2764" y="1329"/>
                </a:lnTo>
                <a:lnTo>
                  <a:pt x="2774" y="1364"/>
                </a:lnTo>
                <a:lnTo>
                  <a:pt x="2783" y="1400"/>
                </a:lnTo>
                <a:lnTo>
                  <a:pt x="2790" y="1432"/>
                </a:lnTo>
                <a:lnTo>
                  <a:pt x="2800" y="1463"/>
                </a:lnTo>
                <a:lnTo>
                  <a:pt x="2809" y="1493"/>
                </a:lnTo>
                <a:lnTo>
                  <a:pt x="2818" y="1521"/>
                </a:lnTo>
                <a:lnTo>
                  <a:pt x="2826" y="1547"/>
                </a:lnTo>
                <a:lnTo>
                  <a:pt x="2835" y="1573"/>
                </a:lnTo>
                <a:lnTo>
                  <a:pt x="2845" y="1599"/>
                </a:lnTo>
                <a:lnTo>
                  <a:pt x="2854" y="1622"/>
                </a:lnTo>
                <a:lnTo>
                  <a:pt x="2863" y="1644"/>
                </a:lnTo>
                <a:lnTo>
                  <a:pt x="2871" y="1666"/>
                </a:lnTo>
                <a:lnTo>
                  <a:pt x="2880" y="1687"/>
                </a:lnTo>
                <a:lnTo>
                  <a:pt x="2889" y="1706"/>
                </a:lnTo>
                <a:lnTo>
                  <a:pt x="2899" y="1724"/>
                </a:lnTo>
                <a:lnTo>
                  <a:pt x="2908" y="1741"/>
                </a:lnTo>
                <a:lnTo>
                  <a:pt x="2915" y="1758"/>
                </a:lnTo>
                <a:lnTo>
                  <a:pt x="2925" y="1773"/>
                </a:lnTo>
                <a:lnTo>
                  <a:pt x="2934" y="1788"/>
                </a:lnTo>
                <a:lnTo>
                  <a:pt x="2943" y="1802"/>
                </a:lnTo>
                <a:lnTo>
                  <a:pt x="2951" y="1815"/>
                </a:lnTo>
                <a:lnTo>
                  <a:pt x="2960" y="1829"/>
                </a:lnTo>
                <a:lnTo>
                  <a:pt x="2969" y="1840"/>
                </a:lnTo>
                <a:lnTo>
                  <a:pt x="2979" y="1851"/>
                </a:lnTo>
                <a:lnTo>
                  <a:pt x="2988" y="1862"/>
                </a:lnTo>
                <a:lnTo>
                  <a:pt x="2995" y="1871"/>
                </a:lnTo>
                <a:lnTo>
                  <a:pt x="3005" y="1881"/>
                </a:lnTo>
                <a:lnTo>
                  <a:pt x="3014" y="1890"/>
                </a:lnTo>
                <a:lnTo>
                  <a:pt x="3023" y="1897"/>
                </a:lnTo>
                <a:lnTo>
                  <a:pt x="3033" y="1907"/>
                </a:lnTo>
                <a:lnTo>
                  <a:pt x="3040" y="1914"/>
                </a:lnTo>
                <a:lnTo>
                  <a:pt x="3049" y="1920"/>
                </a:lnTo>
                <a:lnTo>
                  <a:pt x="3059" y="1927"/>
                </a:lnTo>
                <a:lnTo>
                  <a:pt x="3068" y="1933"/>
                </a:lnTo>
                <a:lnTo>
                  <a:pt x="3076" y="1938"/>
                </a:lnTo>
                <a:lnTo>
                  <a:pt x="3085" y="1944"/>
                </a:lnTo>
                <a:lnTo>
                  <a:pt x="3094" y="1950"/>
                </a:lnTo>
                <a:lnTo>
                  <a:pt x="3103" y="1955"/>
                </a:lnTo>
                <a:lnTo>
                  <a:pt x="3113" y="1959"/>
                </a:lnTo>
                <a:lnTo>
                  <a:pt x="3120" y="1965"/>
                </a:lnTo>
                <a:lnTo>
                  <a:pt x="3130" y="1968"/>
                </a:lnTo>
                <a:lnTo>
                  <a:pt x="3139" y="1972"/>
                </a:lnTo>
                <a:lnTo>
                  <a:pt x="3148" y="1976"/>
                </a:lnTo>
                <a:lnTo>
                  <a:pt x="3157" y="1979"/>
                </a:lnTo>
                <a:lnTo>
                  <a:pt x="3165" y="1981"/>
                </a:lnTo>
                <a:lnTo>
                  <a:pt x="3174" y="1985"/>
                </a:lnTo>
                <a:lnTo>
                  <a:pt x="3184" y="1989"/>
                </a:lnTo>
                <a:lnTo>
                  <a:pt x="3193" y="1991"/>
                </a:lnTo>
                <a:lnTo>
                  <a:pt x="3200" y="1994"/>
                </a:lnTo>
                <a:lnTo>
                  <a:pt x="3210" y="1996"/>
                </a:lnTo>
                <a:lnTo>
                  <a:pt x="3219" y="1998"/>
                </a:lnTo>
                <a:lnTo>
                  <a:pt x="3228" y="2002"/>
                </a:lnTo>
                <a:lnTo>
                  <a:pt x="3238" y="2004"/>
                </a:lnTo>
                <a:lnTo>
                  <a:pt x="3245" y="2006"/>
                </a:lnTo>
                <a:lnTo>
                  <a:pt x="3254" y="2007"/>
                </a:lnTo>
                <a:lnTo>
                  <a:pt x="3264" y="2009"/>
                </a:lnTo>
                <a:lnTo>
                  <a:pt x="3273" y="2011"/>
                </a:lnTo>
                <a:lnTo>
                  <a:pt x="3282" y="2013"/>
                </a:lnTo>
                <a:lnTo>
                  <a:pt x="3290" y="2015"/>
                </a:lnTo>
                <a:lnTo>
                  <a:pt x="3299" y="2017"/>
                </a:lnTo>
                <a:lnTo>
                  <a:pt x="3308" y="2019"/>
                </a:lnTo>
                <a:lnTo>
                  <a:pt x="3318" y="2020"/>
                </a:lnTo>
                <a:lnTo>
                  <a:pt x="3325" y="2022"/>
                </a:lnTo>
                <a:lnTo>
                  <a:pt x="3334" y="2022"/>
                </a:lnTo>
                <a:lnTo>
                  <a:pt x="3344" y="2024"/>
                </a:lnTo>
                <a:lnTo>
                  <a:pt x="3353" y="2026"/>
                </a:lnTo>
                <a:lnTo>
                  <a:pt x="3362" y="2028"/>
                </a:lnTo>
                <a:lnTo>
                  <a:pt x="3370" y="2028"/>
                </a:lnTo>
                <a:lnTo>
                  <a:pt x="3379" y="2030"/>
                </a:lnTo>
                <a:lnTo>
                  <a:pt x="3388" y="2032"/>
                </a:lnTo>
                <a:lnTo>
                  <a:pt x="3398" y="2032"/>
                </a:lnTo>
                <a:lnTo>
                  <a:pt x="3407" y="2034"/>
                </a:lnTo>
                <a:lnTo>
                  <a:pt x="3415" y="2035"/>
                </a:lnTo>
                <a:lnTo>
                  <a:pt x="3424" y="2035"/>
                </a:lnTo>
                <a:lnTo>
                  <a:pt x="3433" y="2037"/>
                </a:lnTo>
                <a:lnTo>
                  <a:pt x="3443" y="2037"/>
                </a:lnTo>
                <a:lnTo>
                  <a:pt x="3450" y="2039"/>
                </a:lnTo>
                <a:lnTo>
                  <a:pt x="3459" y="2039"/>
                </a:lnTo>
                <a:lnTo>
                  <a:pt x="3469" y="2041"/>
                </a:lnTo>
                <a:lnTo>
                  <a:pt x="3478" y="2041"/>
                </a:lnTo>
                <a:lnTo>
                  <a:pt x="3487" y="2043"/>
                </a:lnTo>
                <a:lnTo>
                  <a:pt x="3495" y="2043"/>
                </a:lnTo>
                <a:lnTo>
                  <a:pt x="3504" y="2045"/>
                </a:lnTo>
                <a:lnTo>
                  <a:pt x="3513" y="2045"/>
                </a:lnTo>
                <a:lnTo>
                  <a:pt x="3523" y="2047"/>
                </a:lnTo>
                <a:lnTo>
                  <a:pt x="3532" y="2047"/>
                </a:lnTo>
                <a:lnTo>
                  <a:pt x="3539" y="2047"/>
                </a:lnTo>
                <a:lnTo>
                  <a:pt x="3549" y="2048"/>
                </a:lnTo>
                <a:lnTo>
                  <a:pt x="3558" y="2048"/>
                </a:lnTo>
                <a:lnTo>
                  <a:pt x="3567" y="2048"/>
                </a:lnTo>
              </a:path>
            </a:pathLst>
          </a:custGeom>
          <a:noFill/>
          <a:ln w="6">
            <a:solidFill>
              <a:srgbClr val="8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67"/>
          <p:cNvSpPr>
            <a:spLocks/>
          </p:cNvSpPr>
          <p:nvPr/>
        </p:nvSpPr>
        <p:spPr bwMode="auto">
          <a:xfrm>
            <a:off x="2228714" y="1884142"/>
            <a:ext cx="5662613" cy="3609975"/>
          </a:xfrm>
          <a:custGeom>
            <a:avLst/>
            <a:gdLst>
              <a:gd name="T0" fmla="*/ 54 w 3567"/>
              <a:gd name="T1" fmla="*/ 1786 h 2274"/>
              <a:gd name="T2" fmla="*/ 117 w 3567"/>
              <a:gd name="T3" fmla="*/ 1816 h 2274"/>
              <a:gd name="T4" fmla="*/ 179 w 3567"/>
              <a:gd name="T5" fmla="*/ 1844 h 2274"/>
              <a:gd name="T6" fmla="*/ 242 w 3567"/>
              <a:gd name="T7" fmla="*/ 1864 h 2274"/>
              <a:gd name="T8" fmla="*/ 303 w 3567"/>
              <a:gd name="T9" fmla="*/ 1875 h 2274"/>
              <a:gd name="T10" fmla="*/ 367 w 3567"/>
              <a:gd name="T11" fmla="*/ 1875 h 2274"/>
              <a:gd name="T12" fmla="*/ 428 w 3567"/>
              <a:gd name="T13" fmla="*/ 1866 h 2274"/>
              <a:gd name="T14" fmla="*/ 492 w 3567"/>
              <a:gd name="T15" fmla="*/ 1851 h 2274"/>
              <a:gd name="T16" fmla="*/ 553 w 3567"/>
              <a:gd name="T17" fmla="*/ 1838 h 2274"/>
              <a:gd name="T18" fmla="*/ 616 w 3567"/>
              <a:gd name="T19" fmla="*/ 1827 h 2274"/>
              <a:gd name="T20" fmla="*/ 678 w 3567"/>
              <a:gd name="T21" fmla="*/ 1816 h 2274"/>
              <a:gd name="T22" fmla="*/ 741 w 3567"/>
              <a:gd name="T23" fmla="*/ 1804 h 2274"/>
              <a:gd name="T24" fmla="*/ 803 w 3567"/>
              <a:gd name="T25" fmla="*/ 1786 h 2274"/>
              <a:gd name="T26" fmla="*/ 866 w 3567"/>
              <a:gd name="T27" fmla="*/ 1749 h 2274"/>
              <a:gd name="T28" fmla="*/ 928 w 3567"/>
              <a:gd name="T29" fmla="*/ 1695 h 2274"/>
              <a:gd name="T30" fmla="*/ 991 w 3567"/>
              <a:gd name="T31" fmla="*/ 1622 h 2274"/>
              <a:gd name="T32" fmla="*/ 1052 w 3567"/>
              <a:gd name="T33" fmla="*/ 1544 h 2274"/>
              <a:gd name="T34" fmla="*/ 1116 w 3567"/>
              <a:gd name="T35" fmla="*/ 1478 h 2274"/>
              <a:gd name="T36" fmla="*/ 1177 w 3567"/>
              <a:gd name="T37" fmla="*/ 1437 h 2274"/>
              <a:gd name="T38" fmla="*/ 1240 w 3567"/>
              <a:gd name="T39" fmla="*/ 1424 h 2274"/>
              <a:gd name="T40" fmla="*/ 1302 w 3567"/>
              <a:gd name="T41" fmla="*/ 1426 h 2274"/>
              <a:gd name="T42" fmla="*/ 1365 w 3567"/>
              <a:gd name="T43" fmla="*/ 1422 h 2274"/>
              <a:gd name="T44" fmla="*/ 1427 w 3567"/>
              <a:gd name="T45" fmla="*/ 1383 h 2274"/>
              <a:gd name="T46" fmla="*/ 1490 w 3567"/>
              <a:gd name="T47" fmla="*/ 1288 h 2274"/>
              <a:gd name="T48" fmla="*/ 1552 w 3567"/>
              <a:gd name="T49" fmla="*/ 1139 h 2274"/>
              <a:gd name="T50" fmla="*/ 1615 w 3567"/>
              <a:gd name="T51" fmla="*/ 943 h 2274"/>
              <a:gd name="T52" fmla="*/ 1676 w 3567"/>
              <a:gd name="T53" fmla="*/ 748 h 2274"/>
              <a:gd name="T54" fmla="*/ 1740 w 3567"/>
              <a:gd name="T55" fmla="*/ 610 h 2274"/>
              <a:gd name="T56" fmla="*/ 1801 w 3567"/>
              <a:gd name="T57" fmla="*/ 571 h 2274"/>
              <a:gd name="T58" fmla="*/ 1865 w 3567"/>
              <a:gd name="T59" fmla="*/ 634 h 2274"/>
              <a:gd name="T60" fmla="*/ 1926 w 3567"/>
              <a:gd name="T61" fmla="*/ 768 h 2274"/>
              <a:gd name="T62" fmla="*/ 1989 w 3567"/>
              <a:gd name="T63" fmla="*/ 921 h 2274"/>
              <a:gd name="T64" fmla="*/ 2051 w 3567"/>
              <a:gd name="T65" fmla="*/ 1025 h 2274"/>
              <a:gd name="T66" fmla="*/ 2114 w 3567"/>
              <a:gd name="T67" fmla="*/ 1040 h 2274"/>
              <a:gd name="T68" fmla="*/ 2176 w 3567"/>
              <a:gd name="T69" fmla="*/ 947 h 2274"/>
              <a:gd name="T70" fmla="*/ 2239 w 3567"/>
              <a:gd name="T71" fmla="*/ 746 h 2274"/>
              <a:gd name="T72" fmla="*/ 2301 w 3567"/>
              <a:gd name="T73" fmla="*/ 468 h 2274"/>
              <a:gd name="T74" fmla="*/ 2364 w 3567"/>
              <a:gd name="T75" fmla="*/ 192 h 2274"/>
              <a:gd name="T76" fmla="*/ 2425 w 3567"/>
              <a:gd name="T77" fmla="*/ 17 h 2274"/>
              <a:gd name="T78" fmla="*/ 2489 w 3567"/>
              <a:gd name="T79" fmla="*/ 36 h 2274"/>
              <a:gd name="T80" fmla="*/ 2550 w 3567"/>
              <a:gd name="T81" fmla="*/ 256 h 2274"/>
              <a:gd name="T82" fmla="*/ 2613 w 3567"/>
              <a:gd name="T83" fmla="*/ 610 h 2274"/>
              <a:gd name="T84" fmla="*/ 2675 w 3567"/>
              <a:gd name="T85" fmla="*/ 999 h 2274"/>
              <a:gd name="T86" fmla="*/ 2738 w 3567"/>
              <a:gd name="T87" fmla="*/ 1352 h 2274"/>
              <a:gd name="T88" fmla="*/ 2800 w 3567"/>
              <a:gd name="T89" fmla="*/ 1627 h 2274"/>
              <a:gd name="T90" fmla="*/ 2863 w 3567"/>
              <a:gd name="T91" fmla="*/ 1829 h 2274"/>
              <a:gd name="T92" fmla="*/ 2925 w 3567"/>
              <a:gd name="T93" fmla="*/ 1970 h 2274"/>
              <a:gd name="T94" fmla="*/ 2988 w 3567"/>
              <a:gd name="T95" fmla="*/ 2067 h 2274"/>
              <a:gd name="T96" fmla="*/ 3049 w 3567"/>
              <a:gd name="T97" fmla="*/ 2132 h 2274"/>
              <a:gd name="T98" fmla="*/ 3113 w 3567"/>
              <a:gd name="T99" fmla="*/ 2175 h 2274"/>
              <a:gd name="T100" fmla="*/ 3174 w 3567"/>
              <a:gd name="T101" fmla="*/ 2203 h 2274"/>
              <a:gd name="T102" fmla="*/ 3238 w 3567"/>
              <a:gd name="T103" fmla="*/ 2222 h 2274"/>
              <a:gd name="T104" fmla="*/ 3299 w 3567"/>
              <a:gd name="T105" fmla="*/ 2239 h 2274"/>
              <a:gd name="T106" fmla="*/ 3362 w 3567"/>
              <a:gd name="T107" fmla="*/ 2250 h 2274"/>
              <a:gd name="T108" fmla="*/ 3424 w 3567"/>
              <a:gd name="T109" fmla="*/ 2259 h 2274"/>
              <a:gd name="T110" fmla="*/ 3487 w 3567"/>
              <a:gd name="T111" fmla="*/ 2267 h 2274"/>
              <a:gd name="T112" fmla="*/ 3549 w 3567"/>
              <a:gd name="T113" fmla="*/ 2272 h 2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274">
                <a:moveTo>
                  <a:pt x="0" y="1769"/>
                </a:moveTo>
                <a:lnTo>
                  <a:pt x="9" y="1769"/>
                </a:lnTo>
                <a:lnTo>
                  <a:pt x="18" y="1773"/>
                </a:lnTo>
                <a:lnTo>
                  <a:pt x="28" y="1775"/>
                </a:lnTo>
                <a:lnTo>
                  <a:pt x="35" y="1778"/>
                </a:lnTo>
                <a:lnTo>
                  <a:pt x="44" y="1780"/>
                </a:lnTo>
                <a:lnTo>
                  <a:pt x="54" y="1786"/>
                </a:lnTo>
                <a:lnTo>
                  <a:pt x="63" y="1790"/>
                </a:lnTo>
                <a:lnTo>
                  <a:pt x="72" y="1793"/>
                </a:lnTo>
                <a:lnTo>
                  <a:pt x="80" y="1797"/>
                </a:lnTo>
                <a:lnTo>
                  <a:pt x="89" y="1803"/>
                </a:lnTo>
                <a:lnTo>
                  <a:pt x="99" y="1806"/>
                </a:lnTo>
                <a:lnTo>
                  <a:pt x="108" y="1812"/>
                </a:lnTo>
                <a:lnTo>
                  <a:pt x="117" y="1816"/>
                </a:lnTo>
                <a:lnTo>
                  <a:pt x="125" y="1819"/>
                </a:lnTo>
                <a:lnTo>
                  <a:pt x="134" y="1825"/>
                </a:lnTo>
                <a:lnTo>
                  <a:pt x="143" y="1829"/>
                </a:lnTo>
                <a:lnTo>
                  <a:pt x="153" y="1832"/>
                </a:lnTo>
                <a:lnTo>
                  <a:pt x="160" y="1836"/>
                </a:lnTo>
                <a:lnTo>
                  <a:pt x="169" y="1840"/>
                </a:lnTo>
                <a:lnTo>
                  <a:pt x="179" y="1844"/>
                </a:lnTo>
                <a:lnTo>
                  <a:pt x="188" y="1847"/>
                </a:lnTo>
                <a:lnTo>
                  <a:pt x="197" y="1851"/>
                </a:lnTo>
                <a:lnTo>
                  <a:pt x="205" y="1853"/>
                </a:lnTo>
                <a:lnTo>
                  <a:pt x="214" y="1857"/>
                </a:lnTo>
                <a:lnTo>
                  <a:pt x="223" y="1860"/>
                </a:lnTo>
                <a:lnTo>
                  <a:pt x="233" y="1862"/>
                </a:lnTo>
                <a:lnTo>
                  <a:pt x="242" y="1864"/>
                </a:lnTo>
                <a:lnTo>
                  <a:pt x="249" y="1868"/>
                </a:lnTo>
                <a:lnTo>
                  <a:pt x="259" y="1870"/>
                </a:lnTo>
                <a:lnTo>
                  <a:pt x="268" y="1872"/>
                </a:lnTo>
                <a:lnTo>
                  <a:pt x="277" y="1872"/>
                </a:lnTo>
                <a:lnTo>
                  <a:pt x="285" y="1873"/>
                </a:lnTo>
                <a:lnTo>
                  <a:pt x="294" y="1873"/>
                </a:lnTo>
                <a:lnTo>
                  <a:pt x="303" y="1875"/>
                </a:lnTo>
                <a:lnTo>
                  <a:pt x="313" y="1875"/>
                </a:lnTo>
                <a:lnTo>
                  <a:pt x="322" y="1875"/>
                </a:lnTo>
                <a:lnTo>
                  <a:pt x="330" y="1875"/>
                </a:lnTo>
                <a:lnTo>
                  <a:pt x="339" y="1875"/>
                </a:lnTo>
                <a:lnTo>
                  <a:pt x="348" y="1875"/>
                </a:lnTo>
                <a:lnTo>
                  <a:pt x="357" y="1875"/>
                </a:lnTo>
                <a:lnTo>
                  <a:pt x="367" y="1875"/>
                </a:lnTo>
                <a:lnTo>
                  <a:pt x="374" y="1873"/>
                </a:lnTo>
                <a:lnTo>
                  <a:pt x="384" y="1873"/>
                </a:lnTo>
                <a:lnTo>
                  <a:pt x="393" y="1872"/>
                </a:lnTo>
                <a:lnTo>
                  <a:pt x="402" y="1872"/>
                </a:lnTo>
                <a:lnTo>
                  <a:pt x="410" y="1870"/>
                </a:lnTo>
                <a:lnTo>
                  <a:pt x="419" y="1868"/>
                </a:lnTo>
                <a:lnTo>
                  <a:pt x="428" y="1866"/>
                </a:lnTo>
                <a:lnTo>
                  <a:pt x="438" y="1864"/>
                </a:lnTo>
                <a:lnTo>
                  <a:pt x="447" y="1862"/>
                </a:lnTo>
                <a:lnTo>
                  <a:pt x="454" y="1860"/>
                </a:lnTo>
                <a:lnTo>
                  <a:pt x="464" y="1857"/>
                </a:lnTo>
                <a:lnTo>
                  <a:pt x="473" y="1855"/>
                </a:lnTo>
                <a:lnTo>
                  <a:pt x="482" y="1853"/>
                </a:lnTo>
                <a:lnTo>
                  <a:pt x="492" y="1851"/>
                </a:lnTo>
                <a:lnTo>
                  <a:pt x="499" y="1849"/>
                </a:lnTo>
                <a:lnTo>
                  <a:pt x="508" y="1847"/>
                </a:lnTo>
                <a:lnTo>
                  <a:pt x="518" y="1845"/>
                </a:lnTo>
                <a:lnTo>
                  <a:pt x="527" y="1844"/>
                </a:lnTo>
                <a:lnTo>
                  <a:pt x="534" y="1842"/>
                </a:lnTo>
                <a:lnTo>
                  <a:pt x="544" y="1840"/>
                </a:lnTo>
                <a:lnTo>
                  <a:pt x="553" y="1838"/>
                </a:lnTo>
                <a:lnTo>
                  <a:pt x="562" y="1836"/>
                </a:lnTo>
                <a:lnTo>
                  <a:pt x="572" y="1834"/>
                </a:lnTo>
                <a:lnTo>
                  <a:pt x="579" y="1832"/>
                </a:lnTo>
                <a:lnTo>
                  <a:pt x="588" y="1831"/>
                </a:lnTo>
                <a:lnTo>
                  <a:pt x="598" y="1829"/>
                </a:lnTo>
                <a:lnTo>
                  <a:pt x="607" y="1827"/>
                </a:lnTo>
                <a:lnTo>
                  <a:pt x="616" y="1827"/>
                </a:lnTo>
                <a:lnTo>
                  <a:pt x="624" y="1825"/>
                </a:lnTo>
                <a:lnTo>
                  <a:pt x="633" y="1823"/>
                </a:lnTo>
                <a:lnTo>
                  <a:pt x="642" y="1821"/>
                </a:lnTo>
                <a:lnTo>
                  <a:pt x="652" y="1819"/>
                </a:lnTo>
                <a:lnTo>
                  <a:pt x="659" y="1819"/>
                </a:lnTo>
                <a:lnTo>
                  <a:pt x="669" y="1818"/>
                </a:lnTo>
                <a:lnTo>
                  <a:pt x="678" y="1816"/>
                </a:lnTo>
                <a:lnTo>
                  <a:pt x="687" y="1814"/>
                </a:lnTo>
                <a:lnTo>
                  <a:pt x="697" y="1812"/>
                </a:lnTo>
                <a:lnTo>
                  <a:pt x="704" y="1812"/>
                </a:lnTo>
                <a:lnTo>
                  <a:pt x="713" y="1810"/>
                </a:lnTo>
                <a:lnTo>
                  <a:pt x="723" y="1808"/>
                </a:lnTo>
                <a:lnTo>
                  <a:pt x="732" y="1806"/>
                </a:lnTo>
                <a:lnTo>
                  <a:pt x="741" y="1804"/>
                </a:lnTo>
                <a:lnTo>
                  <a:pt x="749" y="1803"/>
                </a:lnTo>
                <a:lnTo>
                  <a:pt x="758" y="1801"/>
                </a:lnTo>
                <a:lnTo>
                  <a:pt x="767" y="1797"/>
                </a:lnTo>
                <a:lnTo>
                  <a:pt x="777" y="1795"/>
                </a:lnTo>
                <a:lnTo>
                  <a:pt x="784" y="1793"/>
                </a:lnTo>
                <a:lnTo>
                  <a:pt x="793" y="1790"/>
                </a:lnTo>
                <a:lnTo>
                  <a:pt x="803" y="1786"/>
                </a:lnTo>
                <a:lnTo>
                  <a:pt x="812" y="1780"/>
                </a:lnTo>
                <a:lnTo>
                  <a:pt x="821" y="1777"/>
                </a:lnTo>
                <a:lnTo>
                  <a:pt x="829" y="1773"/>
                </a:lnTo>
                <a:lnTo>
                  <a:pt x="838" y="1767"/>
                </a:lnTo>
                <a:lnTo>
                  <a:pt x="847" y="1762"/>
                </a:lnTo>
                <a:lnTo>
                  <a:pt x="857" y="1756"/>
                </a:lnTo>
                <a:lnTo>
                  <a:pt x="866" y="1749"/>
                </a:lnTo>
                <a:lnTo>
                  <a:pt x="873" y="1743"/>
                </a:lnTo>
                <a:lnTo>
                  <a:pt x="883" y="1736"/>
                </a:lnTo>
                <a:lnTo>
                  <a:pt x="892" y="1728"/>
                </a:lnTo>
                <a:lnTo>
                  <a:pt x="901" y="1721"/>
                </a:lnTo>
                <a:lnTo>
                  <a:pt x="909" y="1711"/>
                </a:lnTo>
                <a:lnTo>
                  <a:pt x="918" y="1704"/>
                </a:lnTo>
                <a:lnTo>
                  <a:pt x="928" y="1695"/>
                </a:lnTo>
                <a:lnTo>
                  <a:pt x="937" y="1683"/>
                </a:lnTo>
                <a:lnTo>
                  <a:pt x="946" y="1674"/>
                </a:lnTo>
                <a:lnTo>
                  <a:pt x="954" y="1665"/>
                </a:lnTo>
                <a:lnTo>
                  <a:pt x="963" y="1655"/>
                </a:lnTo>
                <a:lnTo>
                  <a:pt x="972" y="1644"/>
                </a:lnTo>
                <a:lnTo>
                  <a:pt x="982" y="1633"/>
                </a:lnTo>
                <a:lnTo>
                  <a:pt x="991" y="1622"/>
                </a:lnTo>
                <a:lnTo>
                  <a:pt x="998" y="1611"/>
                </a:lnTo>
                <a:lnTo>
                  <a:pt x="1008" y="1599"/>
                </a:lnTo>
                <a:lnTo>
                  <a:pt x="1017" y="1588"/>
                </a:lnTo>
                <a:lnTo>
                  <a:pt x="1026" y="1577"/>
                </a:lnTo>
                <a:lnTo>
                  <a:pt x="1034" y="1566"/>
                </a:lnTo>
                <a:lnTo>
                  <a:pt x="1043" y="1555"/>
                </a:lnTo>
                <a:lnTo>
                  <a:pt x="1052" y="1544"/>
                </a:lnTo>
                <a:lnTo>
                  <a:pt x="1062" y="1534"/>
                </a:lnTo>
                <a:lnTo>
                  <a:pt x="1071" y="1523"/>
                </a:lnTo>
                <a:lnTo>
                  <a:pt x="1078" y="1514"/>
                </a:lnTo>
                <a:lnTo>
                  <a:pt x="1088" y="1504"/>
                </a:lnTo>
                <a:lnTo>
                  <a:pt x="1097" y="1495"/>
                </a:lnTo>
                <a:lnTo>
                  <a:pt x="1106" y="1486"/>
                </a:lnTo>
                <a:lnTo>
                  <a:pt x="1116" y="1478"/>
                </a:lnTo>
                <a:lnTo>
                  <a:pt x="1123" y="1471"/>
                </a:lnTo>
                <a:lnTo>
                  <a:pt x="1132" y="1463"/>
                </a:lnTo>
                <a:lnTo>
                  <a:pt x="1142" y="1458"/>
                </a:lnTo>
                <a:lnTo>
                  <a:pt x="1151" y="1450"/>
                </a:lnTo>
                <a:lnTo>
                  <a:pt x="1159" y="1447"/>
                </a:lnTo>
                <a:lnTo>
                  <a:pt x="1168" y="1441"/>
                </a:lnTo>
                <a:lnTo>
                  <a:pt x="1177" y="1437"/>
                </a:lnTo>
                <a:lnTo>
                  <a:pt x="1186" y="1434"/>
                </a:lnTo>
                <a:lnTo>
                  <a:pt x="1196" y="1432"/>
                </a:lnTo>
                <a:lnTo>
                  <a:pt x="1203" y="1428"/>
                </a:lnTo>
                <a:lnTo>
                  <a:pt x="1213" y="1426"/>
                </a:lnTo>
                <a:lnTo>
                  <a:pt x="1222" y="1426"/>
                </a:lnTo>
                <a:lnTo>
                  <a:pt x="1231" y="1424"/>
                </a:lnTo>
                <a:lnTo>
                  <a:pt x="1240" y="1424"/>
                </a:lnTo>
                <a:lnTo>
                  <a:pt x="1248" y="1424"/>
                </a:lnTo>
                <a:lnTo>
                  <a:pt x="1257" y="1424"/>
                </a:lnTo>
                <a:lnTo>
                  <a:pt x="1267" y="1424"/>
                </a:lnTo>
                <a:lnTo>
                  <a:pt x="1276" y="1426"/>
                </a:lnTo>
                <a:lnTo>
                  <a:pt x="1283" y="1426"/>
                </a:lnTo>
                <a:lnTo>
                  <a:pt x="1293" y="1426"/>
                </a:lnTo>
                <a:lnTo>
                  <a:pt x="1302" y="1426"/>
                </a:lnTo>
                <a:lnTo>
                  <a:pt x="1311" y="1428"/>
                </a:lnTo>
                <a:lnTo>
                  <a:pt x="1321" y="1428"/>
                </a:lnTo>
                <a:lnTo>
                  <a:pt x="1328" y="1428"/>
                </a:lnTo>
                <a:lnTo>
                  <a:pt x="1337" y="1426"/>
                </a:lnTo>
                <a:lnTo>
                  <a:pt x="1347" y="1426"/>
                </a:lnTo>
                <a:lnTo>
                  <a:pt x="1356" y="1424"/>
                </a:lnTo>
                <a:lnTo>
                  <a:pt x="1365" y="1422"/>
                </a:lnTo>
                <a:lnTo>
                  <a:pt x="1373" y="1419"/>
                </a:lnTo>
                <a:lnTo>
                  <a:pt x="1382" y="1415"/>
                </a:lnTo>
                <a:lnTo>
                  <a:pt x="1391" y="1411"/>
                </a:lnTo>
                <a:lnTo>
                  <a:pt x="1401" y="1406"/>
                </a:lnTo>
                <a:lnTo>
                  <a:pt x="1408" y="1400"/>
                </a:lnTo>
                <a:lnTo>
                  <a:pt x="1417" y="1393"/>
                </a:lnTo>
                <a:lnTo>
                  <a:pt x="1427" y="1383"/>
                </a:lnTo>
                <a:lnTo>
                  <a:pt x="1436" y="1374"/>
                </a:lnTo>
                <a:lnTo>
                  <a:pt x="1445" y="1363"/>
                </a:lnTo>
                <a:lnTo>
                  <a:pt x="1453" y="1350"/>
                </a:lnTo>
                <a:lnTo>
                  <a:pt x="1462" y="1337"/>
                </a:lnTo>
                <a:lnTo>
                  <a:pt x="1472" y="1322"/>
                </a:lnTo>
                <a:lnTo>
                  <a:pt x="1481" y="1305"/>
                </a:lnTo>
                <a:lnTo>
                  <a:pt x="1490" y="1288"/>
                </a:lnTo>
                <a:lnTo>
                  <a:pt x="1498" y="1270"/>
                </a:lnTo>
                <a:lnTo>
                  <a:pt x="1507" y="1251"/>
                </a:lnTo>
                <a:lnTo>
                  <a:pt x="1516" y="1230"/>
                </a:lnTo>
                <a:lnTo>
                  <a:pt x="1526" y="1208"/>
                </a:lnTo>
                <a:lnTo>
                  <a:pt x="1533" y="1188"/>
                </a:lnTo>
                <a:lnTo>
                  <a:pt x="1542" y="1163"/>
                </a:lnTo>
                <a:lnTo>
                  <a:pt x="1552" y="1139"/>
                </a:lnTo>
                <a:lnTo>
                  <a:pt x="1561" y="1113"/>
                </a:lnTo>
                <a:lnTo>
                  <a:pt x="1570" y="1087"/>
                </a:lnTo>
                <a:lnTo>
                  <a:pt x="1578" y="1059"/>
                </a:lnTo>
                <a:lnTo>
                  <a:pt x="1587" y="1031"/>
                </a:lnTo>
                <a:lnTo>
                  <a:pt x="1596" y="1003"/>
                </a:lnTo>
                <a:lnTo>
                  <a:pt x="1606" y="973"/>
                </a:lnTo>
                <a:lnTo>
                  <a:pt x="1615" y="943"/>
                </a:lnTo>
                <a:lnTo>
                  <a:pt x="1622" y="915"/>
                </a:lnTo>
                <a:lnTo>
                  <a:pt x="1632" y="886"/>
                </a:lnTo>
                <a:lnTo>
                  <a:pt x="1641" y="858"/>
                </a:lnTo>
                <a:lnTo>
                  <a:pt x="1650" y="830"/>
                </a:lnTo>
                <a:lnTo>
                  <a:pt x="1658" y="802"/>
                </a:lnTo>
                <a:lnTo>
                  <a:pt x="1667" y="774"/>
                </a:lnTo>
                <a:lnTo>
                  <a:pt x="1676" y="748"/>
                </a:lnTo>
                <a:lnTo>
                  <a:pt x="1686" y="724"/>
                </a:lnTo>
                <a:lnTo>
                  <a:pt x="1695" y="701"/>
                </a:lnTo>
                <a:lnTo>
                  <a:pt x="1703" y="679"/>
                </a:lnTo>
                <a:lnTo>
                  <a:pt x="1712" y="660"/>
                </a:lnTo>
                <a:lnTo>
                  <a:pt x="1721" y="642"/>
                </a:lnTo>
                <a:lnTo>
                  <a:pt x="1730" y="625"/>
                </a:lnTo>
                <a:lnTo>
                  <a:pt x="1740" y="610"/>
                </a:lnTo>
                <a:lnTo>
                  <a:pt x="1747" y="597"/>
                </a:lnTo>
                <a:lnTo>
                  <a:pt x="1757" y="587"/>
                </a:lnTo>
                <a:lnTo>
                  <a:pt x="1766" y="580"/>
                </a:lnTo>
                <a:lnTo>
                  <a:pt x="1775" y="573"/>
                </a:lnTo>
                <a:lnTo>
                  <a:pt x="1784" y="571"/>
                </a:lnTo>
                <a:lnTo>
                  <a:pt x="1792" y="571"/>
                </a:lnTo>
                <a:lnTo>
                  <a:pt x="1801" y="571"/>
                </a:lnTo>
                <a:lnTo>
                  <a:pt x="1811" y="574"/>
                </a:lnTo>
                <a:lnTo>
                  <a:pt x="1820" y="580"/>
                </a:lnTo>
                <a:lnTo>
                  <a:pt x="1827" y="587"/>
                </a:lnTo>
                <a:lnTo>
                  <a:pt x="1837" y="595"/>
                </a:lnTo>
                <a:lnTo>
                  <a:pt x="1846" y="606"/>
                </a:lnTo>
                <a:lnTo>
                  <a:pt x="1855" y="619"/>
                </a:lnTo>
                <a:lnTo>
                  <a:pt x="1865" y="634"/>
                </a:lnTo>
                <a:lnTo>
                  <a:pt x="1872" y="651"/>
                </a:lnTo>
                <a:lnTo>
                  <a:pt x="1881" y="668"/>
                </a:lnTo>
                <a:lnTo>
                  <a:pt x="1891" y="686"/>
                </a:lnTo>
                <a:lnTo>
                  <a:pt x="1900" y="705"/>
                </a:lnTo>
                <a:lnTo>
                  <a:pt x="1909" y="725"/>
                </a:lnTo>
                <a:lnTo>
                  <a:pt x="1917" y="748"/>
                </a:lnTo>
                <a:lnTo>
                  <a:pt x="1926" y="768"/>
                </a:lnTo>
                <a:lnTo>
                  <a:pt x="1935" y="792"/>
                </a:lnTo>
                <a:lnTo>
                  <a:pt x="1945" y="815"/>
                </a:lnTo>
                <a:lnTo>
                  <a:pt x="1952" y="837"/>
                </a:lnTo>
                <a:lnTo>
                  <a:pt x="1961" y="860"/>
                </a:lnTo>
                <a:lnTo>
                  <a:pt x="1971" y="880"/>
                </a:lnTo>
                <a:lnTo>
                  <a:pt x="1980" y="901"/>
                </a:lnTo>
                <a:lnTo>
                  <a:pt x="1989" y="921"/>
                </a:lnTo>
                <a:lnTo>
                  <a:pt x="1997" y="940"/>
                </a:lnTo>
                <a:lnTo>
                  <a:pt x="2006" y="956"/>
                </a:lnTo>
                <a:lnTo>
                  <a:pt x="2015" y="973"/>
                </a:lnTo>
                <a:lnTo>
                  <a:pt x="2025" y="988"/>
                </a:lnTo>
                <a:lnTo>
                  <a:pt x="2034" y="1003"/>
                </a:lnTo>
                <a:lnTo>
                  <a:pt x="2042" y="1016"/>
                </a:lnTo>
                <a:lnTo>
                  <a:pt x="2051" y="1025"/>
                </a:lnTo>
                <a:lnTo>
                  <a:pt x="2060" y="1035"/>
                </a:lnTo>
                <a:lnTo>
                  <a:pt x="2070" y="1040"/>
                </a:lnTo>
                <a:lnTo>
                  <a:pt x="2077" y="1044"/>
                </a:lnTo>
                <a:lnTo>
                  <a:pt x="2086" y="1046"/>
                </a:lnTo>
                <a:lnTo>
                  <a:pt x="2096" y="1046"/>
                </a:lnTo>
                <a:lnTo>
                  <a:pt x="2105" y="1044"/>
                </a:lnTo>
                <a:lnTo>
                  <a:pt x="2114" y="1040"/>
                </a:lnTo>
                <a:lnTo>
                  <a:pt x="2122" y="1035"/>
                </a:lnTo>
                <a:lnTo>
                  <a:pt x="2131" y="1025"/>
                </a:lnTo>
                <a:lnTo>
                  <a:pt x="2140" y="1014"/>
                </a:lnTo>
                <a:lnTo>
                  <a:pt x="2150" y="1001"/>
                </a:lnTo>
                <a:lnTo>
                  <a:pt x="2159" y="984"/>
                </a:lnTo>
                <a:lnTo>
                  <a:pt x="2166" y="968"/>
                </a:lnTo>
                <a:lnTo>
                  <a:pt x="2176" y="947"/>
                </a:lnTo>
                <a:lnTo>
                  <a:pt x="2185" y="925"/>
                </a:lnTo>
                <a:lnTo>
                  <a:pt x="2194" y="902"/>
                </a:lnTo>
                <a:lnTo>
                  <a:pt x="2202" y="876"/>
                </a:lnTo>
                <a:lnTo>
                  <a:pt x="2211" y="847"/>
                </a:lnTo>
                <a:lnTo>
                  <a:pt x="2220" y="815"/>
                </a:lnTo>
                <a:lnTo>
                  <a:pt x="2230" y="779"/>
                </a:lnTo>
                <a:lnTo>
                  <a:pt x="2239" y="746"/>
                </a:lnTo>
                <a:lnTo>
                  <a:pt x="2246" y="709"/>
                </a:lnTo>
                <a:lnTo>
                  <a:pt x="2256" y="671"/>
                </a:lnTo>
                <a:lnTo>
                  <a:pt x="2265" y="634"/>
                </a:lnTo>
                <a:lnTo>
                  <a:pt x="2274" y="593"/>
                </a:lnTo>
                <a:lnTo>
                  <a:pt x="2284" y="552"/>
                </a:lnTo>
                <a:lnTo>
                  <a:pt x="2291" y="511"/>
                </a:lnTo>
                <a:lnTo>
                  <a:pt x="2301" y="468"/>
                </a:lnTo>
                <a:lnTo>
                  <a:pt x="2310" y="425"/>
                </a:lnTo>
                <a:lnTo>
                  <a:pt x="2319" y="384"/>
                </a:lnTo>
                <a:lnTo>
                  <a:pt x="2327" y="341"/>
                </a:lnTo>
                <a:lnTo>
                  <a:pt x="2336" y="302"/>
                </a:lnTo>
                <a:lnTo>
                  <a:pt x="2345" y="263"/>
                </a:lnTo>
                <a:lnTo>
                  <a:pt x="2355" y="226"/>
                </a:lnTo>
                <a:lnTo>
                  <a:pt x="2364" y="192"/>
                </a:lnTo>
                <a:lnTo>
                  <a:pt x="2371" y="157"/>
                </a:lnTo>
                <a:lnTo>
                  <a:pt x="2381" y="125"/>
                </a:lnTo>
                <a:lnTo>
                  <a:pt x="2390" y="97"/>
                </a:lnTo>
                <a:lnTo>
                  <a:pt x="2399" y="73"/>
                </a:lnTo>
                <a:lnTo>
                  <a:pt x="2409" y="49"/>
                </a:lnTo>
                <a:lnTo>
                  <a:pt x="2416" y="30"/>
                </a:lnTo>
                <a:lnTo>
                  <a:pt x="2425" y="17"/>
                </a:lnTo>
                <a:lnTo>
                  <a:pt x="2435" y="6"/>
                </a:lnTo>
                <a:lnTo>
                  <a:pt x="2444" y="2"/>
                </a:lnTo>
                <a:lnTo>
                  <a:pt x="2451" y="0"/>
                </a:lnTo>
                <a:lnTo>
                  <a:pt x="2461" y="2"/>
                </a:lnTo>
                <a:lnTo>
                  <a:pt x="2470" y="10"/>
                </a:lnTo>
                <a:lnTo>
                  <a:pt x="2479" y="21"/>
                </a:lnTo>
                <a:lnTo>
                  <a:pt x="2489" y="36"/>
                </a:lnTo>
                <a:lnTo>
                  <a:pt x="2496" y="56"/>
                </a:lnTo>
                <a:lnTo>
                  <a:pt x="2505" y="82"/>
                </a:lnTo>
                <a:lnTo>
                  <a:pt x="2515" y="110"/>
                </a:lnTo>
                <a:lnTo>
                  <a:pt x="2524" y="142"/>
                </a:lnTo>
                <a:lnTo>
                  <a:pt x="2533" y="177"/>
                </a:lnTo>
                <a:lnTo>
                  <a:pt x="2541" y="217"/>
                </a:lnTo>
                <a:lnTo>
                  <a:pt x="2550" y="256"/>
                </a:lnTo>
                <a:lnTo>
                  <a:pt x="2559" y="300"/>
                </a:lnTo>
                <a:lnTo>
                  <a:pt x="2569" y="349"/>
                </a:lnTo>
                <a:lnTo>
                  <a:pt x="2576" y="397"/>
                </a:lnTo>
                <a:lnTo>
                  <a:pt x="2586" y="450"/>
                </a:lnTo>
                <a:lnTo>
                  <a:pt x="2595" y="502"/>
                </a:lnTo>
                <a:lnTo>
                  <a:pt x="2604" y="556"/>
                </a:lnTo>
                <a:lnTo>
                  <a:pt x="2613" y="610"/>
                </a:lnTo>
                <a:lnTo>
                  <a:pt x="2621" y="664"/>
                </a:lnTo>
                <a:lnTo>
                  <a:pt x="2630" y="720"/>
                </a:lnTo>
                <a:lnTo>
                  <a:pt x="2640" y="778"/>
                </a:lnTo>
                <a:lnTo>
                  <a:pt x="2649" y="833"/>
                </a:lnTo>
                <a:lnTo>
                  <a:pt x="2658" y="889"/>
                </a:lnTo>
                <a:lnTo>
                  <a:pt x="2666" y="945"/>
                </a:lnTo>
                <a:lnTo>
                  <a:pt x="2675" y="999"/>
                </a:lnTo>
                <a:lnTo>
                  <a:pt x="2684" y="1053"/>
                </a:lnTo>
                <a:lnTo>
                  <a:pt x="2694" y="1106"/>
                </a:lnTo>
                <a:lnTo>
                  <a:pt x="2701" y="1158"/>
                </a:lnTo>
                <a:lnTo>
                  <a:pt x="2710" y="1208"/>
                </a:lnTo>
                <a:lnTo>
                  <a:pt x="2720" y="1257"/>
                </a:lnTo>
                <a:lnTo>
                  <a:pt x="2729" y="1305"/>
                </a:lnTo>
                <a:lnTo>
                  <a:pt x="2738" y="1352"/>
                </a:lnTo>
                <a:lnTo>
                  <a:pt x="2746" y="1396"/>
                </a:lnTo>
                <a:lnTo>
                  <a:pt x="2755" y="1439"/>
                </a:lnTo>
                <a:lnTo>
                  <a:pt x="2764" y="1480"/>
                </a:lnTo>
                <a:lnTo>
                  <a:pt x="2774" y="1519"/>
                </a:lnTo>
                <a:lnTo>
                  <a:pt x="2783" y="1557"/>
                </a:lnTo>
                <a:lnTo>
                  <a:pt x="2790" y="1594"/>
                </a:lnTo>
                <a:lnTo>
                  <a:pt x="2800" y="1627"/>
                </a:lnTo>
                <a:lnTo>
                  <a:pt x="2809" y="1661"/>
                </a:lnTo>
                <a:lnTo>
                  <a:pt x="2818" y="1693"/>
                </a:lnTo>
                <a:lnTo>
                  <a:pt x="2826" y="1722"/>
                </a:lnTo>
                <a:lnTo>
                  <a:pt x="2835" y="1750"/>
                </a:lnTo>
                <a:lnTo>
                  <a:pt x="2845" y="1778"/>
                </a:lnTo>
                <a:lnTo>
                  <a:pt x="2854" y="1804"/>
                </a:lnTo>
                <a:lnTo>
                  <a:pt x="2863" y="1829"/>
                </a:lnTo>
                <a:lnTo>
                  <a:pt x="2871" y="1853"/>
                </a:lnTo>
                <a:lnTo>
                  <a:pt x="2880" y="1875"/>
                </a:lnTo>
                <a:lnTo>
                  <a:pt x="2889" y="1896"/>
                </a:lnTo>
                <a:lnTo>
                  <a:pt x="2899" y="1916"/>
                </a:lnTo>
                <a:lnTo>
                  <a:pt x="2908" y="1935"/>
                </a:lnTo>
                <a:lnTo>
                  <a:pt x="2915" y="1954"/>
                </a:lnTo>
                <a:lnTo>
                  <a:pt x="2925" y="1970"/>
                </a:lnTo>
                <a:lnTo>
                  <a:pt x="2934" y="1987"/>
                </a:lnTo>
                <a:lnTo>
                  <a:pt x="2943" y="2002"/>
                </a:lnTo>
                <a:lnTo>
                  <a:pt x="2951" y="2017"/>
                </a:lnTo>
                <a:lnTo>
                  <a:pt x="2960" y="2030"/>
                </a:lnTo>
                <a:lnTo>
                  <a:pt x="2969" y="2043"/>
                </a:lnTo>
                <a:lnTo>
                  <a:pt x="2979" y="2056"/>
                </a:lnTo>
                <a:lnTo>
                  <a:pt x="2988" y="2067"/>
                </a:lnTo>
                <a:lnTo>
                  <a:pt x="2995" y="2078"/>
                </a:lnTo>
                <a:lnTo>
                  <a:pt x="3005" y="2090"/>
                </a:lnTo>
                <a:lnTo>
                  <a:pt x="3014" y="2099"/>
                </a:lnTo>
                <a:lnTo>
                  <a:pt x="3023" y="2108"/>
                </a:lnTo>
                <a:lnTo>
                  <a:pt x="3033" y="2116"/>
                </a:lnTo>
                <a:lnTo>
                  <a:pt x="3040" y="2125"/>
                </a:lnTo>
                <a:lnTo>
                  <a:pt x="3049" y="2132"/>
                </a:lnTo>
                <a:lnTo>
                  <a:pt x="3059" y="2140"/>
                </a:lnTo>
                <a:lnTo>
                  <a:pt x="3068" y="2146"/>
                </a:lnTo>
                <a:lnTo>
                  <a:pt x="3076" y="2153"/>
                </a:lnTo>
                <a:lnTo>
                  <a:pt x="3085" y="2159"/>
                </a:lnTo>
                <a:lnTo>
                  <a:pt x="3094" y="2164"/>
                </a:lnTo>
                <a:lnTo>
                  <a:pt x="3103" y="2170"/>
                </a:lnTo>
                <a:lnTo>
                  <a:pt x="3113" y="2175"/>
                </a:lnTo>
                <a:lnTo>
                  <a:pt x="3120" y="2179"/>
                </a:lnTo>
                <a:lnTo>
                  <a:pt x="3130" y="2185"/>
                </a:lnTo>
                <a:lnTo>
                  <a:pt x="3139" y="2188"/>
                </a:lnTo>
                <a:lnTo>
                  <a:pt x="3148" y="2192"/>
                </a:lnTo>
                <a:lnTo>
                  <a:pt x="3157" y="2196"/>
                </a:lnTo>
                <a:lnTo>
                  <a:pt x="3165" y="2200"/>
                </a:lnTo>
                <a:lnTo>
                  <a:pt x="3174" y="2203"/>
                </a:lnTo>
                <a:lnTo>
                  <a:pt x="3184" y="2207"/>
                </a:lnTo>
                <a:lnTo>
                  <a:pt x="3193" y="2209"/>
                </a:lnTo>
                <a:lnTo>
                  <a:pt x="3200" y="2213"/>
                </a:lnTo>
                <a:lnTo>
                  <a:pt x="3210" y="2214"/>
                </a:lnTo>
                <a:lnTo>
                  <a:pt x="3219" y="2218"/>
                </a:lnTo>
                <a:lnTo>
                  <a:pt x="3228" y="2220"/>
                </a:lnTo>
                <a:lnTo>
                  <a:pt x="3238" y="2222"/>
                </a:lnTo>
                <a:lnTo>
                  <a:pt x="3245" y="2226"/>
                </a:lnTo>
                <a:lnTo>
                  <a:pt x="3254" y="2228"/>
                </a:lnTo>
                <a:lnTo>
                  <a:pt x="3264" y="2229"/>
                </a:lnTo>
                <a:lnTo>
                  <a:pt x="3273" y="2231"/>
                </a:lnTo>
                <a:lnTo>
                  <a:pt x="3282" y="2233"/>
                </a:lnTo>
                <a:lnTo>
                  <a:pt x="3290" y="2237"/>
                </a:lnTo>
                <a:lnTo>
                  <a:pt x="3299" y="2239"/>
                </a:lnTo>
                <a:lnTo>
                  <a:pt x="3308" y="2241"/>
                </a:lnTo>
                <a:lnTo>
                  <a:pt x="3318" y="2242"/>
                </a:lnTo>
                <a:lnTo>
                  <a:pt x="3325" y="2242"/>
                </a:lnTo>
                <a:lnTo>
                  <a:pt x="3334" y="2244"/>
                </a:lnTo>
                <a:lnTo>
                  <a:pt x="3344" y="2246"/>
                </a:lnTo>
                <a:lnTo>
                  <a:pt x="3353" y="2248"/>
                </a:lnTo>
                <a:lnTo>
                  <a:pt x="3362" y="2250"/>
                </a:lnTo>
                <a:lnTo>
                  <a:pt x="3370" y="2252"/>
                </a:lnTo>
                <a:lnTo>
                  <a:pt x="3379" y="2254"/>
                </a:lnTo>
                <a:lnTo>
                  <a:pt x="3388" y="2254"/>
                </a:lnTo>
                <a:lnTo>
                  <a:pt x="3398" y="2255"/>
                </a:lnTo>
                <a:lnTo>
                  <a:pt x="3407" y="2257"/>
                </a:lnTo>
                <a:lnTo>
                  <a:pt x="3415" y="2259"/>
                </a:lnTo>
                <a:lnTo>
                  <a:pt x="3424" y="2259"/>
                </a:lnTo>
                <a:lnTo>
                  <a:pt x="3433" y="2261"/>
                </a:lnTo>
                <a:lnTo>
                  <a:pt x="3443" y="2261"/>
                </a:lnTo>
                <a:lnTo>
                  <a:pt x="3450" y="2263"/>
                </a:lnTo>
                <a:lnTo>
                  <a:pt x="3459" y="2265"/>
                </a:lnTo>
                <a:lnTo>
                  <a:pt x="3469" y="2265"/>
                </a:lnTo>
                <a:lnTo>
                  <a:pt x="3478" y="2267"/>
                </a:lnTo>
                <a:lnTo>
                  <a:pt x="3487" y="2267"/>
                </a:lnTo>
                <a:lnTo>
                  <a:pt x="3495" y="2269"/>
                </a:lnTo>
                <a:lnTo>
                  <a:pt x="3504" y="2269"/>
                </a:lnTo>
                <a:lnTo>
                  <a:pt x="3513" y="2270"/>
                </a:lnTo>
                <a:lnTo>
                  <a:pt x="3523" y="2270"/>
                </a:lnTo>
                <a:lnTo>
                  <a:pt x="3532" y="2272"/>
                </a:lnTo>
                <a:lnTo>
                  <a:pt x="3539" y="2272"/>
                </a:lnTo>
                <a:lnTo>
                  <a:pt x="3549" y="2272"/>
                </a:lnTo>
                <a:lnTo>
                  <a:pt x="3558" y="2274"/>
                </a:lnTo>
                <a:lnTo>
                  <a:pt x="3567" y="2274"/>
                </a:lnTo>
              </a:path>
            </a:pathLst>
          </a:custGeom>
          <a:noFill/>
          <a:ln w="6">
            <a:solidFill>
              <a:srgbClr val="008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任意多边形 268"/>
          <p:cNvSpPr>
            <a:spLocks/>
          </p:cNvSpPr>
          <p:nvPr/>
        </p:nvSpPr>
        <p:spPr bwMode="auto">
          <a:xfrm>
            <a:off x="2228714" y="3071592"/>
            <a:ext cx="5662613" cy="2390775"/>
          </a:xfrm>
          <a:custGeom>
            <a:avLst/>
            <a:gdLst>
              <a:gd name="T0" fmla="*/ 54 w 3567"/>
              <a:gd name="T1" fmla="*/ 1150 h 1506"/>
              <a:gd name="T2" fmla="*/ 117 w 3567"/>
              <a:gd name="T3" fmla="*/ 1172 h 1506"/>
              <a:gd name="T4" fmla="*/ 179 w 3567"/>
              <a:gd name="T5" fmla="*/ 1191 h 1506"/>
              <a:gd name="T6" fmla="*/ 242 w 3567"/>
              <a:gd name="T7" fmla="*/ 1206 h 1506"/>
              <a:gd name="T8" fmla="*/ 303 w 3567"/>
              <a:gd name="T9" fmla="*/ 1213 h 1506"/>
              <a:gd name="T10" fmla="*/ 367 w 3567"/>
              <a:gd name="T11" fmla="*/ 1215 h 1506"/>
              <a:gd name="T12" fmla="*/ 428 w 3567"/>
              <a:gd name="T13" fmla="*/ 1209 h 1506"/>
              <a:gd name="T14" fmla="*/ 492 w 3567"/>
              <a:gd name="T15" fmla="*/ 1202 h 1506"/>
              <a:gd name="T16" fmla="*/ 553 w 3567"/>
              <a:gd name="T17" fmla="*/ 1194 h 1506"/>
              <a:gd name="T18" fmla="*/ 616 w 3567"/>
              <a:gd name="T19" fmla="*/ 1187 h 1506"/>
              <a:gd name="T20" fmla="*/ 678 w 3567"/>
              <a:gd name="T21" fmla="*/ 1181 h 1506"/>
              <a:gd name="T22" fmla="*/ 741 w 3567"/>
              <a:gd name="T23" fmla="*/ 1176 h 1506"/>
              <a:gd name="T24" fmla="*/ 803 w 3567"/>
              <a:gd name="T25" fmla="*/ 1163 h 1506"/>
              <a:gd name="T26" fmla="*/ 866 w 3567"/>
              <a:gd name="T27" fmla="*/ 1142 h 1506"/>
              <a:gd name="T28" fmla="*/ 928 w 3567"/>
              <a:gd name="T29" fmla="*/ 1107 h 1506"/>
              <a:gd name="T30" fmla="*/ 991 w 3567"/>
              <a:gd name="T31" fmla="*/ 1062 h 1506"/>
              <a:gd name="T32" fmla="*/ 1052 w 3567"/>
              <a:gd name="T33" fmla="*/ 1012 h 1506"/>
              <a:gd name="T34" fmla="*/ 1116 w 3567"/>
              <a:gd name="T35" fmla="*/ 969 h 1506"/>
              <a:gd name="T36" fmla="*/ 1177 w 3567"/>
              <a:gd name="T37" fmla="*/ 943 h 1506"/>
              <a:gd name="T38" fmla="*/ 1240 w 3567"/>
              <a:gd name="T39" fmla="*/ 932 h 1506"/>
              <a:gd name="T40" fmla="*/ 1302 w 3567"/>
              <a:gd name="T41" fmla="*/ 932 h 1506"/>
              <a:gd name="T42" fmla="*/ 1365 w 3567"/>
              <a:gd name="T43" fmla="*/ 930 h 1506"/>
              <a:gd name="T44" fmla="*/ 1427 w 3567"/>
              <a:gd name="T45" fmla="*/ 906 h 1506"/>
              <a:gd name="T46" fmla="*/ 1490 w 3567"/>
              <a:gd name="T47" fmla="*/ 846 h 1506"/>
              <a:gd name="T48" fmla="*/ 1552 w 3567"/>
              <a:gd name="T49" fmla="*/ 751 h 1506"/>
              <a:gd name="T50" fmla="*/ 1615 w 3567"/>
              <a:gd name="T51" fmla="*/ 626 h 1506"/>
              <a:gd name="T52" fmla="*/ 1676 w 3567"/>
              <a:gd name="T53" fmla="*/ 497 h 1506"/>
              <a:gd name="T54" fmla="*/ 1740 w 3567"/>
              <a:gd name="T55" fmla="*/ 406 h 1506"/>
              <a:gd name="T56" fmla="*/ 1801 w 3567"/>
              <a:gd name="T57" fmla="*/ 374 h 1506"/>
              <a:gd name="T58" fmla="*/ 1865 w 3567"/>
              <a:gd name="T59" fmla="*/ 410 h 1506"/>
              <a:gd name="T60" fmla="*/ 1926 w 3567"/>
              <a:gd name="T61" fmla="*/ 492 h 1506"/>
              <a:gd name="T62" fmla="*/ 1989 w 3567"/>
              <a:gd name="T63" fmla="*/ 589 h 1506"/>
              <a:gd name="T64" fmla="*/ 2051 w 3567"/>
              <a:gd name="T65" fmla="*/ 659 h 1506"/>
              <a:gd name="T66" fmla="*/ 2114 w 3567"/>
              <a:gd name="T67" fmla="*/ 673 h 1506"/>
              <a:gd name="T68" fmla="*/ 2176 w 3567"/>
              <a:gd name="T69" fmla="*/ 617 h 1506"/>
              <a:gd name="T70" fmla="*/ 2239 w 3567"/>
              <a:gd name="T71" fmla="*/ 490 h 1506"/>
              <a:gd name="T72" fmla="*/ 2301 w 3567"/>
              <a:gd name="T73" fmla="*/ 309 h 1506"/>
              <a:gd name="T74" fmla="*/ 2364 w 3567"/>
              <a:gd name="T75" fmla="*/ 130 h 1506"/>
              <a:gd name="T76" fmla="*/ 2425 w 3567"/>
              <a:gd name="T77" fmla="*/ 13 h 1506"/>
              <a:gd name="T78" fmla="*/ 2489 w 3567"/>
              <a:gd name="T79" fmla="*/ 18 h 1506"/>
              <a:gd name="T80" fmla="*/ 2550 w 3567"/>
              <a:gd name="T81" fmla="*/ 151 h 1506"/>
              <a:gd name="T82" fmla="*/ 2613 w 3567"/>
              <a:gd name="T83" fmla="*/ 372 h 1506"/>
              <a:gd name="T84" fmla="*/ 2675 w 3567"/>
              <a:gd name="T85" fmla="*/ 624 h 1506"/>
              <a:gd name="T86" fmla="*/ 2738 w 3567"/>
              <a:gd name="T87" fmla="*/ 855 h 1506"/>
              <a:gd name="T88" fmla="*/ 2800 w 3567"/>
              <a:gd name="T89" fmla="*/ 1042 h 1506"/>
              <a:gd name="T90" fmla="*/ 2863 w 3567"/>
              <a:gd name="T91" fmla="*/ 1178 h 1506"/>
              <a:gd name="T92" fmla="*/ 2925 w 3567"/>
              <a:gd name="T93" fmla="*/ 1276 h 1506"/>
              <a:gd name="T94" fmla="*/ 2988 w 3567"/>
              <a:gd name="T95" fmla="*/ 1343 h 1506"/>
              <a:gd name="T96" fmla="*/ 3049 w 3567"/>
              <a:gd name="T97" fmla="*/ 1390 h 1506"/>
              <a:gd name="T98" fmla="*/ 3113 w 3567"/>
              <a:gd name="T99" fmla="*/ 1422 h 1506"/>
              <a:gd name="T100" fmla="*/ 3174 w 3567"/>
              <a:gd name="T101" fmla="*/ 1442 h 1506"/>
              <a:gd name="T102" fmla="*/ 3238 w 3567"/>
              <a:gd name="T103" fmla="*/ 1459 h 1506"/>
              <a:gd name="T104" fmla="*/ 3299 w 3567"/>
              <a:gd name="T105" fmla="*/ 1472 h 1506"/>
              <a:gd name="T106" fmla="*/ 3362 w 3567"/>
              <a:gd name="T107" fmla="*/ 1481 h 1506"/>
              <a:gd name="T108" fmla="*/ 3424 w 3567"/>
              <a:gd name="T109" fmla="*/ 1491 h 1506"/>
              <a:gd name="T110" fmla="*/ 3487 w 3567"/>
              <a:gd name="T111" fmla="*/ 1498 h 1506"/>
              <a:gd name="T112" fmla="*/ 3549 w 3567"/>
              <a:gd name="T113" fmla="*/ 1504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1506">
                <a:moveTo>
                  <a:pt x="0" y="1140"/>
                </a:moveTo>
                <a:lnTo>
                  <a:pt x="9" y="1142"/>
                </a:lnTo>
                <a:lnTo>
                  <a:pt x="18" y="1142"/>
                </a:lnTo>
                <a:lnTo>
                  <a:pt x="28" y="1144"/>
                </a:lnTo>
                <a:lnTo>
                  <a:pt x="35" y="1146"/>
                </a:lnTo>
                <a:lnTo>
                  <a:pt x="44" y="1148"/>
                </a:lnTo>
                <a:lnTo>
                  <a:pt x="54" y="1150"/>
                </a:lnTo>
                <a:lnTo>
                  <a:pt x="63" y="1153"/>
                </a:lnTo>
                <a:lnTo>
                  <a:pt x="72" y="1157"/>
                </a:lnTo>
                <a:lnTo>
                  <a:pt x="80" y="1159"/>
                </a:lnTo>
                <a:lnTo>
                  <a:pt x="89" y="1163"/>
                </a:lnTo>
                <a:lnTo>
                  <a:pt x="99" y="1165"/>
                </a:lnTo>
                <a:lnTo>
                  <a:pt x="108" y="1168"/>
                </a:lnTo>
                <a:lnTo>
                  <a:pt x="117" y="1172"/>
                </a:lnTo>
                <a:lnTo>
                  <a:pt x="125" y="1174"/>
                </a:lnTo>
                <a:lnTo>
                  <a:pt x="134" y="1178"/>
                </a:lnTo>
                <a:lnTo>
                  <a:pt x="143" y="1181"/>
                </a:lnTo>
                <a:lnTo>
                  <a:pt x="153" y="1183"/>
                </a:lnTo>
                <a:lnTo>
                  <a:pt x="160" y="1187"/>
                </a:lnTo>
                <a:lnTo>
                  <a:pt x="169" y="1189"/>
                </a:lnTo>
                <a:lnTo>
                  <a:pt x="179" y="1191"/>
                </a:lnTo>
                <a:lnTo>
                  <a:pt x="188" y="1194"/>
                </a:lnTo>
                <a:lnTo>
                  <a:pt x="197" y="1196"/>
                </a:lnTo>
                <a:lnTo>
                  <a:pt x="205" y="1198"/>
                </a:lnTo>
                <a:lnTo>
                  <a:pt x="214" y="1200"/>
                </a:lnTo>
                <a:lnTo>
                  <a:pt x="223" y="1202"/>
                </a:lnTo>
                <a:lnTo>
                  <a:pt x="233" y="1204"/>
                </a:lnTo>
                <a:lnTo>
                  <a:pt x="242" y="1206"/>
                </a:lnTo>
                <a:lnTo>
                  <a:pt x="249" y="1207"/>
                </a:lnTo>
                <a:lnTo>
                  <a:pt x="259" y="1209"/>
                </a:lnTo>
                <a:lnTo>
                  <a:pt x="268" y="1211"/>
                </a:lnTo>
                <a:lnTo>
                  <a:pt x="277" y="1211"/>
                </a:lnTo>
                <a:lnTo>
                  <a:pt x="285" y="1211"/>
                </a:lnTo>
                <a:lnTo>
                  <a:pt x="294" y="1213"/>
                </a:lnTo>
                <a:lnTo>
                  <a:pt x="303" y="1213"/>
                </a:lnTo>
                <a:lnTo>
                  <a:pt x="313" y="1215"/>
                </a:lnTo>
                <a:lnTo>
                  <a:pt x="322" y="1215"/>
                </a:lnTo>
                <a:lnTo>
                  <a:pt x="330" y="1215"/>
                </a:lnTo>
                <a:lnTo>
                  <a:pt x="339" y="1215"/>
                </a:lnTo>
                <a:lnTo>
                  <a:pt x="348" y="1215"/>
                </a:lnTo>
                <a:lnTo>
                  <a:pt x="357" y="1215"/>
                </a:lnTo>
                <a:lnTo>
                  <a:pt x="367" y="1215"/>
                </a:lnTo>
                <a:lnTo>
                  <a:pt x="374" y="1215"/>
                </a:lnTo>
                <a:lnTo>
                  <a:pt x="384" y="1213"/>
                </a:lnTo>
                <a:lnTo>
                  <a:pt x="393" y="1213"/>
                </a:lnTo>
                <a:lnTo>
                  <a:pt x="402" y="1213"/>
                </a:lnTo>
                <a:lnTo>
                  <a:pt x="410" y="1211"/>
                </a:lnTo>
                <a:lnTo>
                  <a:pt x="419" y="1211"/>
                </a:lnTo>
                <a:lnTo>
                  <a:pt x="428" y="1209"/>
                </a:lnTo>
                <a:lnTo>
                  <a:pt x="438" y="1209"/>
                </a:lnTo>
                <a:lnTo>
                  <a:pt x="447" y="1209"/>
                </a:lnTo>
                <a:lnTo>
                  <a:pt x="454" y="1207"/>
                </a:lnTo>
                <a:lnTo>
                  <a:pt x="464" y="1206"/>
                </a:lnTo>
                <a:lnTo>
                  <a:pt x="473" y="1206"/>
                </a:lnTo>
                <a:lnTo>
                  <a:pt x="482" y="1204"/>
                </a:lnTo>
                <a:lnTo>
                  <a:pt x="492" y="1202"/>
                </a:lnTo>
                <a:lnTo>
                  <a:pt x="499" y="1202"/>
                </a:lnTo>
                <a:lnTo>
                  <a:pt x="508" y="1200"/>
                </a:lnTo>
                <a:lnTo>
                  <a:pt x="518" y="1200"/>
                </a:lnTo>
                <a:lnTo>
                  <a:pt x="527" y="1198"/>
                </a:lnTo>
                <a:lnTo>
                  <a:pt x="534" y="1196"/>
                </a:lnTo>
                <a:lnTo>
                  <a:pt x="544" y="1194"/>
                </a:lnTo>
                <a:lnTo>
                  <a:pt x="553" y="1194"/>
                </a:lnTo>
                <a:lnTo>
                  <a:pt x="562" y="1193"/>
                </a:lnTo>
                <a:lnTo>
                  <a:pt x="572" y="1193"/>
                </a:lnTo>
                <a:lnTo>
                  <a:pt x="579" y="1191"/>
                </a:lnTo>
                <a:lnTo>
                  <a:pt x="588" y="1191"/>
                </a:lnTo>
                <a:lnTo>
                  <a:pt x="598" y="1189"/>
                </a:lnTo>
                <a:lnTo>
                  <a:pt x="607" y="1187"/>
                </a:lnTo>
                <a:lnTo>
                  <a:pt x="616" y="1187"/>
                </a:lnTo>
                <a:lnTo>
                  <a:pt x="624" y="1187"/>
                </a:lnTo>
                <a:lnTo>
                  <a:pt x="633" y="1185"/>
                </a:lnTo>
                <a:lnTo>
                  <a:pt x="642" y="1185"/>
                </a:lnTo>
                <a:lnTo>
                  <a:pt x="652" y="1183"/>
                </a:lnTo>
                <a:lnTo>
                  <a:pt x="659" y="1183"/>
                </a:lnTo>
                <a:lnTo>
                  <a:pt x="669" y="1181"/>
                </a:lnTo>
                <a:lnTo>
                  <a:pt x="678" y="1181"/>
                </a:lnTo>
                <a:lnTo>
                  <a:pt x="687" y="1181"/>
                </a:lnTo>
                <a:lnTo>
                  <a:pt x="697" y="1179"/>
                </a:lnTo>
                <a:lnTo>
                  <a:pt x="704" y="1179"/>
                </a:lnTo>
                <a:lnTo>
                  <a:pt x="713" y="1178"/>
                </a:lnTo>
                <a:lnTo>
                  <a:pt x="723" y="1178"/>
                </a:lnTo>
                <a:lnTo>
                  <a:pt x="732" y="1176"/>
                </a:lnTo>
                <a:lnTo>
                  <a:pt x="741" y="1176"/>
                </a:lnTo>
                <a:lnTo>
                  <a:pt x="749" y="1174"/>
                </a:lnTo>
                <a:lnTo>
                  <a:pt x="758" y="1172"/>
                </a:lnTo>
                <a:lnTo>
                  <a:pt x="767" y="1172"/>
                </a:lnTo>
                <a:lnTo>
                  <a:pt x="777" y="1170"/>
                </a:lnTo>
                <a:lnTo>
                  <a:pt x="784" y="1168"/>
                </a:lnTo>
                <a:lnTo>
                  <a:pt x="793" y="1165"/>
                </a:lnTo>
                <a:lnTo>
                  <a:pt x="803" y="1163"/>
                </a:lnTo>
                <a:lnTo>
                  <a:pt x="812" y="1161"/>
                </a:lnTo>
                <a:lnTo>
                  <a:pt x="821" y="1157"/>
                </a:lnTo>
                <a:lnTo>
                  <a:pt x="829" y="1155"/>
                </a:lnTo>
                <a:lnTo>
                  <a:pt x="838" y="1153"/>
                </a:lnTo>
                <a:lnTo>
                  <a:pt x="847" y="1150"/>
                </a:lnTo>
                <a:lnTo>
                  <a:pt x="857" y="1146"/>
                </a:lnTo>
                <a:lnTo>
                  <a:pt x="866" y="1142"/>
                </a:lnTo>
                <a:lnTo>
                  <a:pt x="873" y="1137"/>
                </a:lnTo>
                <a:lnTo>
                  <a:pt x="883" y="1133"/>
                </a:lnTo>
                <a:lnTo>
                  <a:pt x="892" y="1129"/>
                </a:lnTo>
                <a:lnTo>
                  <a:pt x="901" y="1124"/>
                </a:lnTo>
                <a:lnTo>
                  <a:pt x="909" y="1118"/>
                </a:lnTo>
                <a:lnTo>
                  <a:pt x="918" y="1112"/>
                </a:lnTo>
                <a:lnTo>
                  <a:pt x="928" y="1107"/>
                </a:lnTo>
                <a:lnTo>
                  <a:pt x="937" y="1101"/>
                </a:lnTo>
                <a:lnTo>
                  <a:pt x="946" y="1096"/>
                </a:lnTo>
                <a:lnTo>
                  <a:pt x="954" y="1088"/>
                </a:lnTo>
                <a:lnTo>
                  <a:pt x="963" y="1083"/>
                </a:lnTo>
                <a:lnTo>
                  <a:pt x="972" y="1075"/>
                </a:lnTo>
                <a:lnTo>
                  <a:pt x="982" y="1070"/>
                </a:lnTo>
                <a:lnTo>
                  <a:pt x="991" y="1062"/>
                </a:lnTo>
                <a:lnTo>
                  <a:pt x="998" y="1055"/>
                </a:lnTo>
                <a:lnTo>
                  <a:pt x="1008" y="1047"/>
                </a:lnTo>
                <a:lnTo>
                  <a:pt x="1017" y="1042"/>
                </a:lnTo>
                <a:lnTo>
                  <a:pt x="1026" y="1034"/>
                </a:lnTo>
                <a:lnTo>
                  <a:pt x="1034" y="1027"/>
                </a:lnTo>
                <a:lnTo>
                  <a:pt x="1043" y="1019"/>
                </a:lnTo>
                <a:lnTo>
                  <a:pt x="1052" y="1012"/>
                </a:lnTo>
                <a:lnTo>
                  <a:pt x="1062" y="1006"/>
                </a:lnTo>
                <a:lnTo>
                  <a:pt x="1071" y="999"/>
                </a:lnTo>
                <a:lnTo>
                  <a:pt x="1078" y="991"/>
                </a:lnTo>
                <a:lnTo>
                  <a:pt x="1088" y="986"/>
                </a:lnTo>
                <a:lnTo>
                  <a:pt x="1097" y="980"/>
                </a:lnTo>
                <a:lnTo>
                  <a:pt x="1106" y="974"/>
                </a:lnTo>
                <a:lnTo>
                  <a:pt x="1116" y="969"/>
                </a:lnTo>
                <a:lnTo>
                  <a:pt x="1123" y="965"/>
                </a:lnTo>
                <a:lnTo>
                  <a:pt x="1132" y="960"/>
                </a:lnTo>
                <a:lnTo>
                  <a:pt x="1142" y="956"/>
                </a:lnTo>
                <a:lnTo>
                  <a:pt x="1151" y="952"/>
                </a:lnTo>
                <a:lnTo>
                  <a:pt x="1159" y="948"/>
                </a:lnTo>
                <a:lnTo>
                  <a:pt x="1168" y="945"/>
                </a:lnTo>
                <a:lnTo>
                  <a:pt x="1177" y="943"/>
                </a:lnTo>
                <a:lnTo>
                  <a:pt x="1186" y="939"/>
                </a:lnTo>
                <a:lnTo>
                  <a:pt x="1196" y="937"/>
                </a:lnTo>
                <a:lnTo>
                  <a:pt x="1203" y="935"/>
                </a:lnTo>
                <a:lnTo>
                  <a:pt x="1213" y="935"/>
                </a:lnTo>
                <a:lnTo>
                  <a:pt x="1222" y="933"/>
                </a:lnTo>
                <a:lnTo>
                  <a:pt x="1231" y="933"/>
                </a:lnTo>
                <a:lnTo>
                  <a:pt x="1240" y="932"/>
                </a:lnTo>
                <a:lnTo>
                  <a:pt x="1248" y="932"/>
                </a:lnTo>
                <a:lnTo>
                  <a:pt x="1257" y="932"/>
                </a:lnTo>
                <a:lnTo>
                  <a:pt x="1267" y="932"/>
                </a:lnTo>
                <a:lnTo>
                  <a:pt x="1276" y="932"/>
                </a:lnTo>
                <a:lnTo>
                  <a:pt x="1283" y="932"/>
                </a:lnTo>
                <a:lnTo>
                  <a:pt x="1293" y="932"/>
                </a:lnTo>
                <a:lnTo>
                  <a:pt x="1302" y="932"/>
                </a:lnTo>
                <a:lnTo>
                  <a:pt x="1311" y="933"/>
                </a:lnTo>
                <a:lnTo>
                  <a:pt x="1321" y="933"/>
                </a:lnTo>
                <a:lnTo>
                  <a:pt x="1328" y="933"/>
                </a:lnTo>
                <a:lnTo>
                  <a:pt x="1337" y="932"/>
                </a:lnTo>
                <a:lnTo>
                  <a:pt x="1347" y="932"/>
                </a:lnTo>
                <a:lnTo>
                  <a:pt x="1356" y="932"/>
                </a:lnTo>
                <a:lnTo>
                  <a:pt x="1365" y="930"/>
                </a:lnTo>
                <a:lnTo>
                  <a:pt x="1373" y="928"/>
                </a:lnTo>
                <a:lnTo>
                  <a:pt x="1382" y="924"/>
                </a:lnTo>
                <a:lnTo>
                  <a:pt x="1391" y="922"/>
                </a:lnTo>
                <a:lnTo>
                  <a:pt x="1401" y="919"/>
                </a:lnTo>
                <a:lnTo>
                  <a:pt x="1408" y="915"/>
                </a:lnTo>
                <a:lnTo>
                  <a:pt x="1417" y="911"/>
                </a:lnTo>
                <a:lnTo>
                  <a:pt x="1427" y="906"/>
                </a:lnTo>
                <a:lnTo>
                  <a:pt x="1436" y="900"/>
                </a:lnTo>
                <a:lnTo>
                  <a:pt x="1445" y="892"/>
                </a:lnTo>
                <a:lnTo>
                  <a:pt x="1453" y="885"/>
                </a:lnTo>
                <a:lnTo>
                  <a:pt x="1462" y="878"/>
                </a:lnTo>
                <a:lnTo>
                  <a:pt x="1472" y="868"/>
                </a:lnTo>
                <a:lnTo>
                  <a:pt x="1481" y="857"/>
                </a:lnTo>
                <a:lnTo>
                  <a:pt x="1490" y="846"/>
                </a:lnTo>
                <a:lnTo>
                  <a:pt x="1498" y="835"/>
                </a:lnTo>
                <a:lnTo>
                  <a:pt x="1507" y="822"/>
                </a:lnTo>
                <a:lnTo>
                  <a:pt x="1516" y="809"/>
                </a:lnTo>
                <a:lnTo>
                  <a:pt x="1526" y="796"/>
                </a:lnTo>
                <a:lnTo>
                  <a:pt x="1533" y="781"/>
                </a:lnTo>
                <a:lnTo>
                  <a:pt x="1542" y="766"/>
                </a:lnTo>
                <a:lnTo>
                  <a:pt x="1552" y="751"/>
                </a:lnTo>
                <a:lnTo>
                  <a:pt x="1561" y="736"/>
                </a:lnTo>
                <a:lnTo>
                  <a:pt x="1570" y="717"/>
                </a:lnTo>
                <a:lnTo>
                  <a:pt x="1578" y="700"/>
                </a:lnTo>
                <a:lnTo>
                  <a:pt x="1587" y="682"/>
                </a:lnTo>
                <a:lnTo>
                  <a:pt x="1596" y="663"/>
                </a:lnTo>
                <a:lnTo>
                  <a:pt x="1606" y="646"/>
                </a:lnTo>
                <a:lnTo>
                  <a:pt x="1615" y="626"/>
                </a:lnTo>
                <a:lnTo>
                  <a:pt x="1622" y="607"/>
                </a:lnTo>
                <a:lnTo>
                  <a:pt x="1632" y="589"/>
                </a:lnTo>
                <a:lnTo>
                  <a:pt x="1641" y="570"/>
                </a:lnTo>
                <a:lnTo>
                  <a:pt x="1650" y="551"/>
                </a:lnTo>
                <a:lnTo>
                  <a:pt x="1658" y="533"/>
                </a:lnTo>
                <a:lnTo>
                  <a:pt x="1667" y="514"/>
                </a:lnTo>
                <a:lnTo>
                  <a:pt x="1676" y="497"/>
                </a:lnTo>
                <a:lnTo>
                  <a:pt x="1686" y="482"/>
                </a:lnTo>
                <a:lnTo>
                  <a:pt x="1695" y="468"/>
                </a:lnTo>
                <a:lnTo>
                  <a:pt x="1703" y="453"/>
                </a:lnTo>
                <a:lnTo>
                  <a:pt x="1712" y="440"/>
                </a:lnTo>
                <a:lnTo>
                  <a:pt x="1721" y="427"/>
                </a:lnTo>
                <a:lnTo>
                  <a:pt x="1730" y="417"/>
                </a:lnTo>
                <a:lnTo>
                  <a:pt x="1740" y="406"/>
                </a:lnTo>
                <a:lnTo>
                  <a:pt x="1747" y="399"/>
                </a:lnTo>
                <a:lnTo>
                  <a:pt x="1757" y="391"/>
                </a:lnTo>
                <a:lnTo>
                  <a:pt x="1766" y="384"/>
                </a:lnTo>
                <a:lnTo>
                  <a:pt x="1775" y="380"/>
                </a:lnTo>
                <a:lnTo>
                  <a:pt x="1784" y="376"/>
                </a:lnTo>
                <a:lnTo>
                  <a:pt x="1792" y="374"/>
                </a:lnTo>
                <a:lnTo>
                  <a:pt x="1801" y="374"/>
                </a:lnTo>
                <a:lnTo>
                  <a:pt x="1811" y="374"/>
                </a:lnTo>
                <a:lnTo>
                  <a:pt x="1820" y="376"/>
                </a:lnTo>
                <a:lnTo>
                  <a:pt x="1827" y="382"/>
                </a:lnTo>
                <a:lnTo>
                  <a:pt x="1837" y="386"/>
                </a:lnTo>
                <a:lnTo>
                  <a:pt x="1846" y="393"/>
                </a:lnTo>
                <a:lnTo>
                  <a:pt x="1855" y="400"/>
                </a:lnTo>
                <a:lnTo>
                  <a:pt x="1865" y="410"/>
                </a:lnTo>
                <a:lnTo>
                  <a:pt x="1872" y="419"/>
                </a:lnTo>
                <a:lnTo>
                  <a:pt x="1881" y="430"/>
                </a:lnTo>
                <a:lnTo>
                  <a:pt x="1891" y="441"/>
                </a:lnTo>
                <a:lnTo>
                  <a:pt x="1900" y="453"/>
                </a:lnTo>
                <a:lnTo>
                  <a:pt x="1909" y="466"/>
                </a:lnTo>
                <a:lnTo>
                  <a:pt x="1917" y="479"/>
                </a:lnTo>
                <a:lnTo>
                  <a:pt x="1926" y="492"/>
                </a:lnTo>
                <a:lnTo>
                  <a:pt x="1935" y="507"/>
                </a:lnTo>
                <a:lnTo>
                  <a:pt x="1945" y="520"/>
                </a:lnTo>
                <a:lnTo>
                  <a:pt x="1952" y="535"/>
                </a:lnTo>
                <a:lnTo>
                  <a:pt x="1961" y="550"/>
                </a:lnTo>
                <a:lnTo>
                  <a:pt x="1971" y="563"/>
                </a:lnTo>
                <a:lnTo>
                  <a:pt x="1980" y="576"/>
                </a:lnTo>
                <a:lnTo>
                  <a:pt x="1989" y="589"/>
                </a:lnTo>
                <a:lnTo>
                  <a:pt x="1997" y="602"/>
                </a:lnTo>
                <a:lnTo>
                  <a:pt x="2006" y="613"/>
                </a:lnTo>
                <a:lnTo>
                  <a:pt x="2015" y="624"/>
                </a:lnTo>
                <a:lnTo>
                  <a:pt x="2025" y="633"/>
                </a:lnTo>
                <a:lnTo>
                  <a:pt x="2034" y="643"/>
                </a:lnTo>
                <a:lnTo>
                  <a:pt x="2042" y="652"/>
                </a:lnTo>
                <a:lnTo>
                  <a:pt x="2051" y="659"/>
                </a:lnTo>
                <a:lnTo>
                  <a:pt x="2060" y="665"/>
                </a:lnTo>
                <a:lnTo>
                  <a:pt x="2070" y="669"/>
                </a:lnTo>
                <a:lnTo>
                  <a:pt x="2077" y="671"/>
                </a:lnTo>
                <a:lnTo>
                  <a:pt x="2086" y="673"/>
                </a:lnTo>
                <a:lnTo>
                  <a:pt x="2096" y="674"/>
                </a:lnTo>
                <a:lnTo>
                  <a:pt x="2105" y="674"/>
                </a:lnTo>
                <a:lnTo>
                  <a:pt x="2114" y="673"/>
                </a:lnTo>
                <a:lnTo>
                  <a:pt x="2122" y="669"/>
                </a:lnTo>
                <a:lnTo>
                  <a:pt x="2131" y="663"/>
                </a:lnTo>
                <a:lnTo>
                  <a:pt x="2140" y="658"/>
                </a:lnTo>
                <a:lnTo>
                  <a:pt x="2150" y="650"/>
                </a:lnTo>
                <a:lnTo>
                  <a:pt x="2159" y="639"/>
                </a:lnTo>
                <a:lnTo>
                  <a:pt x="2166" y="630"/>
                </a:lnTo>
                <a:lnTo>
                  <a:pt x="2176" y="617"/>
                </a:lnTo>
                <a:lnTo>
                  <a:pt x="2185" y="602"/>
                </a:lnTo>
                <a:lnTo>
                  <a:pt x="2194" y="587"/>
                </a:lnTo>
                <a:lnTo>
                  <a:pt x="2202" y="570"/>
                </a:lnTo>
                <a:lnTo>
                  <a:pt x="2211" y="551"/>
                </a:lnTo>
                <a:lnTo>
                  <a:pt x="2220" y="533"/>
                </a:lnTo>
                <a:lnTo>
                  <a:pt x="2230" y="510"/>
                </a:lnTo>
                <a:lnTo>
                  <a:pt x="2239" y="490"/>
                </a:lnTo>
                <a:lnTo>
                  <a:pt x="2246" y="468"/>
                </a:lnTo>
                <a:lnTo>
                  <a:pt x="2256" y="441"/>
                </a:lnTo>
                <a:lnTo>
                  <a:pt x="2265" y="417"/>
                </a:lnTo>
                <a:lnTo>
                  <a:pt x="2274" y="391"/>
                </a:lnTo>
                <a:lnTo>
                  <a:pt x="2284" y="363"/>
                </a:lnTo>
                <a:lnTo>
                  <a:pt x="2291" y="337"/>
                </a:lnTo>
                <a:lnTo>
                  <a:pt x="2301" y="309"/>
                </a:lnTo>
                <a:lnTo>
                  <a:pt x="2310" y="283"/>
                </a:lnTo>
                <a:lnTo>
                  <a:pt x="2319" y="255"/>
                </a:lnTo>
                <a:lnTo>
                  <a:pt x="2327" y="231"/>
                </a:lnTo>
                <a:lnTo>
                  <a:pt x="2336" y="205"/>
                </a:lnTo>
                <a:lnTo>
                  <a:pt x="2345" y="179"/>
                </a:lnTo>
                <a:lnTo>
                  <a:pt x="2355" y="154"/>
                </a:lnTo>
                <a:lnTo>
                  <a:pt x="2364" y="130"/>
                </a:lnTo>
                <a:lnTo>
                  <a:pt x="2371" y="108"/>
                </a:lnTo>
                <a:lnTo>
                  <a:pt x="2381" y="87"/>
                </a:lnTo>
                <a:lnTo>
                  <a:pt x="2390" y="69"/>
                </a:lnTo>
                <a:lnTo>
                  <a:pt x="2399" y="50"/>
                </a:lnTo>
                <a:lnTo>
                  <a:pt x="2409" y="35"/>
                </a:lnTo>
                <a:lnTo>
                  <a:pt x="2416" y="22"/>
                </a:lnTo>
                <a:lnTo>
                  <a:pt x="2425" y="13"/>
                </a:lnTo>
                <a:lnTo>
                  <a:pt x="2435" y="5"/>
                </a:lnTo>
                <a:lnTo>
                  <a:pt x="2444" y="2"/>
                </a:lnTo>
                <a:lnTo>
                  <a:pt x="2451" y="0"/>
                </a:lnTo>
                <a:lnTo>
                  <a:pt x="2461" y="0"/>
                </a:lnTo>
                <a:lnTo>
                  <a:pt x="2470" y="2"/>
                </a:lnTo>
                <a:lnTo>
                  <a:pt x="2479" y="9"/>
                </a:lnTo>
                <a:lnTo>
                  <a:pt x="2489" y="18"/>
                </a:lnTo>
                <a:lnTo>
                  <a:pt x="2496" y="30"/>
                </a:lnTo>
                <a:lnTo>
                  <a:pt x="2505" y="44"/>
                </a:lnTo>
                <a:lnTo>
                  <a:pt x="2515" y="61"/>
                </a:lnTo>
                <a:lnTo>
                  <a:pt x="2524" y="80"/>
                </a:lnTo>
                <a:lnTo>
                  <a:pt x="2533" y="102"/>
                </a:lnTo>
                <a:lnTo>
                  <a:pt x="2541" y="125"/>
                </a:lnTo>
                <a:lnTo>
                  <a:pt x="2550" y="151"/>
                </a:lnTo>
                <a:lnTo>
                  <a:pt x="2559" y="177"/>
                </a:lnTo>
                <a:lnTo>
                  <a:pt x="2569" y="207"/>
                </a:lnTo>
                <a:lnTo>
                  <a:pt x="2576" y="238"/>
                </a:lnTo>
                <a:lnTo>
                  <a:pt x="2586" y="270"/>
                </a:lnTo>
                <a:lnTo>
                  <a:pt x="2595" y="304"/>
                </a:lnTo>
                <a:lnTo>
                  <a:pt x="2604" y="337"/>
                </a:lnTo>
                <a:lnTo>
                  <a:pt x="2613" y="372"/>
                </a:lnTo>
                <a:lnTo>
                  <a:pt x="2621" y="408"/>
                </a:lnTo>
                <a:lnTo>
                  <a:pt x="2630" y="443"/>
                </a:lnTo>
                <a:lnTo>
                  <a:pt x="2640" y="481"/>
                </a:lnTo>
                <a:lnTo>
                  <a:pt x="2649" y="516"/>
                </a:lnTo>
                <a:lnTo>
                  <a:pt x="2658" y="553"/>
                </a:lnTo>
                <a:lnTo>
                  <a:pt x="2666" y="589"/>
                </a:lnTo>
                <a:lnTo>
                  <a:pt x="2675" y="624"/>
                </a:lnTo>
                <a:lnTo>
                  <a:pt x="2684" y="659"/>
                </a:lnTo>
                <a:lnTo>
                  <a:pt x="2694" y="693"/>
                </a:lnTo>
                <a:lnTo>
                  <a:pt x="2701" y="727"/>
                </a:lnTo>
                <a:lnTo>
                  <a:pt x="2710" y="760"/>
                </a:lnTo>
                <a:lnTo>
                  <a:pt x="2720" y="794"/>
                </a:lnTo>
                <a:lnTo>
                  <a:pt x="2729" y="825"/>
                </a:lnTo>
                <a:lnTo>
                  <a:pt x="2738" y="855"/>
                </a:lnTo>
                <a:lnTo>
                  <a:pt x="2746" y="887"/>
                </a:lnTo>
                <a:lnTo>
                  <a:pt x="2755" y="915"/>
                </a:lnTo>
                <a:lnTo>
                  <a:pt x="2764" y="943"/>
                </a:lnTo>
                <a:lnTo>
                  <a:pt x="2774" y="969"/>
                </a:lnTo>
                <a:lnTo>
                  <a:pt x="2783" y="993"/>
                </a:lnTo>
                <a:lnTo>
                  <a:pt x="2790" y="1017"/>
                </a:lnTo>
                <a:lnTo>
                  <a:pt x="2800" y="1042"/>
                </a:lnTo>
                <a:lnTo>
                  <a:pt x="2809" y="1064"/>
                </a:lnTo>
                <a:lnTo>
                  <a:pt x="2818" y="1084"/>
                </a:lnTo>
                <a:lnTo>
                  <a:pt x="2826" y="1105"/>
                </a:lnTo>
                <a:lnTo>
                  <a:pt x="2835" y="1124"/>
                </a:lnTo>
                <a:lnTo>
                  <a:pt x="2845" y="1142"/>
                </a:lnTo>
                <a:lnTo>
                  <a:pt x="2854" y="1161"/>
                </a:lnTo>
                <a:lnTo>
                  <a:pt x="2863" y="1178"/>
                </a:lnTo>
                <a:lnTo>
                  <a:pt x="2871" y="1194"/>
                </a:lnTo>
                <a:lnTo>
                  <a:pt x="2880" y="1209"/>
                </a:lnTo>
                <a:lnTo>
                  <a:pt x="2889" y="1224"/>
                </a:lnTo>
                <a:lnTo>
                  <a:pt x="2899" y="1237"/>
                </a:lnTo>
                <a:lnTo>
                  <a:pt x="2908" y="1250"/>
                </a:lnTo>
                <a:lnTo>
                  <a:pt x="2915" y="1263"/>
                </a:lnTo>
                <a:lnTo>
                  <a:pt x="2925" y="1276"/>
                </a:lnTo>
                <a:lnTo>
                  <a:pt x="2934" y="1288"/>
                </a:lnTo>
                <a:lnTo>
                  <a:pt x="2943" y="1297"/>
                </a:lnTo>
                <a:lnTo>
                  <a:pt x="2951" y="1308"/>
                </a:lnTo>
                <a:lnTo>
                  <a:pt x="2960" y="1317"/>
                </a:lnTo>
                <a:lnTo>
                  <a:pt x="2969" y="1327"/>
                </a:lnTo>
                <a:lnTo>
                  <a:pt x="2979" y="1336"/>
                </a:lnTo>
                <a:lnTo>
                  <a:pt x="2988" y="1343"/>
                </a:lnTo>
                <a:lnTo>
                  <a:pt x="2995" y="1351"/>
                </a:lnTo>
                <a:lnTo>
                  <a:pt x="3005" y="1358"/>
                </a:lnTo>
                <a:lnTo>
                  <a:pt x="3014" y="1366"/>
                </a:lnTo>
                <a:lnTo>
                  <a:pt x="3023" y="1371"/>
                </a:lnTo>
                <a:lnTo>
                  <a:pt x="3033" y="1379"/>
                </a:lnTo>
                <a:lnTo>
                  <a:pt x="3040" y="1384"/>
                </a:lnTo>
                <a:lnTo>
                  <a:pt x="3049" y="1390"/>
                </a:lnTo>
                <a:lnTo>
                  <a:pt x="3059" y="1396"/>
                </a:lnTo>
                <a:lnTo>
                  <a:pt x="3068" y="1399"/>
                </a:lnTo>
                <a:lnTo>
                  <a:pt x="3076" y="1405"/>
                </a:lnTo>
                <a:lnTo>
                  <a:pt x="3085" y="1409"/>
                </a:lnTo>
                <a:lnTo>
                  <a:pt x="3094" y="1414"/>
                </a:lnTo>
                <a:lnTo>
                  <a:pt x="3103" y="1418"/>
                </a:lnTo>
                <a:lnTo>
                  <a:pt x="3113" y="1422"/>
                </a:lnTo>
                <a:lnTo>
                  <a:pt x="3120" y="1425"/>
                </a:lnTo>
                <a:lnTo>
                  <a:pt x="3130" y="1429"/>
                </a:lnTo>
                <a:lnTo>
                  <a:pt x="3139" y="1431"/>
                </a:lnTo>
                <a:lnTo>
                  <a:pt x="3148" y="1435"/>
                </a:lnTo>
                <a:lnTo>
                  <a:pt x="3157" y="1437"/>
                </a:lnTo>
                <a:lnTo>
                  <a:pt x="3165" y="1440"/>
                </a:lnTo>
                <a:lnTo>
                  <a:pt x="3174" y="1442"/>
                </a:lnTo>
                <a:lnTo>
                  <a:pt x="3184" y="1446"/>
                </a:lnTo>
                <a:lnTo>
                  <a:pt x="3193" y="1448"/>
                </a:lnTo>
                <a:lnTo>
                  <a:pt x="3200" y="1450"/>
                </a:lnTo>
                <a:lnTo>
                  <a:pt x="3210" y="1453"/>
                </a:lnTo>
                <a:lnTo>
                  <a:pt x="3219" y="1455"/>
                </a:lnTo>
                <a:lnTo>
                  <a:pt x="3228" y="1457"/>
                </a:lnTo>
                <a:lnTo>
                  <a:pt x="3238" y="1459"/>
                </a:lnTo>
                <a:lnTo>
                  <a:pt x="3245" y="1461"/>
                </a:lnTo>
                <a:lnTo>
                  <a:pt x="3254" y="1463"/>
                </a:lnTo>
                <a:lnTo>
                  <a:pt x="3264" y="1465"/>
                </a:lnTo>
                <a:lnTo>
                  <a:pt x="3273" y="1466"/>
                </a:lnTo>
                <a:lnTo>
                  <a:pt x="3282" y="1468"/>
                </a:lnTo>
                <a:lnTo>
                  <a:pt x="3290" y="1470"/>
                </a:lnTo>
                <a:lnTo>
                  <a:pt x="3299" y="1472"/>
                </a:lnTo>
                <a:lnTo>
                  <a:pt x="3308" y="1472"/>
                </a:lnTo>
                <a:lnTo>
                  <a:pt x="3318" y="1474"/>
                </a:lnTo>
                <a:lnTo>
                  <a:pt x="3325" y="1476"/>
                </a:lnTo>
                <a:lnTo>
                  <a:pt x="3334" y="1478"/>
                </a:lnTo>
                <a:lnTo>
                  <a:pt x="3344" y="1480"/>
                </a:lnTo>
                <a:lnTo>
                  <a:pt x="3353" y="1480"/>
                </a:lnTo>
                <a:lnTo>
                  <a:pt x="3362" y="1481"/>
                </a:lnTo>
                <a:lnTo>
                  <a:pt x="3370" y="1483"/>
                </a:lnTo>
                <a:lnTo>
                  <a:pt x="3379" y="1485"/>
                </a:lnTo>
                <a:lnTo>
                  <a:pt x="3388" y="1485"/>
                </a:lnTo>
                <a:lnTo>
                  <a:pt x="3398" y="1487"/>
                </a:lnTo>
                <a:lnTo>
                  <a:pt x="3407" y="1489"/>
                </a:lnTo>
                <a:lnTo>
                  <a:pt x="3415" y="1489"/>
                </a:lnTo>
                <a:lnTo>
                  <a:pt x="3424" y="1491"/>
                </a:lnTo>
                <a:lnTo>
                  <a:pt x="3433" y="1491"/>
                </a:lnTo>
                <a:lnTo>
                  <a:pt x="3443" y="1493"/>
                </a:lnTo>
                <a:lnTo>
                  <a:pt x="3450" y="1494"/>
                </a:lnTo>
                <a:lnTo>
                  <a:pt x="3459" y="1494"/>
                </a:lnTo>
                <a:lnTo>
                  <a:pt x="3469" y="1496"/>
                </a:lnTo>
                <a:lnTo>
                  <a:pt x="3478" y="1496"/>
                </a:lnTo>
                <a:lnTo>
                  <a:pt x="3487" y="1498"/>
                </a:lnTo>
                <a:lnTo>
                  <a:pt x="3495" y="1498"/>
                </a:lnTo>
                <a:lnTo>
                  <a:pt x="3504" y="1500"/>
                </a:lnTo>
                <a:lnTo>
                  <a:pt x="3513" y="1500"/>
                </a:lnTo>
                <a:lnTo>
                  <a:pt x="3523" y="1502"/>
                </a:lnTo>
                <a:lnTo>
                  <a:pt x="3532" y="1502"/>
                </a:lnTo>
                <a:lnTo>
                  <a:pt x="3539" y="1504"/>
                </a:lnTo>
                <a:lnTo>
                  <a:pt x="3549" y="1504"/>
                </a:lnTo>
                <a:lnTo>
                  <a:pt x="3558" y="1504"/>
                </a:lnTo>
                <a:lnTo>
                  <a:pt x="3567" y="1506"/>
                </a:lnTo>
              </a:path>
            </a:pathLst>
          </a:custGeom>
          <a:noFill/>
          <a:ln w="6">
            <a:solidFill>
              <a:srgbClr val="008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任意多边形 269"/>
          <p:cNvSpPr>
            <a:spLocks/>
          </p:cNvSpPr>
          <p:nvPr/>
        </p:nvSpPr>
        <p:spPr bwMode="auto">
          <a:xfrm>
            <a:off x="2228714" y="2325467"/>
            <a:ext cx="5662613" cy="3059112"/>
          </a:xfrm>
          <a:custGeom>
            <a:avLst/>
            <a:gdLst>
              <a:gd name="T0" fmla="*/ 54 w 3567"/>
              <a:gd name="T1" fmla="*/ 1469 h 1927"/>
              <a:gd name="T2" fmla="*/ 117 w 3567"/>
              <a:gd name="T3" fmla="*/ 1495 h 1927"/>
              <a:gd name="T4" fmla="*/ 179 w 3567"/>
              <a:gd name="T5" fmla="*/ 1521 h 1927"/>
              <a:gd name="T6" fmla="*/ 242 w 3567"/>
              <a:gd name="T7" fmla="*/ 1540 h 1927"/>
              <a:gd name="T8" fmla="*/ 303 w 3567"/>
              <a:gd name="T9" fmla="*/ 1551 h 1927"/>
              <a:gd name="T10" fmla="*/ 367 w 3567"/>
              <a:gd name="T11" fmla="*/ 1553 h 1927"/>
              <a:gd name="T12" fmla="*/ 428 w 3567"/>
              <a:gd name="T13" fmla="*/ 1545 h 1927"/>
              <a:gd name="T14" fmla="*/ 492 w 3567"/>
              <a:gd name="T15" fmla="*/ 1534 h 1927"/>
              <a:gd name="T16" fmla="*/ 553 w 3567"/>
              <a:gd name="T17" fmla="*/ 1523 h 1927"/>
              <a:gd name="T18" fmla="*/ 616 w 3567"/>
              <a:gd name="T19" fmla="*/ 1512 h 1927"/>
              <a:gd name="T20" fmla="*/ 678 w 3567"/>
              <a:gd name="T21" fmla="*/ 1506 h 1927"/>
              <a:gd name="T22" fmla="*/ 741 w 3567"/>
              <a:gd name="T23" fmla="*/ 1495 h 1927"/>
              <a:gd name="T24" fmla="*/ 803 w 3567"/>
              <a:gd name="T25" fmla="*/ 1482 h 1927"/>
              <a:gd name="T26" fmla="*/ 866 w 3567"/>
              <a:gd name="T27" fmla="*/ 1454 h 1927"/>
              <a:gd name="T28" fmla="*/ 928 w 3567"/>
              <a:gd name="T29" fmla="*/ 1409 h 1927"/>
              <a:gd name="T30" fmla="*/ 991 w 3567"/>
              <a:gd name="T31" fmla="*/ 1351 h 1927"/>
              <a:gd name="T32" fmla="*/ 1052 w 3567"/>
              <a:gd name="T33" fmla="*/ 1290 h 1927"/>
              <a:gd name="T34" fmla="*/ 1116 w 3567"/>
              <a:gd name="T35" fmla="*/ 1236 h 1927"/>
              <a:gd name="T36" fmla="*/ 1177 w 3567"/>
              <a:gd name="T37" fmla="*/ 1200 h 1927"/>
              <a:gd name="T38" fmla="*/ 1240 w 3567"/>
              <a:gd name="T39" fmla="*/ 1187 h 1927"/>
              <a:gd name="T40" fmla="*/ 1302 w 3567"/>
              <a:gd name="T41" fmla="*/ 1187 h 1927"/>
              <a:gd name="T42" fmla="*/ 1365 w 3567"/>
              <a:gd name="T43" fmla="*/ 1184 h 1927"/>
              <a:gd name="T44" fmla="*/ 1427 w 3567"/>
              <a:gd name="T45" fmla="*/ 1154 h 1927"/>
              <a:gd name="T46" fmla="*/ 1490 w 3567"/>
              <a:gd name="T47" fmla="*/ 1077 h 1927"/>
              <a:gd name="T48" fmla="*/ 1552 w 3567"/>
              <a:gd name="T49" fmla="*/ 958 h 1927"/>
              <a:gd name="T50" fmla="*/ 1615 w 3567"/>
              <a:gd name="T51" fmla="*/ 800 h 1927"/>
              <a:gd name="T52" fmla="*/ 1676 w 3567"/>
              <a:gd name="T53" fmla="*/ 637 h 1927"/>
              <a:gd name="T54" fmla="*/ 1740 w 3567"/>
              <a:gd name="T55" fmla="*/ 518 h 1927"/>
              <a:gd name="T56" fmla="*/ 1801 w 3567"/>
              <a:gd name="T57" fmla="*/ 477 h 1927"/>
              <a:gd name="T58" fmla="*/ 1865 w 3567"/>
              <a:gd name="T59" fmla="*/ 520 h 1927"/>
              <a:gd name="T60" fmla="*/ 1926 w 3567"/>
              <a:gd name="T61" fmla="*/ 621 h 1927"/>
              <a:gd name="T62" fmla="*/ 1989 w 3567"/>
              <a:gd name="T63" fmla="*/ 744 h 1927"/>
              <a:gd name="T64" fmla="*/ 2051 w 3567"/>
              <a:gd name="T65" fmla="*/ 831 h 1927"/>
              <a:gd name="T66" fmla="*/ 2114 w 3567"/>
              <a:gd name="T67" fmla="*/ 850 h 1927"/>
              <a:gd name="T68" fmla="*/ 2176 w 3567"/>
              <a:gd name="T69" fmla="*/ 781 h 1927"/>
              <a:gd name="T70" fmla="*/ 2239 w 3567"/>
              <a:gd name="T71" fmla="*/ 619 h 1927"/>
              <a:gd name="T72" fmla="*/ 2301 w 3567"/>
              <a:gd name="T73" fmla="*/ 395 h 1927"/>
              <a:gd name="T74" fmla="*/ 2364 w 3567"/>
              <a:gd name="T75" fmla="*/ 168 h 1927"/>
              <a:gd name="T76" fmla="*/ 2425 w 3567"/>
              <a:gd name="T77" fmla="*/ 19 h 1927"/>
              <a:gd name="T78" fmla="*/ 2489 w 3567"/>
              <a:gd name="T79" fmla="*/ 21 h 1927"/>
              <a:gd name="T80" fmla="*/ 2550 w 3567"/>
              <a:gd name="T81" fmla="*/ 186 h 1927"/>
              <a:gd name="T82" fmla="*/ 2613 w 3567"/>
              <a:gd name="T83" fmla="*/ 464 h 1927"/>
              <a:gd name="T84" fmla="*/ 2675 w 3567"/>
              <a:gd name="T85" fmla="*/ 783 h 1927"/>
              <a:gd name="T86" fmla="*/ 2738 w 3567"/>
              <a:gd name="T87" fmla="*/ 1079 h 1927"/>
              <a:gd name="T88" fmla="*/ 2800 w 3567"/>
              <a:gd name="T89" fmla="*/ 1318 h 1927"/>
              <a:gd name="T90" fmla="*/ 2863 w 3567"/>
              <a:gd name="T91" fmla="*/ 1495 h 1927"/>
              <a:gd name="T92" fmla="*/ 2925 w 3567"/>
              <a:gd name="T93" fmla="*/ 1623 h 1927"/>
              <a:gd name="T94" fmla="*/ 2988 w 3567"/>
              <a:gd name="T95" fmla="*/ 1713 h 1927"/>
              <a:gd name="T96" fmla="*/ 3049 w 3567"/>
              <a:gd name="T97" fmla="*/ 1772 h 1927"/>
              <a:gd name="T98" fmla="*/ 3113 w 3567"/>
              <a:gd name="T99" fmla="*/ 1813 h 1927"/>
              <a:gd name="T100" fmla="*/ 3174 w 3567"/>
              <a:gd name="T101" fmla="*/ 1843 h 1927"/>
              <a:gd name="T102" fmla="*/ 3238 w 3567"/>
              <a:gd name="T103" fmla="*/ 1864 h 1927"/>
              <a:gd name="T104" fmla="*/ 3299 w 3567"/>
              <a:gd name="T105" fmla="*/ 1881 h 1927"/>
              <a:gd name="T106" fmla="*/ 3362 w 3567"/>
              <a:gd name="T107" fmla="*/ 1894 h 1927"/>
              <a:gd name="T108" fmla="*/ 3424 w 3567"/>
              <a:gd name="T109" fmla="*/ 1907 h 1927"/>
              <a:gd name="T110" fmla="*/ 3487 w 3567"/>
              <a:gd name="T111" fmla="*/ 1916 h 1927"/>
              <a:gd name="T112" fmla="*/ 3549 w 3567"/>
              <a:gd name="T113" fmla="*/ 1925 h 1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1927">
                <a:moveTo>
                  <a:pt x="0" y="1456"/>
                </a:moveTo>
                <a:lnTo>
                  <a:pt x="9" y="1456"/>
                </a:lnTo>
                <a:lnTo>
                  <a:pt x="18" y="1458"/>
                </a:lnTo>
                <a:lnTo>
                  <a:pt x="28" y="1459"/>
                </a:lnTo>
                <a:lnTo>
                  <a:pt x="35" y="1463"/>
                </a:lnTo>
                <a:lnTo>
                  <a:pt x="44" y="1465"/>
                </a:lnTo>
                <a:lnTo>
                  <a:pt x="54" y="1469"/>
                </a:lnTo>
                <a:lnTo>
                  <a:pt x="63" y="1471"/>
                </a:lnTo>
                <a:lnTo>
                  <a:pt x="72" y="1474"/>
                </a:lnTo>
                <a:lnTo>
                  <a:pt x="80" y="1478"/>
                </a:lnTo>
                <a:lnTo>
                  <a:pt x="89" y="1482"/>
                </a:lnTo>
                <a:lnTo>
                  <a:pt x="99" y="1485"/>
                </a:lnTo>
                <a:lnTo>
                  <a:pt x="108" y="1489"/>
                </a:lnTo>
                <a:lnTo>
                  <a:pt x="117" y="1495"/>
                </a:lnTo>
                <a:lnTo>
                  <a:pt x="125" y="1499"/>
                </a:lnTo>
                <a:lnTo>
                  <a:pt x="134" y="1502"/>
                </a:lnTo>
                <a:lnTo>
                  <a:pt x="143" y="1506"/>
                </a:lnTo>
                <a:lnTo>
                  <a:pt x="153" y="1510"/>
                </a:lnTo>
                <a:lnTo>
                  <a:pt x="160" y="1513"/>
                </a:lnTo>
                <a:lnTo>
                  <a:pt x="169" y="1517"/>
                </a:lnTo>
                <a:lnTo>
                  <a:pt x="179" y="1521"/>
                </a:lnTo>
                <a:lnTo>
                  <a:pt x="188" y="1523"/>
                </a:lnTo>
                <a:lnTo>
                  <a:pt x="197" y="1526"/>
                </a:lnTo>
                <a:lnTo>
                  <a:pt x="205" y="1528"/>
                </a:lnTo>
                <a:lnTo>
                  <a:pt x="214" y="1532"/>
                </a:lnTo>
                <a:lnTo>
                  <a:pt x="223" y="1534"/>
                </a:lnTo>
                <a:lnTo>
                  <a:pt x="233" y="1538"/>
                </a:lnTo>
                <a:lnTo>
                  <a:pt x="242" y="1540"/>
                </a:lnTo>
                <a:lnTo>
                  <a:pt x="249" y="1541"/>
                </a:lnTo>
                <a:lnTo>
                  <a:pt x="259" y="1543"/>
                </a:lnTo>
                <a:lnTo>
                  <a:pt x="268" y="1545"/>
                </a:lnTo>
                <a:lnTo>
                  <a:pt x="277" y="1547"/>
                </a:lnTo>
                <a:lnTo>
                  <a:pt x="285" y="1549"/>
                </a:lnTo>
                <a:lnTo>
                  <a:pt x="294" y="1549"/>
                </a:lnTo>
                <a:lnTo>
                  <a:pt x="303" y="1551"/>
                </a:lnTo>
                <a:lnTo>
                  <a:pt x="313" y="1551"/>
                </a:lnTo>
                <a:lnTo>
                  <a:pt x="322" y="1551"/>
                </a:lnTo>
                <a:lnTo>
                  <a:pt x="330" y="1553"/>
                </a:lnTo>
                <a:lnTo>
                  <a:pt x="339" y="1553"/>
                </a:lnTo>
                <a:lnTo>
                  <a:pt x="348" y="1553"/>
                </a:lnTo>
                <a:lnTo>
                  <a:pt x="357" y="1553"/>
                </a:lnTo>
                <a:lnTo>
                  <a:pt x="367" y="1553"/>
                </a:lnTo>
                <a:lnTo>
                  <a:pt x="374" y="1551"/>
                </a:lnTo>
                <a:lnTo>
                  <a:pt x="384" y="1551"/>
                </a:lnTo>
                <a:lnTo>
                  <a:pt x="393" y="1549"/>
                </a:lnTo>
                <a:lnTo>
                  <a:pt x="402" y="1549"/>
                </a:lnTo>
                <a:lnTo>
                  <a:pt x="410" y="1547"/>
                </a:lnTo>
                <a:lnTo>
                  <a:pt x="419" y="1547"/>
                </a:lnTo>
                <a:lnTo>
                  <a:pt x="428" y="1545"/>
                </a:lnTo>
                <a:lnTo>
                  <a:pt x="438" y="1545"/>
                </a:lnTo>
                <a:lnTo>
                  <a:pt x="447" y="1543"/>
                </a:lnTo>
                <a:lnTo>
                  <a:pt x="454" y="1541"/>
                </a:lnTo>
                <a:lnTo>
                  <a:pt x="464" y="1540"/>
                </a:lnTo>
                <a:lnTo>
                  <a:pt x="473" y="1538"/>
                </a:lnTo>
                <a:lnTo>
                  <a:pt x="482" y="1536"/>
                </a:lnTo>
                <a:lnTo>
                  <a:pt x="492" y="1534"/>
                </a:lnTo>
                <a:lnTo>
                  <a:pt x="499" y="1534"/>
                </a:lnTo>
                <a:lnTo>
                  <a:pt x="508" y="1532"/>
                </a:lnTo>
                <a:lnTo>
                  <a:pt x="518" y="1530"/>
                </a:lnTo>
                <a:lnTo>
                  <a:pt x="527" y="1528"/>
                </a:lnTo>
                <a:lnTo>
                  <a:pt x="534" y="1526"/>
                </a:lnTo>
                <a:lnTo>
                  <a:pt x="544" y="1525"/>
                </a:lnTo>
                <a:lnTo>
                  <a:pt x="553" y="1523"/>
                </a:lnTo>
                <a:lnTo>
                  <a:pt x="562" y="1521"/>
                </a:lnTo>
                <a:lnTo>
                  <a:pt x="572" y="1519"/>
                </a:lnTo>
                <a:lnTo>
                  <a:pt x="579" y="1517"/>
                </a:lnTo>
                <a:lnTo>
                  <a:pt x="588" y="1515"/>
                </a:lnTo>
                <a:lnTo>
                  <a:pt x="598" y="1515"/>
                </a:lnTo>
                <a:lnTo>
                  <a:pt x="607" y="1513"/>
                </a:lnTo>
                <a:lnTo>
                  <a:pt x="616" y="1512"/>
                </a:lnTo>
                <a:lnTo>
                  <a:pt x="624" y="1512"/>
                </a:lnTo>
                <a:lnTo>
                  <a:pt x="633" y="1510"/>
                </a:lnTo>
                <a:lnTo>
                  <a:pt x="642" y="1508"/>
                </a:lnTo>
                <a:lnTo>
                  <a:pt x="652" y="1508"/>
                </a:lnTo>
                <a:lnTo>
                  <a:pt x="659" y="1508"/>
                </a:lnTo>
                <a:lnTo>
                  <a:pt x="669" y="1506"/>
                </a:lnTo>
                <a:lnTo>
                  <a:pt x="678" y="1506"/>
                </a:lnTo>
                <a:lnTo>
                  <a:pt x="687" y="1504"/>
                </a:lnTo>
                <a:lnTo>
                  <a:pt x="697" y="1502"/>
                </a:lnTo>
                <a:lnTo>
                  <a:pt x="704" y="1502"/>
                </a:lnTo>
                <a:lnTo>
                  <a:pt x="713" y="1500"/>
                </a:lnTo>
                <a:lnTo>
                  <a:pt x="723" y="1499"/>
                </a:lnTo>
                <a:lnTo>
                  <a:pt x="732" y="1497"/>
                </a:lnTo>
                <a:lnTo>
                  <a:pt x="741" y="1495"/>
                </a:lnTo>
                <a:lnTo>
                  <a:pt x="749" y="1495"/>
                </a:lnTo>
                <a:lnTo>
                  <a:pt x="758" y="1493"/>
                </a:lnTo>
                <a:lnTo>
                  <a:pt x="767" y="1491"/>
                </a:lnTo>
                <a:lnTo>
                  <a:pt x="777" y="1489"/>
                </a:lnTo>
                <a:lnTo>
                  <a:pt x="784" y="1487"/>
                </a:lnTo>
                <a:lnTo>
                  <a:pt x="793" y="1484"/>
                </a:lnTo>
                <a:lnTo>
                  <a:pt x="803" y="1482"/>
                </a:lnTo>
                <a:lnTo>
                  <a:pt x="812" y="1480"/>
                </a:lnTo>
                <a:lnTo>
                  <a:pt x="821" y="1476"/>
                </a:lnTo>
                <a:lnTo>
                  <a:pt x="829" y="1472"/>
                </a:lnTo>
                <a:lnTo>
                  <a:pt x="838" y="1469"/>
                </a:lnTo>
                <a:lnTo>
                  <a:pt x="847" y="1463"/>
                </a:lnTo>
                <a:lnTo>
                  <a:pt x="857" y="1459"/>
                </a:lnTo>
                <a:lnTo>
                  <a:pt x="866" y="1454"/>
                </a:lnTo>
                <a:lnTo>
                  <a:pt x="873" y="1448"/>
                </a:lnTo>
                <a:lnTo>
                  <a:pt x="883" y="1443"/>
                </a:lnTo>
                <a:lnTo>
                  <a:pt x="892" y="1437"/>
                </a:lnTo>
                <a:lnTo>
                  <a:pt x="901" y="1431"/>
                </a:lnTo>
                <a:lnTo>
                  <a:pt x="909" y="1424"/>
                </a:lnTo>
                <a:lnTo>
                  <a:pt x="918" y="1417"/>
                </a:lnTo>
                <a:lnTo>
                  <a:pt x="928" y="1409"/>
                </a:lnTo>
                <a:lnTo>
                  <a:pt x="937" y="1402"/>
                </a:lnTo>
                <a:lnTo>
                  <a:pt x="946" y="1394"/>
                </a:lnTo>
                <a:lnTo>
                  <a:pt x="954" y="1385"/>
                </a:lnTo>
                <a:lnTo>
                  <a:pt x="963" y="1377"/>
                </a:lnTo>
                <a:lnTo>
                  <a:pt x="972" y="1368"/>
                </a:lnTo>
                <a:lnTo>
                  <a:pt x="982" y="1361"/>
                </a:lnTo>
                <a:lnTo>
                  <a:pt x="991" y="1351"/>
                </a:lnTo>
                <a:lnTo>
                  <a:pt x="998" y="1342"/>
                </a:lnTo>
                <a:lnTo>
                  <a:pt x="1008" y="1335"/>
                </a:lnTo>
                <a:lnTo>
                  <a:pt x="1017" y="1325"/>
                </a:lnTo>
                <a:lnTo>
                  <a:pt x="1026" y="1316"/>
                </a:lnTo>
                <a:lnTo>
                  <a:pt x="1034" y="1307"/>
                </a:lnTo>
                <a:lnTo>
                  <a:pt x="1043" y="1297"/>
                </a:lnTo>
                <a:lnTo>
                  <a:pt x="1052" y="1290"/>
                </a:lnTo>
                <a:lnTo>
                  <a:pt x="1062" y="1280"/>
                </a:lnTo>
                <a:lnTo>
                  <a:pt x="1071" y="1273"/>
                </a:lnTo>
                <a:lnTo>
                  <a:pt x="1078" y="1264"/>
                </a:lnTo>
                <a:lnTo>
                  <a:pt x="1088" y="1256"/>
                </a:lnTo>
                <a:lnTo>
                  <a:pt x="1097" y="1249"/>
                </a:lnTo>
                <a:lnTo>
                  <a:pt x="1106" y="1241"/>
                </a:lnTo>
                <a:lnTo>
                  <a:pt x="1116" y="1236"/>
                </a:lnTo>
                <a:lnTo>
                  <a:pt x="1123" y="1228"/>
                </a:lnTo>
                <a:lnTo>
                  <a:pt x="1132" y="1223"/>
                </a:lnTo>
                <a:lnTo>
                  <a:pt x="1142" y="1217"/>
                </a:lnTo>
                <a:lnTo>
                  <a:pt x="1151" y="1213"/>
                </a:lnTo>
                <a:lnTo>
                  <a:pt x="1159" y="1208"/>
                </a:lnTo>
                <a:lnTo>
                  <a:pt x="1168" y="1204"/>
                </a:lnTo>
                <a:lnTo>
                  <a:pt x="1177" y="1200"/>
                </a:lnTo>
                <a:lnTo>
                  <a:pt x="1186" y="1197"/>
                </a:lnTo>
                <a:lnTo>
                  <a:pt x="1196" y="1195"/>
                </a:lnTo>
                <a:lnTo>
                  <a:pt x="1203" y="1193"/>
                </a:lnTo>
                <a:lnTo>
                  <a:pt x="1213" y="1191"/>
                </a:lnTo>
                <a:lnTo>
                  <a:pt x="1222" y="1189"/>
                </a:lnTo>
                <a:lnTo>
                  <a:pt x="1231" y="1189"/>
                </a:lnTo>
                <a:lnTo>
                  <a:pt x="1240" y="1187"/>
                </a:lnTo>
                <a:lnTo>
                  <a:pt x="1248" y="1187"/>
                </a:lnTo>
                <a:lnTo>
                  <a:pt x="1257" y="1187"/>
                </a:lnTo>
                <a:lnTo>
                  <a:pt x="1267" y="1187"/>
                </a:lnTo>
                <a:lnTo>
                  <a:pt x="1276" y="1187"/>
                </a:lnTo>
                <a:lnTo>
                  <a:pt x="1283" y="1187"/>
                </a:lnTo>
                <a:lnTo>
                  <a:pt x="1293" y="1187"/>
                </a:lnTo>
                <a:lnTo>
                  <a:pt x="1302" y="1187"/>
                </a:lnTo>
                <a:lnTo>
                  <a:pt x="1311" y="1187"/>
                </a:lnTo>
                <a:lnTo>
                  <a:pt x="1321" y="1187"/>
                </a:lnTo>
                <a:lnTo>
                  <a:pt x="1328" y="1187"/>
                </a:lnTo>
                <a:lnTo>
                  <a:pt x="1337" y="1187"/>
                </a:lnTo>
                <a:lnTo>
                  <a:pt x="1347" y="1187"/>
                </a:lnTo>
                <a:lnTo>
                  <a:pt x="1356" y="1185"/>
                </a:lnTo>
                <a:lnTo>
                  <a:pt x="1365" y="1184"/>
                </a:lnTo>
                <a:lnTo>
                  <a:pt x="1373" y="1180"/>
                </a:lnTo>
                <a:lnTo>
                  <a:pt x="1382" y="1178"/>
                </a:lnTo>
                <a:lnTo>
                  <a:pt x="1391" y="1176"/>
                </a:lnTo>
                <a:lnTo>
                  <a:pt x="1401" y="1170"/>
                </a:lnTo>
                <a:lnTo>
                  <a:pt x="1408" y="1167"/>
                </a:lnTo>
                <a:lnTo>
                  <a:pt x="1417" y="1159"/>
                </a:lnTo>
                <a:lnTo>
                  <a:pt x="1427" y="1154"/>
                </a:lnTo>
                <a:lnTo>
                  <a:pt x="1436" y="1146"/>
                </a:lnTo>
                <a:lnTo>
                  <a:pt x="1445" y="1137"/>
                </a:lnTo>
                <a:lnTo>
                  <a:pt x="1453" y="1126"/>
                </a:lnTo>
                <a:lnTo>
                  <a:pt x="1462" y="1115"/>
                </a:lnTo>
                <a:lnTo>
                  <a:pt x="1472" y="1103"/>
                </a:lnTo>
                <a:lnTo>
                  <a:pt x="1481" y="1090"/>
                </a:lnTo>
                <a:lnTo>
                  <a:pt x="1490" y="1077"/>
                </a:lnTo>
                <a:lnTo>
                  <a:pt x="1498" y="1062"/>
                </a:lnTo>
                <a:lnTo>
                  <a:pt x="1507" y="1047"/>
                </a:lnTo>
                <a:lnTo>
                  <a:pt x="1516" y="1031"/>
                </a:lnTo>
                <a:lnTo>
                  <a:pt x="1526" y="1014"/>
                </a:lnTo>
                <a:lnTo>
                  <a:pt x="1533" y="995"/>
                </a:lnTo>
                <a:lnTo>
                  <a:pt x="1542" y="977"/>
                </a:lnTo>
                <a:lnTo>
                  <a:pt x="1552" y="958"/>
                </a:lnTo>
                <a:lnTo>
                  <a:pt x="1561" y="938"/>
                </a:lnTo>
                <a:lnTo>
                  <a:pt x="1570" y="915"/>
                </a:lnTo>
                <a:lnTo>
                  <a:pt x="1578" y="893"/>
                </a:lnTo>
                <a:lnTo>
                  <a:pt x="1587" y="870"/>
                </a:lnTo>
                <a:lnTo>
                  <a:pt x="1596" y="848"/>
                </a:lnTo>
                <a:lnTo>
                  <a:pt x="1606" y="824"/>
                </a:lnTo>
                <a:lnTo>
                  <a:pt x="1615" y="800"/>
                </a:lnTo>
                <a:lnTo>
                  <a:pt x="1622" y="775"/>
                </a:lnTo>
                <a:lnTo>
                  <a:pt x="1632" y="753"/>
                </a:lnTo>
                <a:lnTo>
                  <a:pt x="1641" y="727"/>
                </a:lnTo>
                <a:lnTo>
                  <a:pt x="1650" y="705"/>
                </a:lnTo>
                <a:lnTo>
                  <a:pt x="1658" y="682"/>
                </a:lnTo>
                <a:lnTo>
                  <a:pt x="1667" y="660"/>
                </a:lnTo>
                <a:lnTo>
                  <a:pt x="1676" y="637"/>
                </a:lnTo>
                <a:lnTo>
                  <a:pt x="1686" y="617"/>
                </a:lnTo>
                <a:lnTo>
                  <a:pt x="1695" y="596"/>
                </a:lnTo>
                <a:lnTo>
                  <a:pt x="1703" y="578"/>
                </a:lnTo>
                <a:lnTo>
                  <a:pt x="1712" y="561"/>
                </a:lnTo>
                <a:lnTo>
                  <a:pt x="1721" y="546"/>
                </a:lnTo>
                <a:lnTo>
                  <a:pt x="1730" y="531"/>
                </a:lnTo>
                <a:lnTo>
                  <a:pt x="1740" y="518"/>
                </a:lnTo>
                <a:lnTo>
                  <a:pt x="1747" y="507"/>
                </a:lnTo>
                <a:lnTo>
                  <a:pt x="1757" y="498"/>
                </a:lnTo>
                <a:lnTo>
                  <a:pt x="1766" y="490"/>
                </a:lnTo>
                <a:lnTo>
                  <a:pt x="1775" y="485"/>
                </a:lnTo>
                <a:lnTo>
                  <a:pt x="1784" y="481"/>
                </a:lnTo>
                <a:lnTo>
                  <a:pt x="1792" y="477"/>
                </a:lnTo>
                <a:lnTo>
                  <a:pt x="1801" y="477"/>
                </a:lnTo>
                <a:lnTo>
                  <a:pt x="1811" y="479"/>
                </a:lnTo>
                <a:lnTo>
                  <a:pt x="1820" y="483"/>
                </a:lnTo>
                <a:lnTo>
                  <a:pt x="1827" y="487"/>
                </a:lnTo>
                <a:lnTo>
                  <a:pt x="1837" y="492"/>
                </a:lnTo>
                <a:lnTo>
                  <a:pt x="1846" y="500"/>
                </a:lnTo>
                <a:lnTo>
                  <a:pt x="1855" y="509"/>
                </a:lnTo>
                <a:lnTo>
                  <a:pt x="1865" y="520"/>
                </a:lnTo>
                <a:lnTo>
                  <a:pt x="1872" y="531"/>
                </a:lnTo>
                <a:lnTo>
                  <a:pt x="1881" y="544"/>
                </a:lnTo>
                <a:lnTo>
                  <a:pt x="1891" y="557"/>
                </a:lnTo>
                <a:lnTo>
                  <a:pt x="1900" y="572"/>
                </a:lnTo>
                <a:lnTo>
                  <a:pt x="1909" y="587"/>
                </a:lnTo>
                <a:lnTo>
                  <a:pt x="1917" y="606"/>
                </a:lnTo>
                <a:lnTo>
                  <a:pt x="1926" y="621"/>
                </a:lnTo>
                <a:lnTo>
                  <a:pt x="1935" y="639"/>
                </a:lnTo>
                <a:lnTo>
                  <a:pt x="1945" y="658"/>
                </a:lnTo>
                <a:lnTo>
                  <a:pt x="1952" y="675"/>
                </a:lnTo>
                <a:lnTo>
                  <a:pt x="1961" y="693"/>
                </a:lnTo>
                <a:lnTo>
                  <a:pt x="1971" y="710"/>
                </a:lnTo>
                <a:lnTo>
                  <a:pt x="1980" y="727"/>
                </a:lnTo>
                <a:lnTo>
                  <a:pt x="1989" y="744"/>
                </a:lnTo>
                <a:lnTo>
                  <a:pt x="1997" y="759"/>
                </a:lnTo>
                <a:lnTo>
                  <a:pt x="2006" y="774"/>
                </a:lnTo>
                <a:lnTo>
                  <a:pt x="2015" y="788"/>
                </a:lnTo>
                <a:lnTo>
                  <a:pt x="2025" y="801"/>
                </a:lnTo>
                <a:lnTo>
                  <a:pt x="2034" y="813"/>
                </a:lnTo>
                <a:lnTo>
                  <a:pt x="2042" y="822"/>
                </a:lnTo>
                <a:lnTo>
                  <a:pt x="2051" y="831"/>
                </a:lnTo>
                <a:lnTo>
                  <a:pt x="2060" y="839"/>
                </a:lnTo>
                <a:lnTo>
                  <a:pt x="2070" y="844"/>
                </a:lnTo>
                <a:lnTo>
                  <a:pt x="2077" y="848"/>
                </a:lnTo>
                <a:lnTo>
                  <a:pt x="2086" y="850"/>
                </a:lnTo>
                <a:lnTo>
                  <a:pt x="2096" y="852"/>
                </a:lnTo>
                <a:lnTo>
                  <a:pt x="2105" y="852"/>
                </a:lnTo>
                <a:lnTo>
                  <a:pt x="2114" y="850"/>
                </a:lnTo>
                <a:lnTo>
                  <a:pt x="2122" y="846"/>
                </a:lnTo>
                <a:lnTo>
                  <a:pt x="2131" y="841"/>
                </a:lnTo>
                <a:lnTo>
                  <a:pt x="2140" y="833"/>
                </a:lnTo>
                <a:lnTo>
                  <a:pt x="2150" y="822"/>
                </a:lnTo>
                <a:lnTo>
                  <a:pt x="2159" y="811"/>
                </a:lnTo>
                <a:lnTo>
                  <a:pt x="2166" y="796"/>
                </a:lnTo>
                <a:lnTo>
                  <a:pt x="2176" y="781"/>
                </a:lnTo>
                <a:lnTo>
                  <a:pt x="2185" y="764"/>
                </a:lnTo>
                <a:lnTo>
                  <a:pt x="2194" y="744"/>
                </a:lnTo>
                <a:lnTo>
                  <a:pt x="2202" y="723"/>
                </a:lnTo>
                <a:lnTo>
                  <a:pt x="2211" y="699"/>
                </a:lnTo>
                <a:lnTo>
                  <a:pt x="2220" y="673"/>
                </a:lnTo>
                <a:lnTo>
                  <a:pt x="2230" y="647"/>
                </a:lnTo>
                <a:lnTo>
                  <a:pt x="2239" y="619"/>
                </a:lnTo>
                <a:lnTo>
                  <a:pt x="2246" y="591"/>
                </a:lnTo>
                <a:lnTo>
                  <a:pt x="2256" y="561"/>
                </a:lnTo>
                <a:lnTo>
                  <a:pt x="2265" y="529"/>
                </a:lnTo>
                <a:lnTo>
                  <a:pt x="2274" y="498"/>
                </a:lnTo>
                <a:lnTo>
                  <a:pt x="2284" y="464"/>
                </a:lnTo>
                <a:lnTo>
                  <a:pt x="2291" y="429"/>
                </a:lnTo>
                <a:lnTo>
                  <a:pt x="2301" y="395"/>
                </a:lnTo>
                <a:lnTo>
                  <a:pt x="2310" y="362"/>
                </a:lnTo>
                <a:lnTo>
                  <a:pt x="2319" y="328"/>
                </a:lnTo>
                <a:lnTo>
                  <a:pt x="2327" y="295"/>
                </a:lnTo>
                <a:lnTo>
                  <a:pt x="2336" y="261"/>
                </a:lnTo>
                <a:lnTo>
                  <a:pt x="2345" y="229"/>
                </a:lnTo>
                <a:lnTo>
                  <a:pt x="2355" y="200"/>
                </a:lnTo>
                <a:lnTo>
                  <a:pt x="2364" y="168"/>
                </a:lnTo>
                <a:lnTo>
                  <a:pt x="2371" y="140"/>
                </a:lnTo>
                <a:lnTo>
                  <a:pt x="2381" y="114"/>
                </a:lnTo>
                <a:lnTo>
                  <a:pt x="2390" y="90"/>
                </a:lnTo>
                <a:lnTo>
                  <a:pt x="2399" y="67"/>
                </a:lnTo>
                <a:lnTo>
                  <a:pt x="2409" y="49"/>
                </a:lnTo>
                <a:lnTo>
                  <a:pt x="2416" y="32"/>
                </a:lnTo>
                <a:lnTo>
                  <a:pt x="2425" y="19"/>
                </a:lnTo>
                <a:lnTo>
                  <a:pt x="2435" y="8"/>
                </a:lnTo>
                <a:lnTo>
                  <a:pt x="2444" y="2"/>
                </a:lnTo>
                <a:lnTo>
                  <a:pt x="2451" y="0"/>
                </a:lnTo>
                <a:lnTo>
                  <a:pt x="2461" y="0"/>
                </a:lnTo>
                <a:lnTo>
                  <a:pt x="2470" y="2"/>
                </a:lnTo>
                <a:lnTo>
                  <a:pt x="2479" y="9"/>
                </a:lnTo>
                <a:lnTo>
                  <a:pt x="2489" y="21"/>
                </a:lnTo>
                <a:lnTo>
                  <a:pt x="2496" y="36"/>
                </a:lnTo>
                <a:lnTo>
                  <a:pt x="2505" y="54"/>
                </a:lnTo>
                <a:lnTo>
                  <a:pt x="2515" y="75"/>
                </a:lnTo>
                <a:lnTo>
                  <a:pt x="2524" y="101"/>
                </a:lnTo>
                <a:lnTo>
                  <a:pt x="2533" y="127"/>
                </a:lnTo>
                <a:lnTo>
                  <a:pt x="2541" y="155"/>
                </a:lnTo>
                <a:lnTo>
                  <a:pt x="2550" y="186"/>
                </a:lnTo>
                <a:lnTo>
                  <a:pt x="2559" y="220"/>
                </a:lnTo>
                <a:lnTo>
                  <a:pt x="2569" y="257"/>
                </a:lnTo>
                <a:lnTo>
                  <a:pt x="2576" y="296"/>
                </a:lnTo>
                <a:lnTo>
                  <a:pt x="2586" y="337"/>
                </a:lnTo>
                <a:lnTo>
                  <a:pt x="2595" y="380"/>
                </a:lnTo>
                <a:lnTo>
                  <a:pt x="2604" y="421"/>
                </a:lnTo>
                <a:lnTo>
                  <a:pt x="2613" y="464"/>
                </a:lnTo>
                <a:lnTo>
                  <a:pt x="2621" y="509"/>
                </a:lnTo>
                <a:lnTo>
                  <a:pt x="2630" y="554"/>
                </a:lnTo>
                <a:lnTo>
                  <a:pt x="2640" y="600"/>
                </a:lnTo>
                <a:lnTo>
                  <a:pt x="2649" y="645"/>
                </a:lnTo>
                <a:lnTo>
                  <a:pt x="2658" y="692"/>
                </a:lnTo>
                <a:lnTo>
                  <a:pt x="2666" y="738"/>
                </a:lnTo>
                <a:lnTo>
                  <a:pt x="2675" y="783"/>
                </a:lnTo>
                <a:lnTo>
                  <a:pt x="2684" y="826"/>
                </a:lnTo>
                <a:lnTo>
                  <a:pt x="2694" y="870"/>
                </a:lnTo>
                <a:lnTo>
                  <a:pt x="2701" y="913"/>
                </a:lnTo>
                <a:lnTo>
                  <a:pt x="2710" y="956"/>
                </a:lnTo>
                <a:lnTo>
                  <a:pt x="2720" y="997"/>
                </a:lnTo>
                <a:lnTo>
                  <a:pt x="2729" y="1040"/>
                </a:lnTo>
                <a:lnTo>
                  <a:pt x="2738" y="1079"/>
                </a:lnTo>
                <a:lnTo>
                  <a:pt x="2746" y="1116"/>
                </a:lnTo>
                <a:lnTo>
                  <a:pt x="2755" y="1154"/>
                </a:lnTo>
                <a:lnTo>
                  <a:pt x="2764" y="1189"/>
                </a:lnTo>
                <a:lnTo>
                  <a:pt x="2774" y="1223"/>
                </a:lnTo>
                <a:lnTo>
                  <a:pt x="2783" y="1256"/>
                </a:lnTo>
                <a:lnTo>
                  <a:pt x="2790" y="1288"/>
                </a:lnTo>
                <a:lnTo>
                  <a:pt x="2800" y="1318"/>
                </a:lnTo>
                <a:lnTo>
                  <a:pt x="2809" y="1346"/>
                </a:lnTo>
                <a:lnTo>
                  <a:pt x="2818" y="1374"/>
                </a:lnTo>
                <a:lnTo>
                  <a:pt x="2826" y="1400"/>
                </a:lnTo>
                <a:lnTo>
                  <a:pt x="2835" y="1426"/>
                </a:lnTo>
                <a:lnTo>
                  <a:pt x="2845" y="1450"/>
                </a:lnTo>
                <a:lnTo>
                  <a:pt x="2854" y="1472"/>
                </a:lnTo>
                <a:lnTo>
                  <a:pt x="2863" y="1495"/>
                </a:lnTo>
                <a:lnTo>
                  <a:pt x="2871" y="1515"/>
                </a:lnTo>
                <a:lnTo>
                  <a:pt x="2880" y="1536"/>
                </a:lnTo>
                <a:lnTo>
                  <a:pt x="2889" y="1556"/>
                </a:lnTo>
                <a:lnTo>
                  <a:pt x="2899" y="1573"/>
                </a:lnTo>
                <a:lnTo>
                  <a:pt x="2908" y="1590"/>
                </a:lnTo>
                <a:lnTo>
                  <a:pt x="2915" y="1607"/>
                </a:lnTo>
                <a:lnTo>
                  <a:pt x="2925" y="1623"/>
                </a:lnTo>
                <a:lnTo>
                  <a:pt x="2934" y="1638"/>
                </a:lnTo>
                <a:lnTo>
                  <a:pt x="2943" y="1651"/>
                </a:lnTo>
                <a:lnTo>
                  <a:pt x="2951" y="1664"/>
                </a:lnTo>
                <a:lnTo>
                  <a:pt x="2960" y="1677"/>
                </a:lnTo>
                <a:lnTo>
                  <a:pt x="2969" y="1690"/>
                </a:lnTo>
                <a:lnTo>
                  <a:pt x="2979" y="1702"/>
                </a:lnTo>
                <a:lnTo>
                  <a:pt x="2988" y="1713"/>
                </a:lnTo>
                <a:lnTo>
                  <a:pt x="2995" y="1722"/>
                </a:lnTo>
                <a:lnTo>
                  <a:pt x="3005" y="1731"/>
                </a:lnTo>
                <a:lnTo>
                  <a:pt x="3014" y="1741"/>
                </a:lnTo>
                <a:lnTo>
                  <a:pt x="3023" y="1750"/>
                </a:lnTo>
                <a:lnTo>
                  <a:pt x="3033" y="1758"/>
                </a:lnTo>
                <a:lnTo>
                  <a:pt x="3040" y="1767"/>
                </a:lnTo>
                <a:lnTo>
                  <a:pt x="3049" y="1772"/>
                </a:lnTo>
                <a:lnTo>
                  <a:pt x="3059" y="1780"/>
                </a:lnTo>
                <a:lnTo>
                  <a:pt x="3068" y="1787"/>
                </a:lnTo>
                <a:lnTo>
                  <a:pt x="3076" y="1793"/>
                </a:lnTo>
                <a:lnTo>
                  <a:pt x="3085" y="1799"/>
                </a:lnTo>
                <a:lnTo>
                  <a:pt x="3094" y="1804"/>
                </a:lnTo>
                <a:lnTo>
                  <a:pt x="3103" y="1810"/>
                </a:lnTo>
                <a:lnTo>
                  <a:pt x="3113" y="1813"/>
                </a:lnTo>
                <a:lnTo>
                  <a:pt x="3120" y="1819"/>
                </a:lnTo>
                <a:lnTo>
                  <a:pt x="3130" y="1823"/>
                </a:lnTo>
                <a:lnTo>
                  <a:pt x="3139" y="1828"/>
                </a:lnTo>
                <a:lnTo>
                  <a:pt x="3148" y="1832"/>
                </a:lnTo>
                <a:lnTo>
                  <a:pt x="3157" y="1836"/>
                </a:lnTo>
                <a:lnTo>
                  <a:pt x="3165" y="1840"/>
                </a:lnTo>
                <a:lnTo>
                  <a:pt x="3174" y="1843"/>
                </a:lnTo>
                <a:lnTo>
                  <a:pt x="3184" y="1845"/>
                </a:lnTo>
                <a:lnTo>
                  <a:pt x="3193" y="1849"/>
                </a:lnTo>
                <a:lnTo>
                  <a:pt x="3200" y="1853"/>
                </a:lnTo>
                <a:lnTo>
                  <a:pt x="3210" y="1854"/>
                </a:lnTo>
                <a:lnTo>
                  <a:pt x="3219" y="1858"/>
                </a:lnTo>
                <a:lnTo>
                  <a:pt x="3228" y="1860"/>
                </a:lnTo>
                <a:lnTo>
                  <a:pt x="3238" y="1864"/>
                </a:lnTo>
                <a:lnTo>
                  <a:pt x="3245" y="1866"/>
                </a:lnTo>
                <a:lnTo>
                  <a:pt x="3254" y="1868"/>
                </a:lnTo>
                <a:lnTo>
                  <a:pt x="3264" y="1871"/>
                </a:lnTo>
                <a:lnTo>
                  <a:pt x="3273" y="1873"/>
                </a:lnTo>
                <a:lnTo>
                  <a:pt x="3282" y="1875"/>
                </a:lnTo>
                <a:lnTo>
                  <a:pt x="3290" y="1877"/>
                </a:lnTo>
                <a:lnTo>
                  <a:pt x="3299" y="1881"/>
                </a:lnTo>
                <a:lnTo>
                  <a:pt x="3308" y="1882"/>
                </a:lnTo>
                <a:lnTo>
                  <a:pt x="3318" y="1884"/>
                </a:lnTo>
                <a:lnTo>
                  <a:pt x="3325" y="1886"/>
                </a:lnTo>
                <a:lnTo>
                  <a:pt x="3334" y="1888"/>
                </a:lnTo>
                <a:lnTo>
                  <a:pt x="3344" y="1890"/>
                </a:lnTo>
                <a:lnTo>
                  <a:pt x="3353" y="1892"/>
                </a:lnTo>
                <a:lnTo>
                  <a:pt x="3362" y="1894"/>
                </a:lnTo>
                <a:lnTo>
                  <a:pt x="3370" y="1895"/>
                </a:lnTo>
                <a:lnTo>
                  <a:pt x="3379" y="1897"/>
                </a:lnTo>
                <a:lnTo>
                  <a:pt x="3388" y="1899"/>
                </a:lnTo>
                <a:lnTo>
                  <a:pt x="3398" y="1901"/>
                </a:lnTo>
                <a:lnTo>
                  <a:pt x="3407" y="1903"/>
                </a:lnTo>
                <a:lnTo>
                  <a:pt x="3415" y="1905"/>
                </a:lnTo>
                <a:lnTo>
                  <a:pt x="3424" y="1907"/>
                </a:lnTo>
                <a:lnTo>
                  <a:pt x="3433" y="1909"/>
                </a:lnTo>
                <a:lnTo>
                  <a:pt x="3443" y="1909"/>
                </a:lnTo>
                <a:lnTo>
                  <a:pt x="3450" y="1910"/>
                </a:lnTo>
                <a:lnTo>
                  <a:pt x="3459" y="1912"/>
                </a:lnTo>
                <a:lnTo>
                  <a:pt x="3469" y="1914"/>
                </a:lnTo>
                <a:lnTo>
                  <a:pt x="3478" y="1914"/>
                </a:lnTo>
                <a:lnTo>
                  <a:pt x="3487" y="1916"/>
                </a:lnTo>
                <a:lnTo>
                  <a:pt x="3495" y="1918"/>
                </a:lnTo>
                <a:lnTo>
                  <a:pt x="3504" y="1920"/>
                </a:lnTo>
                <a:lnTo>
                  <a:pt x="3513" y="1920"/>
                </a:lnTo>
                <a:lnTo>
                  <a:pt x="3523" y="1922"/>
                </a:lnTo>
                <a:lnTo>
                  <a:pt x="3532" y="1923"/>
                </a:lnTo>
                <a:lnTo>
                  <a:pt x="3539" y="1923"/>
                </a:lnTo>
                <a:lnTo>
                  <a:pt x="3549" y="1925"/>
                </a:lnTo>
                <a:lnTo>
                  <a:pt x="3558" y="1925"/>
                </a:lnTo>
                <a:lnTo>
                  <a:pt x="3567" y="1927"/>
                </a:lnTo>
              </a:path>
            </a:pathLst>
          </a:custGeom>
          <a:noFill/>
          <a:ln w="6">
            <a:solidFill>
              <a:srgbClr val="0000A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任意多边形 270"/>
          <p:cNvSpPr>
            <a:spLocks/>
          </p:cNvSpPr>
          <p:nvPr/>
        </p:nvSpPr>
        <p:spPr bwMode="auto">
          <a:xfrm>
            <a:off x="2228714" y="3319242"/>
            <a:ext cx="5662613" cy="1906587"/>
          </a:xfrm>
          <a:custGeom>
            <a:avLst/>
            <a:gdLst>
              <a:gd name="T0" fmla="*/ 54 w 3567"/>
              <a:gd name="T1" fmla="*/ 824 h 1201"/>
              <a:gd name="T2" fmla="*/ 117 w 3567"/>
              <a:gd name="T3" fmla="*/ 846 h 1201"/>
              <a:gd name="T4" fmla="*/ 179 w 3567"/>
              <a:gd name="T5" fmla="*/ 865 h 1201"/>
              <a:gd name="T6" fmla="*/ 242 w 3567"/>
              <a:gd name="T7" fmla="*/ 878 h 1201"/>
              <a:gd name="T8" fmla="*/ 303 w 3567"/>
              <a:gd name="T9" fmla="*/ 884 h 1201"/>
              <a:gd name="T10" fmla="*/ 367 w 3567"/>
              <a:gd name="T11" fmla="*/ 887 h 1201"/>
              <a:gd name="T12" fmla="*/ 428 w 3567"/>
              <a:gd name="T13" fmla="*/ 886 h 1201"/>
              <a:gd name="T14" fmla="*/ 492 w 3567"/>
              <a:gd name="T15" fmla="*/ 882 h 1201"/>
              <a:gd name="T16" fmla="*/ 553 w 3567"/>
              <a:gd name="T17" fmla="*/ 874 h 1201"/>
              <a:gd name="T18" fmla="*/ 616 w 3567"/>
              <a:gd name="T19" fmla="*/ 869 h 1201"/>
              <a:gd name="T20" fmla="*/ 678 w 3567"/>
              <a:gd name="T21" fmla="*/ 867 h 1201"/>
              <a:gd name="T22" fmla="*/ 741 w 3567"/>
              <a:gd name="T23" fmla="*/ 863 h 1201"/>
              <a:gd name="T24" fmla="*/ 803 w 3567"/>
              <a:gd name="T25" fmla="*/ 856 h 1201"/>
              <a:gd name="T26" fmla="*/ 866 w 3567"/>
              <a:gd name="T27" fmla="*/ 843 h 1201"/>
              <a:gd name="T28" fmla="*/ 928 w 3567"/>
              <a:gd name="T29" fmla="*/ 820 h 1201"/>
              <a:gd name="T30" fmla="*/ 991 w 3567"/>
              <a:gd name="T31" fmla="*/ 789 h 1201"/>
              <a:gd name="T32" fmla="*/ 1052 w 3567"/>
              <a:gd name="T33" fmla="*/ 755 h 1201"/>
              <a:gd name="T34" fmla="*/ 1116 w 3567"/>
              <a:gd name="T35" fmla="*/ 723 h 1201"/>
              <a:gd name="T36" fmla="*/ 1177 w 3567"/>
              <a:gd name="T37" fmla="*/ 703 h 1201"/>
              <a:gd name="T38" fmla="*/ 1240 w 3567"/>
              <a:gd name="T39" fmla="*/ 695 h 1201"/>
              <a:gd name="T40" fmla="*/ 1302 w 3567"/>
              <a:gd name="T41" fmla="*/ 694 h 1201"/>
              <a:gd name="T42" fmla="*/ 1365 w 3567"/>
              <a:gd name="T43" fmla="*/ 694 h 1201"/>
              <a:gd name="T44" fmla="*/ 1427 w 3567"/>
              <a:gd name="T45" fmla="*/ 681 h 1201"/>
              <a:gd name="T46" fmla="*/ 1490 w 3567"/>
              <a:gd name="T47" fmla="*/ 641 h 1201"/>
              <a:gd name="T48" fmla="*/ 1552 w 3567"/>
              <a:gd name="T49" fmla="*/ 578 h 1201"/>
              <a:gd name="T50" fmla="*/ 1615 w 3567"/>
              <a:gd name="T51" fmla="*/ 490 h 1201"/>
              <a:gd name="T52" fmla="*/ 1676 w 3567"/>
              <a:gd name="T53" fmla="*/ 395 h 1201"/>
              <a:gd name="T54" fmla="*/ 1740 w 3567"/>
              <a:gd name="T55" fmla="*/ 321 h 1201"/>
              <a:gd name="T56" fmla="*/ 1801 w 3567"/>
              <a:gd name="T57" fmla="*/ 285 h 1201"/>
              <a:gd name="T58" fmla="*/ 1865 w 3567"/>
              <a:gd name="T59" fmla="*/ 298 h 1201"/>
              <a:gd name="T60" fmla="*/ 1926 w 3567"/>
              <a:gd name="T61" fmla="*/ 349 h 1201"/>
              <a:gd name="T62" fmla="*/ 1989 w 3567"/>
              <a:gd name="T63" fmla="*/ 414 h 1201"/>
              <a:gd name="T64" fmla="*/ 2051 w 3567"/>
              <a:gd name="T65" fmla="*/ 468 h 1201"/>
              <a:gd name="T66" fmla="*/ 2114 w 3567"/>
              <a:gd name="T67" fmla="*/ 487 h 1201"/>
              <a:gd name="T68" fmla="*/ 2176 w 3567"/>
              <a:gd name="T69" fmla="*/ 455 h 1201"/>
              <a:gd name="T70" fmla="*/ 2239 w 3567"/>
              <a:gd name="T71" fmla="*/ 371 h 1201"/>
              <a:gd name="T72" fmla="*/ 2301 w 3567"/>
              <a:gd name="T73" fmla="*/ 246 h 1201"/>
              <a:gd name="T74" fmla="*/ 2364 w 3567"/>
              <a:gd name="T75" fmla="*/ 116 h 1201"/>
              <a:gd name="T76" fmla="*/ 2425 w 3567"/>
              <a:gd name="T77" fmla="*/ 21 h 1201"/>
              <a:gd name="T78" fmla="*/ 2489 w 3567"/>
              <a:gd name="T79" fmla="*/ 6 h 1201"/>
              <a:gd name="T80" fmla="*/ 2550 w 3567"/>
              <a:gd name="T81" fmla="*/ 79 h 1201"/>
              <a:gd name="T82" fmla="*/ 2613 w 3567"/>
              <a:gd name="T83" fmla="*/ 224 h 1201"/>
              <a:gd name="T84" fmla="*/ 2675 w 3567"/>
              <a:gd name="T85" fmla="*/ 403 h 1201"/>
              <a:gd name="T86" fmla="*/ 2738 w 3567"/>
              <a:gd name="T87" fmla="*/ 580 h 1201"/>
              <a:gd name="T88" fmla="*/ 2800 w 3567"/>
              <a:gd name="T89" fmla="*/ 731 h 1201"/>
              <a:gd name="T90" fmla="*/ 2863 w 3567"/>
              <a:gd name="T91" fmla="*/ 850 h 1201"/>
              <a:gd name="T92" fmla="*/ 2925 w 3567"/>
              <a:gd name="T93" fmla="*/ 938 h 1201"/>
              <a:gd name="T94" fmla="*/ 2988 w 3567"/>
              <a:gd name="T95" fmla="*/ 1001 h 1201"/>
              <a:gd name="T96" fmla="*/ 3049 w 3567"/>
              <a:gd name="T97" fmla="*/ 1048 h 1201"/>
              <a:gd name="T98" fmla="*/ 3113 w 3567"/>
              <a:gd name="T99" fmla="*/ 1081 h 1201"/>
              <a:gd name="T100" fmla="*/ 3174 w 3567"/>
              <a:gd name="T101" fmla="*/ 1107 h 1201"/>
              <a:gd name="T102" fmla="*/ 3238 w 3567"/>
              <a:gd name="T103" fmla="*/ 1126 h 1201"/>
              <a:gd name="T104" fmla="*/ 3299 w 3567"/>
              <a:gd name="T105" fmla="*/ 1143 h 1201"/>
              <a:gd name="T106" fmla="*/ 3362 w 3567"/>
              <a:gd name="T107" fmla="*/ 1158 h 1201"/>
              <a:gd name="T108" fmla="*/ 3424 w 3567"/>
              <a:gd name="T109" fmla="*/ 1173 h 1201"/>
              <a:gd name="T110" fmla="*/ 3487 w 3567"/>
              <a:gd name="T111" fmla="*/ 1186 h 1201"/>
              <a:gd name="T112" fmla="*/ 3549 w 3567"/>
              <a:gd name="T113" fmla="*/ 1197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1201">
                <a:moveTo>
                  <a:pt x="0" y="813"/>
                </a:moveTo>
                <a:lnTo>
                  <a:pt x="9" y="815"/>
                </a:lnTo>
                <a:lnTo>
                  <a:pt x="18" y="817"/>
                </a:lnTo>
                <a:lnTo>
                  <a:pt x="28" y="818"/>
                </a:lnTo>
                <a:lnTo>
                  <a:pt x="35" y="820"/>
                </a:lnTo>
                <a:lnTo>
                  <a:pt x="44" y="822"/>
                </a:lnTo>
                <a:lnTo>
                  <a:pt x="54" y="824"/>
                </a:lnTo>
                <a:lnTo>
                  <a:pt x="63" y="828"/>
                </a:lnTo>
                <a:lnTo>
                  <a:pt x="72" y="832"/>
                </a:lnTo>
                <a:lnTo>
                  <a:pt x="80" y="833"/>
                </a:lnTo>
                <a:lnTo>
                  <a:pt x="89" y="837"/>
                </a:lnTo>
                <a:lnTo>
                  <a:pt x="99" y="841"/>
                </a:lnTo>
                <a:lnTo>
                  <a:pt x="108" y="843"/>
                </a:lnTo>
                <a:lnTo>
                  <a:pt x="117" y="846"/>
                </a:lnTo>
                <a:lnTo>
                  <a:pt x="125" y="850"/>
                </a:lnTo>
                <a:lnTo>
                  <a:pt x="134" y="852"/>
                </a:lnTo>
                <a:lnTo>
                  <a:pt x="143" y="854"/>
                </a:lnTo>
                <a:lnTo>
                  <a:pt x="153" y="858"/>
                </a:lnTo>
                <a:lnTo>
                  <a:pt x="160" y="859"/>
                </a:lnTo>
                <a:lnTo>
                  <a:pt x="169" y="861"/>
                </a:lnTo>
                <a:lnTo>
                  <a:pt x="179" y="865"/>
                </a:lnTo>
                <a:lnTo>
                  <a:pt x="188" y="867"/>
                </a:lnTo>
                <a:lnTo>
                  <a:pt x="197" y="869"/>
                </a:lnTo>
                <a:lnTo>
                  <a:pt x="205" y="871"/>
                </a:lnTo>
                <a:lnTo>
                  <a:pt x="214" y="873"/>
                </a:lnTo>
                <a:lnTo>
                  <a:pt x="223" y="874"/>
                </a:lnTo>
                <a:lnTo>
                  <a:pt x="233" y="876"/>
                </a:lnTo>
                <a:lnTo>
                  <a:pt x="242" y="878"/>
                </a:lnTo>
                <a:lnTo>
                  <a:pt x="249" y="880"/>
                </a:lnTo>
                <a:lnTo>
                  <a:pt x="259" y="880"/>
                </a:lnTo>
                <a:lnTo>
                  <a:pt x="268" y="882"/>
                </a:lnTo>
                <a:lnTo>
                  <a:pt x="277" y="882"/>
                </a:lnTo>
                <a:lnTo>
                  <a:pt x="285" y="882"/>
                </a:lnTo>
                <a:lnTo>
                  <a:pt x="294" y="884"/>
                </a:lnTo>
                <a:lnTo>
                  <a:pt x="303" y="884"/>
                </a:lnTo>
                <a:lnTo>
                  <a:pt x="313" y="884"/>
                </a:lnTo>
                <a:lnTo>
                  <a:pt x="322" y="886"/>
                </a:lnTo>
                <a:lnTo>
                  <a:pt x="330" y="886"/>
                </a:lnTo>
                <a:lnTo>
                  <a:pt x="339" y="886"/>
                </a:lnTo>
                <a:lnTo>
                  <a:pt x="348" y="887"/>
                </a:lnTo>
                <a:lnTo>
                  <a:pt x="357" y="887"/>
                </a:lnTo>
                <a:lnTo>
                  <a:pt x="367" y="887"/>
                </a:lnTo>
                <a:lnTo>
                  <a:pt x="374" y="887"/>
                </a:lnTo>
                <a:lnTo>
                  <a:pt x="384" y="887"/>
                </a:lnTo>
                <a:lnTo>
                  <a:pt x="393" y="887"/>
                </a:lnTo>
                <a:lnTo>
                  <a:pt x="402" y="887"/>
                </a:lnTo>
                <a:lnTo>
                  <a:pt x="410" y="886"/>
                </a:lnTo>
                <a:lnTo>
                  <a:pt x="419" y="886"/>
                </a:lnTo>
                <a:lnTo>
                  <a:pt x="428" y="886"/>
                </a:lnTo>
                <a:lnTo>
                  <a:pt x="438" y="886"/>
                </a:lnTo>
                <a:lnTo>
                  <a:pt x="447" y="884"/>
                </a:lnTo>
                <a:lnTo>
                  <a:pt x="454" y="884"/>
                </a:lnTo>
                <a:lnTo>
                  <a:pt x="464" y="884"/>
                </a:lnTo>
                <a:lnTo>
                  <a:pt x="473" y="882"/>
                </a:lnTo>
                <a:lnTo>
                  <a:pt x="482" y="882"/>
                </a:lnTo>
                <a:lnTo>
                  <a:pt x="492" y="882"/>
                </a:lnTo>
                <a:lnTo>
                  <a:pt x="499" y="880"/>
                </a:lnTo>
                <a:lnTo>
                  <a:pt x="508" y="880"/>
                </a:lnTo>
                <a:lnTo>
                  <a:pt x="518" y="878"/>
                </a:lnTo>
                <a:lnTo>
                  <a:pt x="527" y="876"/>
                </a:lnTo>
                <a:lnTo>
                  <a:pt x="534" y="876"/>
                </a:lnTo>
                <a:lnTo>
                  <a:pt x="544" y="876"/>
                </a:lnTo>
                <a:lnTo>
                  <a:pt x="553" y="874"/>
                </a:lnTo>
                <a:lnTo>
                  <a:pt x="562" y="873"/>
                </a:lnTo>
                <a:lnTo>
                  <a:pt x="572" y="873"/>
                </a:lnTo>
                <a:lnTo>
                  <a:pt x="579" y="873"/>
                </a:lnTo>
                <a:lnTo>
                  <a:pt x="588" y="873"/>
                </a:lnTo>
                <a:lnTo>
                  <a:pt x="598" y="871"/>
                </a:lnTo>
                <a:lnTo>
                  <a:pt x="607" y="871"/>
                </a:lnTo>
                <a:lnTo>
                  <a:pt x="616" y="869"/>
                </a:lnTo>
                <a:lnTo>
                  <a:pt x="624" y="869"/>
                </a:lnTo>
                <a:lnTo>
                  <a:pt x="633" y="869"/>
                </a:lnTo>
                <a:lnTo>
                  <a:pt x="642" y="869"/>
                </a:lnTo>
                <a:lnTo>
                  <a:pt x="652" y="869"/>
                </a:lnTo>
                <a:lnTo>
                  <a:pt x="659" y="867"/>
                </a:lnTo>
                <a:lnTo>
                  <a:pt x="669" y="867"/>
                </a:lnTo>
                <a:lnTo>
                  <a:pt x="678" y="867"/>
                </a:lnTo>
                <a:lnTo>
                  <a:pt x="687" y="865"/>
                </a:lnTo>
                <a:lnTo>
                  <a:pt x="697" y="865"/>
                </a:lnTo>
                <a:lnTo>
                  <a:pt x="704" y="865"/>
                </a:lnTo>
                <a:lnTo>
                  <a:pt x="713" y="865"/>
                </a:lnTo>
                <a:lnTo>
                  <a:pt x="723" y="863"/>
                </a:lnTo>
                <a:lnTo>
                  <a:pt x="732" y="863"/>
                </a:lnTo>
                <a:lnTo>
                  <a:pt x="741" y="863"/>
                </a:lnTo>
                <a:lnTo>
                  <a:pt x="749" y="861"/>
                </a:lnTo>
                <a:lnTo>
                  <a:pt x="758" y="861"/>
                </a:lnTo>
                <a:lnTo>
                  <a:pt x="767" y="859"/>
                </a:lnTo>
                <a:lnTo>
                  <a:pt x="777" y="859"/>
                </a:lnTo>
                <a:lnTo>
                  <a:pt x="784" y="858"/>
                </a:lnTo>
                <a:lnTo>
                  <a:pt x="793" y="858"/>
                </a:lnTo>
                <a:lnTo>
                  <a:pt x="803" y="856"/>
                </a:lnTo>
                <a:lnTo>
                  <a:pt x="812" y="854"/>
                </a:lnTo>
                <a:lnTo>
                  <a:pt x="821" y="852"/>
                </a:lnTo>
                <a:lnTo>
                  <a:pt x="829" y="850"/>
                </a:lnTo>
                <a:lnTo>
                  <a:pt x="838" y="848"/>
                </a:lnTo>
                <a:lnTo>
                  <a:pt x="847" y="846"/>
                </a:lnTo>
                <a:lnTo>
                  <a:pt x="857" y="845"/>
                </a:lnTo>
                <a:lnTo>
                  <a:pt x="866" y="843"/>
                </a:lnTo>
                <a:lnTo>
                  <a:pt x="873" y="839"/>
                </a:lnTo>
                <a:lnTo>
                  <a:pt x="883" y="835"/>
                </a:lnTo>
                <a:lnTo>
                  <a:pt x="892" y="833"/>
                </a:lnTo>
                <a:lnTo>
                  <a:pt x="901" y="830"/>
                </a:lnTo>
                <a:lnTo>
                  <a:pt x="909" y="826"/>
                </a:lnTo>
                <a:lnTo>
                  <a:pt x="918" y="824"/>
                </a:lnTo>
                <a:lnTo>
                  <a:pt x="928" y="820"/>
                </a:lnTo>
                <a:lnTo>
                  <a:pt x="937" y="815"/>
                </a:lnTo>
                <a:lnTo>
                  <a:pt x="946" y="811"/>
                </a:lnTo>
                <a:lnTo>
                  <a:pt x="954" y="807"/>
                </a:lnTo>
                <a:lnTo>
                  <a:pt x="963" y="802"/>
                </a:lnTo>
                <a:lnTo>
                  <a:pt x="972" y="798"/>
                </a:lnTo>
                <a:lnTo>
                  <a:pt x="982" y="794"/>
                </a:lnTo>
                <a:lnTo>
                  <a:pt x="991" y="789"/>
                </a:lnTo>
                <a:lnTo>
                  <a:pt x="998" y="783"/>
                </a:lnTo>
                <a:lnTo>
                  <a:pt x="1008" y="779"/>
                </a:lnTo>
                <a:lnTo>
                  <a:pt x="1017" y="776"/>
                </a:lnTo>
                <a:lnTo>
                  <a:pt x="1026" y="770"/>
                </a:lnTo>
                <a:lnTo>
                  <a:pt x="1034" y="764"/>
                </a:lnTo>
                <a:lnTo>
                  <a:pt x="1043" y="759"/>
                </a:lnTo>
                <a:lnTo>
                  <a:pt x="1052" y="755"/>
                </a:lnTo>
                <a:lnTo>
                  <a:pt x="1062" y="750"/>
                </a:lnTo>
                <a:lnTo>
                  <a:pt x="1071" y="746"/>
                </a:lnTo>
                <a:lnTo>
                  <a:pt x="1078" y="740"/>
                </a:lnTo>
                <a:lnTo>
                  <a:pt x="1088" y="736"/>
                </a:lnTo>
                <a:lnTo>
                  <a:pt x="1097" y="731"/>
                </a:lnTo>
                <a:lnTo>
                  <a:pt x="1106" y="727"/>
                </a:lnTo>
                <a:lnTo>
                  <a:pt x="1116" y="723"/>
                </a:lnTo>
                <a:lnTo>
                  <a:pt x="1123" y="720"/>
                </a:lnTo>
                <a:lnTo>
                  <a:pt x="1132" y="716"/>
                </a:lnTo>
                <a:lnTo>
                  <a:pt x="1142" y="712"/>
                </a:lnTo>
                <a:lnTo>
                  <a:pt x="1151" y="710"/>
                </a:lnTo>
                <a:lnTo>
                  <a:pt x="1159" y="707"/>
                </a:lnTo>
                <a:lnTo>
                  <a:pt x="1168" y="705"/>
                </a:lnTo>
                <a:lnTo>
                  <a:pt x="1177" y="703"/>
                </a:lnTo>
                <a:lnTo>
                  <a:pt x="1186" y="701"/>
                </a:lnTo>
                <a:lnTo>
                  <a:pt x="1196" y="699"/>
                </a:lnTo>
                <a:lnTo>
                  <a:pt x="1203" y="697"/>
                </a:lnTo>
                <a:lnTo>
                  <a:pt x="1213" y="697"/>
                </a:lnTo>
                <a:lnTo>
                  <a:pt x="1222" y="695"/>
                </a:lnTo>
                <a:lnTo>
                  <a:pt x="1231" y="695"/>
                </a:lnTo>
                <a:lnTo>
                  <a:pt x="1240" y="695"/>
                </a:lnTo>
                <a:lnTo>
                  <a:pt x="1248" y="694"/>
                </a:lnTo>
                <a:lnTo>
                  <a:pt x="1257" y="694"/>
                </a:lnTo>
                <a:lnTo>
                  <a:pt x="1267" y="694"/>
                </a:lnTo>
                <a:lnTo>
                  <a:pt x="1276" y="694"/>
                </a:lnTo>
                <a:lnTo>
                  <a:pt x="1283" y="694"/>
                </a:lnTo>
                <a:lnTo>
                  <a:pt x="1293" y="694"/>
                </a:lnTo>
                <a:lnTo>
                  <a:pt x="1302" y="694"/>
                </a:lnTo>
                <a:lnTo>
                  <a:pt x="1311" y="694"/>
                </a:lnTo>
                <a:lnTo>
                  <a:pt x="1321" y="694"/>
                </a:lnTo>
                <a:lnTo>
                  <a:pt x="1328" y="695"/>
                </a:lnTo>
                <a:lnTo>
                  <a:pt x="1337" y="694"/>
                </a:lnTo>
                <a:lnTo>
                  <a:pt x="1347" y="694"/>
                </a:lnTo>
                <a:lnTo>
                  <a:pt x="1356" y="694"/>
                </a:lnTo>
                <a:lnTo>
                  <a:pt x="1365" y="694"/>
                </a:lnTo>
                <a:lnTo>
                  <a:pt x="1373" y="692"/>
                </a:lnTo>
                <a:lnTo>
                  <a:pt x="1382" y="692"/>
                </a:lnTo>
                <a:lnTo>
                  <a:pt x="1391" y="690"/>
                </a:lnTo>
                <a:lnTo>
                  <a:pt x="1401" y="688"/>
                </a:lnTo>
                <a:lnTo>
                  <a:pt x="1408" y="686"/>
                </a:lnTo>
                <a:lnTo>
                  <a:pt x="1417" y="682"/>
                </a:lnTo>
                <a:lnTo>
                  <a:pt x="1427" y="681"/>
                </a:lnTo>
                <a:lnTo>
                  <a:pt x="1436" y="677"/>
                </a:lnTo>
                <a:lnTo>
                  <a:pt x="1445" y="671"/>
                </a:lnTo>
                <a:lnTo>
                  <a:pt x="1453" y="667"/>
                </a:lnTo>
                <a:lnTo>
                  <a:pt x="1462" y="662"/>
                </a:lnTo>
                <a:lnTo>
                  <a:pt x="1472" y="654"/>
                </a:lnTo>
                <a:lnTo>
                  <a:pt x="1481" y="649"/>
                </a:lnTo>
                <a:lnTo>
                  <a:pt x="1490" y="641"/>
                </a:lnTo>
                <a:lnTo>
                  <a:pt x="1498" y="634"/>
                </a:lnTo>
                <a:lnTo>
                  <a:pt x="1507" y="626"/>
                </a:lnTo>
                <a:lnTo>
                  <a:pt x="1516" y="617"/>
                </a:lnTo>
                <a:lnTo>
                  <a:pt x="1526" y="608"/>
                </a:lnTo>
                <a:lnTo>
                  <a:pt x="1533" y="599"/>
                </a:lnTo>
                <a:lnTo>
                  <a:pt x="1542" y="589"/>
                </a:lnTo>
                <a:lnTo>
                  <a:pt x="1552" y="578"/>
                </a:lnTo>
                <a:lnTo>
                  <a:pt x="1561" y="567"/>
                </a:lnTo>
                <a:lnTo>
                  <a:pt x="1570" y="556"/>
                </a:lnTo>
                <a:lnTo>
                  <a:pt x="1578" y="543"/>
                </a:lnTo>
                <a:lnTo>
                  <a:pt x="1587" y="530"/>
                </a:lnTo>
                <a:lnTo>
                  <a:pt x="1596" y="517"/>
                </a:lnTo>
                <a:lnTo>
                  <a:pt x="1606" y="503"/>
                </a:lnTo>
                <a:lnTo>
                  <a:pt x="1615" y="490"/>
                </a:lnTo>
                <a:lnTo>
                  <a:pt x="1622" y="476"/>
                </a:lnTo>
                <a:lnTo>
                  <a:pt x="1632" y="462"/>
                </a:lnTo>
                <a:lnTo>
                  <a:pt x="1641" y="448"/>
                </a:lnTo>
                <a:lnTo>
                  <a:pt x="1650" y="435"/>
                </a:lnTo>
                <a:lnTo>
                  <a:pt x="1658" y="421"/>
                </a:lnTo>
                <a:lnTo>
                  <a:pt x="1667" y="408"/>
                </a:lnTo>
                <a:lnTo>
                  <a:pt x="1676" y="395"/>
                </a:lnTo>
                <a:lnTo>
                  <a:pt x="1686" y="382"/>
                </a:lnTo>
                <a:lnTo>
                  <a:pt x="1695" y="371"/>
                </a:lnTo>
                <a:lnTo>
                  <a:pt x="1703" y="358"/>
                </a:lnTo>
                <a:lnTo>
                  <a:pt x="1712" y="349"/>
                </a:lnTo>
                <a:lnTo>
                  <a:pt x="1721" y="338"/>
                </a:lnTo>
                <a:lnTo>
                  <a:pt x="1730" y="328"/>
                </a:lnTo>
                <a:lnTo>
                  <a:pt x="1740" y="321"/>
                </a:lnTo>
                <a:lnTo>
                  <a:pt x="1747" y="312"/>
                </a:lnTo>
                <a:lnTo>
                  <a:pt x="1757" y="306"/>
                </a:lnTo>
                <a:lnTo>
                  <a:pt x="1766" y="300"/>
                </a:lnTo>
                <a:lnTo>
                  <a:pt x="1775" y="295"/>
                </a:lnTo>
                <a:lnTo>
                  <a:pt x="1784" y="291"/>
                </a:lnTo>
                <a:lnTo>
                  <a:pt x="1792" y="287"/>
                </a:lnTo>
                <a:lnTo>
                  <a:pt x="1801" y="285"/>
                </a:lnTo>
                <a:lnTo>
                  <a:pt x="1811" y="285"/>
                </a:lnTo>
                <a:lnTo>
                  <a:pt x="1820" y="285"/>
                </a:lnTo>
                <a:lnTo>
                  <a:pt x="1827" y="285"/>
                </a:lnTo>
                <a:lnTo>
                  <a:pt x="1837" y="287"/>
                </a:lnTo>
                <a:lnTo>
                  <a:pt x="1846" y="291"/>
                </a:lnTo>
                <a:lnTo>
                  <a:pt x="1855" y="295"/>
                </a:lnTo>
                <a:lnTo>
                  <a:pt x="1865" y="298"/>
                </a:lnTo>
                <a:lnTo>
                  <a:pt x="1872" y="304"/>
                </a:lnTo>
                <a:lnTo>
                  <a:pt x="1881" y="310"/>
                </a:lnTo>
                <a:lnTo>
                  <a:pt x="1891" y="317"/>
                </a:lnTo>
                <a:lnTo>
                  <a:pt x="1900" y="325"/>
                </a:lnTo>
                <a:lnTo>
                  <a:pt x="1909" y="332"/>
                </a:lnTo>
                <a:lnTo>
                  <a:pt x="1917" y="339"/>
                </a:lnTo>
                <a:lnTo>
                  <a:pt x="1926" y="349"/>
                </a:lnTo>
                <a:lnTo>
                  <a:pt x="1935" y="358"/>
                </a:lnTo>
                <a:lnTo>
                  <a:pt x="1945" y="367"/>
                </a:lnTo>
                <a:lnTo>
                  <a:pt x="1952" y="377"/>
                </a:lnTo>
                <a:lnTo>
                  <a:pt x="1961" y="386"/>
                </a:lnTo>
                <a:lnTo>
                  <a:pt x="1971" y="395"/>
                </a:lnTo>
                <a:lnTo>
                  <a:pt x="1980" y="405"/>
                </a:lnTo>
                <a:lnTo>
                  <a:pt x="1989" y="414"/>
                </a:lnTo>
                <a:lnTo>
                  <a:pt x="1997" y="425"/>
                </a:lnTo>
                <a:lnTo>
                  <a:pt x="2006" y="433"/>
                </a:lnTo>
                <a:lnTo>
                  <a:pt x="2015" y="442"/>
                </a:lnTo>
                <a:lnTo>
                  <a:pt x="2025" y="448"/>
                </a:lnTo>
                <a:lnTo>
                  <a:pt x="2034" y="455"/>
                </a:lnTo>
                <a:lnTo>
                  <a:pt x="2042" y="462"/>
                </a:lnTo>
                <a:lnTo>
                  <a:pt x="2051" y="468"/>
                </a:lnTo>
                <a:lnTo>
                  <a:pt x="2060" y="474"/>
                </a:lnTo>
                <a:lnTo>
                  <a:pt x="2070" y="477"/>
                </a:lnTo>
                <a:lnTo>
                  <a:pt x="2077" y="481"/>
                </a:lnTo>
                <a:lnTo>
                  <a:pt x="2086" y="483"/>
                </a:lnTo>
                <a:lnTo>
                  <a:pt x="2096" y="485"/>
                </a:lnTo>
                <a:lnTo>
                  <a:pt x="2105" y="487"/>
                </a:lnTo>
                <a:lnTo>
                  <a:pt x="2114" y="487"/>
                </a:lnTo>
                <a:lnTo>
                  <a:pt x="2122" y="485"/>
                </a:lnTo>
                <a:lnTo>
                  <a:pt x="2131" y="483"/>
                </a:lnTo>
                <a:lnTo>
                  <a:pt x="2140" y="479"/>
                </a:lnTo>
                <a:lnTo>
                  <a:pt x="2150" y="476"/>
                </a:lnTo>
                <a:lnTo>
                  <a:pt x="2159" y="470"/>
                </a:lnTo>
                <a:lnTo>
                  <a:pt x="2166" y="462"/>
                </a:lnTo>
                <a:lnTo>
                  <a:pt x="2176" y="455"/>
                </a:lnTo>
                <a:lnTo>
                  <a:pt x="2185" y="446"/>
                </a:lnTo>
                <a:lnTo>
                  <a:pt x="2194" y="436"/>
                </a:lnTo>
                <a:lnTo>
                  <a:pt x="2202" y="425"/>
                </a:lnTo>
                <a:lnTo>
                  <a:pt x="2211" y="414"/>
                </a:lnTo>
                <a:lnTo>
                  <a:pt x="2220" y="401"/>
                </a:lnTo>
                <a:lnTo>
                  <a:pt x="2230" y="386"/>
                </a:lnTo>
                <a:lnTo>
                  <a:pt x="2239" y="371"/>
                </a:lnTo>
                <a:lnTo>
                  <a:pt x="2246" y="356"/>
                </a:lnTo>
                <a:lnTo>
                  <a:pt x="2256" y="339"/>
                </a:lnTo>
                <a:lnTo>
                  <a:pt x="2265" y="323"/>
                </a:lnTo>
                <a:lnTo>
                  <a:pt x="2274" y="304"/>
                </a:lnTo>
                <a:lnTo>
                  <a:pt x="2284" y="285"/>
                </a:lnTo>
                <a:lnTo>
                  <a:pt x="2291" y="267"/>
                </a:lnTo>
                <a:lnTo>
                  <a:pt x="2301" y="246"/>
                </a:lnTo>
                <a:lnTo>
                  <a:pt x="2310" y="228"/>
                </a:lnTo>
                <a:lnTo>
                  <a:pt x="2319" y="209"/>
                </a:lnTo>
                <a:lnTo>
                  <a:pt x="2327" y="189"/>
                </a:lnTo>
                <a:lnTo>
                  <a:pt x="2336" y="170"/>
                </a:lnTo>
                <a:lnTo>
                  <a:pt x="2345" y="153"/>
                </a:lnTo>
                <a:lnTo>
                  <a:pt x="2355" y="133"/>
                </a:lnTo>
                <a:lnTo>
                  <a:pt x="2364" y="116"/>
                </a:lnTo>
                <a:lnTo>
                  <a:pt x="2371" y="97"/>
                </a:lnTo>
                <a:lnTo>
                  <a:pt x="2381" y="82"/>
                </a:lnTo>
                <a:lnTo>
                  <a:pt x="2390" y="67"/>
                </a:lnTo>
                <a:lnTo>
                  <a:pt x="2399" y="54"/>
                </a:lnTo>
                <a:lnTo>
                  <a:pt x="2409" y="41"/>
                </a:lnTo>
                <a:lnTo>
                  <a:pt x="2416" y="30"/>
                </a:lnTo>
                <a:lnTo>
                  <a:pt x="2425" y="21"/>
                </a:lnTo>
                <a:lnTo>
                  <a:pt x="2435" y="13"/>
                </a:lnTo>
                <a:lnTo>
                  <a:pt x="2444" y="6"/>
                </a:lnTo>
                <a:lnTo>
                  <a:pt x="2451" y="2"/>
                </a:lnTo>
                <a:lnTo>
                  <a:pt x="2461" y="0"/>
                </a:lnTo>
                <a:lnTo>
                  <a:pt x="2470" y="0"/>
                </a:lnTo>
                <a:lnTo>
                  <a:pt x="2479" y="2"/>
                </a:lnTo>
                <a:lnTo>
                  <a:pt x="2489" y="6"/>
                </a:lnTo>
                <a:lnTo>
                  <a:pt x="2496" y="11"/>
                </a:lnTo>
                <a:lnTo>
                  <a:pt x="2505" y="19"/>
                </a:lnTo>
                <a:lnTo>
                  <a:pt x="2515" y="26"/>
                </a:lnTo>
                <a:lnTo>
                  <a:pt x="2524" y="38"/>
                </a:lnTo>
                <a:lnTo>
                  <a:pt x="2533" y="49"/>
                </a:lnTo>
                <a:lnTo>
                  <a:pt x="2541" y="64"/>
                </a:lnTo>
                <a:lnTo>
                  <a:pt x="2550" y="79"/>
                </a:lnTo>
                <a:lnTo>
                  <a:pt x="2559" y="97"/>
                </a:lnTo>
                <a:lnTo>
                  <a:pt x="2569" y="116"/>
                </a:lnTo>
                <a:lnTo>
                  <a:pt x="2576" y="134"/>
                </a:lnTo>
                <a:lnTo>
                  <a:pt x="2586" y="157"/>
                </a:lnTo>
                <a:lnTo>
                  <a:pt x="2595" y="177"/>
                </a:lnTo>
                <a:lnTo>
                  <a:pt x="2604" y="200"/>
                </a:lnTo>
                <a:lnTo>
                  <a:pt x="2613" y="224"/>
                </a:lnTo>
                <a:lnTo>
                  <a:pt x="2621" y="248"/>
                </a:lnTo>
                <a:lnTo>
                  <a:pt x="2630" y="272"/>
                </a:lnTo>
                <a:lnTo>
                  <a:pt x="2640" y="298"/>
                </a:lnTo>
                <a:lnTo>
                  <a:pt x="2649" y="325"/>
                </a:lnTo>
                <a:lnTo>
                  <a:pt x="2658" y="351"/>
                </a:lnTo>
                <a:lnTo>
                  <a:pt x="2666" y="377"/>
                </a:lnTo>
                <a:lnTo>
                  <a:pt x="2675" y="403"/>
                </a:lnTo>
                <a:lnTo>
                  <a:pt x="2684" y="429"/>
                </a:lnTo>
                <a:lnTo>
                  <a:pt x="2694" y="453"/>
                </a:lnTo>
                <a:lnTo>
                  <a:pt x="2701" y="479"/>
                </a:lnTo>
                <a:lnTo>
                  <a:pt x="2710" y="505"/>
                </a:lnTo>
                <a:lnTo>
                  <a:pt x="2720" y="531"/>
                </a:lnTo>
                <a:lnTo>
                  <a:pt x="2729" y="556"/>
                </a:lnTo>
                <a:lnTo>
                  <a:pt x="2738" y="580"/>
                </a:lnTo>
                <a:lnTo>
                  <a:pt x="2746" y="604"/>
                </a:lnTo>
                <a:lnTo>
                  <a:pt x="2755" y="626"/>
                </a:lnTo>
                <a:lnTo>
                  <a:pt x="2764" y="649"/>
                </a:lnTo>
                <a:lnTo>
                  <a:pt x="2774" y="671"/>
                </a:lnTo>
                <a:lnTo>
                  <a:pt x="2783" y="692"/>
                </a:lnTo>
                <a:lnTo>
                  <a:pt x="2790" y="712"/>
                </a:lnTo>
                <a:lnTo>
                  <a:pt x="2800" y="731"/>
                </a:lnTo>
                <a:lnTo>
                  <a:pt x="2809" y="750"/>
                </a:lnTo>
                <a:lnTo>
                  <a:pt x="2818" y="768"/>
                </a:lnTo>
                <a:lnTo>
                  <a:pt x="2826" y="785"/>
                </a:lnTo>
                <a:lnTo>
                  <a:pt x="2835" y="802"/>
                </a:lnTo>
                <a:lnTo>
                  <a:pt x="2845" y="818"/>
                </a:lnTo>
                <a:lnTo>
                  <a:pt x="2854" y="835"/>
                </a:lnTo>
                <a:lnTo>
                  <a:pt x="2863" y="850"/>
                </a:lnTo>
                <a:lnTo>
                  <a:pt x="2871" y="863"/>
                </a:lnTo>
                <a:lnTo>
                  <a:pt x="2880" y="876"/>
                </a:lnTo>
                <a:lnTo>
                  <a:pt x="2889" y="891"/>
                </a:lnTo>
                <a:lnTo>
                  <a:pt x="2899" y="902"/>
                </a:lnTo>
                <a:lnTo>
                  <a:pt x="2908" y="915"/>
                </a:lnTo>
                <a:lnTo>
                  <a:pt x="2915" y="927"/>
                </a:lnTo>
                <a:lnTo>
                  <a:pt x="2925" y="938"/>
                </a:lnTo>
                <a:lnTo>
                  <a:pt x="2934" y="949"/>
                </a:lnTo>
                <a:lnTo>
                  <a:pt x="2943" y="958"/>
                </a:lnTo>
                <a:lnTo>
                  <a:pt x="2951" y="968"/>
                </a:lnTo>
                <a:lnTo>
                  <a:pt x="2960" y="977"/>
                </a:lnTo>
                <a:lnTo>
                  <a:pt x="2969" y="986"/>
                </a:lnTo>
                <a:lnTo>
                  <a:pt x="2979" y="994"/>
                </a:lnTo>
                <a:lnTo>
                  <a:pt x="2988" y="1001"/>
                </a:lnTo>
                <a:lnTo>
                  <a:pt x="2995" y="1010"/>
                </a:lnTo>
                <a:lnTo>
                  <a:pt x="3005" y="1018"/>
                </a:lnTo>
                <a:lnTo>
                  <a:pt x="3014" y="1023"/>
                </a:lnTo>
                <a:lnTo>
                  <a:pt x="3023" y="1031"/>
                </a:lnTo>
                <a:lnTo>
                  <a:pt x="3033" y="1037"/>
                </a:lnTo>
                <a:lnTo>
                  <a:pt x="3040" y="1042"/>
                </a:lnTo>
                <a:lnTo>
                  <a:pt x="3049" y="1048"/>
                </a:lnTo>
                <a:lnTo>
                  <a:pt x="3059" y="1053"/>
                </a:lnTo>
                <a:lnTo>
                  <a:pt x="3068" y="1059"/>
                </a:lnTo>
                <a:lnTo>
                  <a:pt x="3076" y="1064"/>
                </a:lnTo>
                <a:lnTo>
                  <a:pt x="3085" y="1068"/>
                </a:lnTo>
                <a:lnTo>
                  <a:pt x="3094" y="1074"/>
                </a:lnTo>
                <a:lnTo>
                  <a:pt x="3103" y="1078"/>
                </a:lnTo>
                <a:lnTo>
                  <a:pt x="3113" y="1081"/>
                </a:lnTo>
                <a:lnTo>
                  <a:pt x="3120" y="1085"/>
                </a:lnTo>
                <a:lnTo>
                  <a:pt x="3130" y="1091"/>
                </a:lnTo>
                <a:lnTo>
                  <a:pt x="3139" y="1094"/>
                </a:lnTo>
                <a:lnTo>
                  <a:pt x="3148" y="1096"/>
                </a:lnTo>
                <a:lnTo>
                  <a:pt x="3157" y="1100"/>
                </a:lnTo>
                <a:lnTo>
                  <a:pt x="3165" y="1104"/>
                </a:lnTo>
                <a:lnTo>
                  <a:pt x="3174" y="1107"/>
                </a:lnTo>
                <a:lnTo>
                  <a:pt x="3184" y="1109"/>
                </a:lnTo>
                <a:lnTo>
                  <a:pt x="3193" y="1113"/>
                </a:lnTo>
                <a:lnTo>
                  <a:pt x="3200" y="1115"/>
                </a:lnTo>
                <a:lnTo>
                  <a:pt x="3210" y="1119"/>
                </a:lnTo>
                <a:lnTo>
                  <a:pt x="3219" y="1122"/>
                </a:lnTo>
                <a:lnTo>
                  <a:pt x="3228" y="1124"/>
                </a:lnTo>
                <a:lnTo>
                  <a:pt x="3238" y="1126"/>
                </a:lnTo>
                <a:lnTo>
                  <a:pt x="3245" y="1130"/>
                </a:lnTo>
                <a:lnTo>
                  <a:pt x="3254" y="1132"/>
                </a:lnTo>
                <a:lnTo>
                  <a:pt x="3264" y="1133"/>
                </a:lnTo>
                <a:lnTo>
                  <a:pt x="3273" y="1137"/>
                </a:lnTo>
                <a:lnTo>
                  <a:pt x="3282" y="1139"/>
                </a:lnTo>
                <a:lnTo>
                  <a:pt x="3290" y="1141"/>
                </a:lnTo>
                <a:lnTo>
                  <a:pt x="3299" y="1143"/>
                </a:lnTo>
                <a:lnTo>
                  <a:pt x="3308" y="1146"/>
                </a:lnTo>
                <a:lnTo>
                  <a:pt x="3318" y="1148"/>
                </a:lnTo>
                <a:lnTo>
                  <a:pt x="3325" y="1150"/>
                </a:lnTo>
                <a:lnTo>
                  <a:pt x="3334" y="1152"/>
                </a:lnTo>
                <a:lnTo>
                  <a:pt x="3344" y="1154"/>
                </a:lnTo>
                <a:lnTo>
                  <a:pt x="3353" y="1156"/>
                </a:lnTo>
                <a:lnTo>
                  <a:pt x="3362" y="1158"/>
                </a:lnTo>
                <a:lnTo>
                  <a:pt x="3370" y="1161"/>
                </a:lnTo>
                <a:lnTo>
                  <a:pt x="3379" y="1163"/>
                </a:lnTo>
                <a:lnTo>
                  <a:pt x="3388" y="1165"/>
                </a:lnTo>
                <a:lnTo>
                  <a:pt x="3398" y="1167"/>
                </a:lnTo>
                <a:lnTo>
                  <a:pt x="3407" y="1169"/>
                </a:lnTo>
                <a:lnTo>
                  <a:pt x="3415" y="1171"/>
                </a:lnTo>
                <a:lnTo>
                  <a:pt x="3424" y="1173"/>
                </a:lnTo>
                <a:lnTo>
                  <a:pt x="3433" y="1174"/>
                </a:lnTo>
                <a:lnTo>
                  <a:pt x="3443" y="1176"/>
                </a:lnTo>
                <a:lnTo>
                  <a:pt x="3450" y="1178"/>
                </a:lnTo>
                <a:lnTo>
                  <a:pt x="3459" y="1180"/>
                </a:lnTo>
                <a:lnTo>
                  <a:pt x="3469" y="1182"/>
                </a:lnTo>
                <a:lnTo>
                  <a:pt x="3478" y="1184"/>
                </a:lnTo>
                <a:lnTo>
                  <a:pt x="3487" y="1186"/>
                </a:lnTo>
                <a:lnTo>
                  <a:pt x="3495" y="1187"/>
                </a:lnTo>
                <a:lnTo>
                  <a:pt x="3504" y="1189"/>
                </a:lnTo>
                <a:lnTo>
                  <a:pt x="3513" y="1191"/>
                </a:lnTo>
                <a:lnTo>
                  <a:pt x="3523" y="1193"/>
                </a:lnTo>
                <a:lnTo>
                  <a:pt x="3532" y="1193"/>
                </a:lnTo>
                <a:lnTo>
                  <a:pt x="3539" y="1195"/>
                </a:lnTo>
                <a:lnTo>
                  <a:pt x="3549" y="1197"/>
                </a:lnTo>
                <a:lnTo>
                  <a:pt x="3558" y="1199"/>
                </a:lnTo>
                <a:lnTo>
                  <a:pt x="3567" y="1201"/>
                </a:lnTo>
              </a:path>
            </a:pathLst>
          </a:custGeom>
          <a:noFill/>
          <a:ln w="6">
            <a:solidFill>
              <a:srgbClr val="FF8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任意多边形 271"/>
          <p:cNvSpPr>
            <a:spLocks/>
          </p:cNvSpPr>
          <p:nvPr/>
        </p:nvSpPr>
        <p:spPr bwMode="auto">
          <a:xfrm>
            <a:off x="2228714" y="3654204"/>
            <a:ext cx="5662613" cy="849312"/>
          </a:xfrm>
          <a:custGeom>
            <a:avLst/>
            <a:gdLst>
              <a:gd name="T0" fmla="*/ 54 w 3567"/>
              <a:gd name="T1" fmla="*/ 531 h 535"/>
              <a:gd name="T2" fmla="*/ 117 w 3567"/>
              <a:gd name="T3" fmla="*/ 535 h 535"/>
              <a:gd name="T4" fmla="*/ 179 w 3567"/>
              <a:gd name="T5" fmla="*/ 535 h 535"/>
              <a:gd name="T6" fmla="*/ 242 w 3567"/>
              <a:gd name="T7" fmla="*/ 533 h 535"/>
              <a:gd name="T8" fmla="*/ 303 w 3567"/>
              <a:gd name="T9" fmla="*/ 529 h 535"/>
              <a:gd name="T10" fmla="*/ 367 w 3567"/>
              <a:gd name="T11" fmla="*/ 524 h 535"/>
              <a:gd name="T12" fmla="*/ 428 w 3567"/>
              <a:gd name="T13" fmla="*/ 518 h 535"/>
              <a:gd name="T14" fmla="*/ 492 w 3567"/>
              <a:gd name="T15" fmla="*/ 509 h 535"/>
              <a:gd name="T16" fmla="*/ 553 w 3567"/>
              <a:gd name="T17" fmla="*/ 503 h 535"/>
              <a:gd name="T18" fmla="*/ 616 w 3567"/>
              <a:gd name="T19" fmla="*/ 498 h 535"/>
              <a:gd name="T20" fmla="*/ 678 w 3567"/>
              <a:gd name="T21" fmla="*/ 494 h 535"/>
              <a:gd name="T22" fmla="*/ 741 w 3567"/>
              <a:gd name="T23" fmla="*/ 488 h 535"/>
              <a:gd name="T24" fmla="*/ 803 w 3567"/>
              <a:gd name="T25" fmla="*/ 483 h 535"/>
              <a:gd name="T26" fmla="*/ 866 w 3567"/>
              <a:gd name="T27" fmla="*/ 477 h 535"/>
              <a:gd name="T28" fmla="*/ 928 w 3567"/>
              <a:gd name="T29" fmla="*/ 470 h 535"/>
              <a:gd name="T30" fmla="*/ 991 w 3567"/>
              <a:gd name="T31" fmla="*/ 460 h 535"/>
              <a:gd name="T32" fmla="*/ 1052 w 3567"/>
              <a:gd name="T33" fmla="*/ 451 h 535"/>
              <a:gd name="T34" fmla="*/ 1116 w 3567"/>
              <a:gd name="T35" fmla="*/ 440 h 535"/>
              <a:gd name="T36" fmla="*/ 1177 w 3567"/>
              <a:gd name="T37" fmla="*/ 429 h 535"/>
              <a:gd name="T38" fmla="*/ 1240 w 3567"/>
              <a:gd name="T39" fmla="*/ 417 h 535"/>
              <a:gd name="T40" fmla="*/ 1302 w 3567"/>
              <a:gd name="T41" fmla="*/ 412 h 535"/>
              <a:gd name="T42" fmla="*/ 1365 w 3567"/>
              <a:gd name="T43" fmla="*/ 406 h 535"/>
              <a:gd name="T44" fmla="*/ 1427 w 3567"/>
              <a:gd name="T45" fmla="*/ 399 h 535"/>
              <a:gd name="T46" fmla="*/ 1490 w 3567"/>
              <a:gd name="T47" fmla="*/ 388 h 535"/>
              <a:gd name="T48" fmla="*/ 1552 w 3567"/>
              <a:gd name="T49" fmla="*/ 371 h 535"/>
              <a:gd name="T50" fmla="*/ 1615 w 3567"/>
              <a:gd name="T51" fmla="*/ 348 h 535"/>
              <a:gd name="T52" fmla="*/ 1676 w 3567"/>
              <a:gd name="T53" fmla="*/ 315 h 535"/>
              <a:gd name="T54" fmla="*/ 1740 w 3567"/>
              <a:gd name="T55" fmla="*/ 279 h 535"/>
              <a:gd name="T56" fmla="*/ 1801 w 3567"/>
              <a:gd name="T57" fmla="*/ 244 h 535"/>
              <a:gd name="T58" fmla="*/ 1865 w 3567"/>
              <a:gd name="T59" fmla="*/ 216 h 535"/>
              <a:gd name="T60" fmla="*/ 1926 w 3567"/>
              <a:gd name="T61" fmla="*/ 197 h 535"/>
              <a:gd name="T62" fmla="*/ 1989 w 3567"/>
              <a:gd name="T63" fmla="*/ 192 h 535"/>
              <a:gd name="T64" fmla="*/ 2051 w 3567"/>
              <a:gd name="T65" fmla="*/ 196 h 535"/>
              <a:gd name="T66" fmla="*/ 2114 w 3567"/>
              <a:gd name="T67" fmla="*/ 199 h 535"/>
              <a:gd name="T68" fmla="*/ 2176 w 3567"/>
              <a:gd name="T69" fmla="*/ 196 h 535"/>
              <a:gd name="T70" fmla="*/ 2239 w 3567"/>
              <a:gd name="T71" fmla="*/ 181 h 535"/>
              <a:gd name="T72" fmla="*/ 2301 w 3567"/>
              <a:gd name="T73" fmla="*/ 151 h 535"/>
              <a:gd name="T74" fmla="*/ 2364 w 3567"/>
              <a:gd name="T75" fmla="*/ 114 h 535"/>
              <a:gd name="T76" fmla="*/ 2425 w 3567"/>
              <a:gd name="T77" fmla="*/ 71 h 535"/>
              <a:gd name="T78" fmla="*/ 2489 w 3567"/>
              <a:gd name="T79" fmla="*/ 32 h 535"/>
              <a:gd name="T80" fmla="*/ 2550 w 3567"/>
              <a:gd name="T81" fmla="*/ 5 h 535"/>
              <a:gd name="T82" fmla="*/ 2613 w 3567"/>
              <a:gd name="T83" fmla="*/ 2 h 535"/>
              <a:gd name="T84" fmla="*/ 2675 w 3567"/>
              <a:gd name="T85" fmla="*/ 26 h 535"/>
              <a:gd name="T86" fmla="*/ 2738 w 3567"/>
              <a:gd name="T87" fmla="*/ 74 h 535"/>
              <a:gd name="T88" fmla="*/ 2800 w 3567"/>
              <a:gd name="T89" fmla="*/ 134 h 535"/>
              <a:gd name="T90" fmla="*/ 2863 w 3567"/>
              <a:gd name="T91" fmla="*/ 194 h 535"/>
              <a:gd name="T92" fmla="*/ 2925 w 3567"/>
              <a:gd name="T93" fmla="*/ 244 h 535"/>
              <a:gd name="T94" fmla="*/ 2988 w 3567"/>
              <a:gd name="T95" fmla="*/ 283 h 535"/>
              <a:gd name="T96" fmla="*/ 3049 w 3567"/>
              <a:gd name="T97" fmla="*/ 319 h 535"/>
              <a:gd name="T98" fmla="*/ 3113 w 3567"/>
              <a:gd name="T99" fmla="*/ 347 h 535"/>
              <a:gd name="T100" fmla="*/ 3174 w 3567"/>
              <a:gd name="T101" fmla="*/ 371 h 535"/>
              <a:gd name="T102" fmla="*/ 3238 w 3567"/>
              <a:gd name="T103" fmla="*/ 393 h 535"/>
              <a:gd name="T104" fmla="*/ 3299 w 3567"/>
              <a:gd name="T105" fmla="*/ 415 h 535"/>
              <a:gd name="T106" fmla="*/ 3362 w 3567"/>
              <a:gd name="T107" fmla="*/ 438 h 535"/>
              <a:gd name="T108" fmla="*/ 3424 w 3567"/>
              <a:gd name="T109" fmla="*/ 458 h 535"/>
              <a:gd name="T110" fmla="*/ 3487 w 3567"/>
              <a:gd name="T111" fmla="*/ 483 h 535"/>
              <a:gd name="T112" fmla="*/ 3549 w 3567"/>
              <a:gd name="T113" fmla="*/ 507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535">
                <a:moveTo>
                  <a:pt x="0" y="531"/>
                </a:moveTo>
                <a:lnTo>
                  <a:pt x="9" y="529"/>
                </a:lnTo>
                <a:lnTo>
                  <a:pt x="18" y="529"/>
                </a:lnTo>
                <a:lnTo>
                  <a:pt x="28" y="531"/>
                </a:lnTo>
                <a:lnTo>
                  <a:pt x="35" y="531"/>
                </a:lnTo>
                <a:lnTo>
                  <a:pt x="44" y="531"/>
                </a:lnTo>
                <a:lnTo>
                  <a:pt x="54" y="531"/>
                </a:lnTo>
                <a:lnTo>
                  <a:pt x="63" y="531"/>
                </a:lnTo>
                <a:lnTo>
                  <a:pt x="72" y="533"/>
                </a:lnTo>
                <a:lnTo>
                  <a:pt x="80" y="533"/>
                </a:lnTo>
                <a:lnTo>
                  <a:pt x="89" y="533"/>
                </a:lnTo>
                <a:lnTo>
                  <a:pt x="99" y="533"/>
                </a:lnTo>
                <a:lnTo>
                  <a:pt x="108" y="535"/>
                </a:lnTo>
                <a:lnTo>
                  <a:pt x="117" y="535"/>
                </a:lnTo>
                <a:lnTo>
                  <a:pt x="125" y="535"/>
                </a:lnTo>
                <a:lnTo>
                  <a:pt x="134" y="535"/>
                </a:lnTo>
                <a:lnTo>
                  <a:pt x="143" y="535"/>
                </a:lnTo>
                <a:lnTo>
                  <a:pt x="153" y="535"/>
                </a:lnTo>
                <a:lnTo>
                  <a:pt x="160" y="535"/>
                </a:lnTo>
                <a:lnTo>
                  <a:pt x="169" y="535"/>
                </a:lnTo>
                <a:lnTo>
                  <a:pt x="179" y="535"/>
                </a:lnTo>
                <a:lnTo>
                  <a:pt x="188" y="535"/>
                </a:lnTo>
                <a:lnTo>
                  <a:pt x="197" y="535"/>
                </a:lnTo>
                <a:lnTo>
                  <a:pt x="205" y="535"/>
                </a:lnTo>
                <a:lnTo>
                  <a:pt x="214" y="535"/>
                </a:lnTo>
                <a:lnTo>
                  <a:pt x="223" y="535"/>
                </a:lnTo>
                <a:lnTo>
                  <a:pt x="233" y="535"/>
                </a:lnTo>
                <a:lnTo>
                  <a:pt x="242" y="533"/>
                </a:lnTo>
                <a:lnTo>
                  <a:pt x="249" y="533"/>
                </a:lnTo>
                <a:lnTo>
                  <a:pt x="259" y="533"/>
                </a:lnTo>
                <a:lnTo>
                  <a:pt x="268" y="531"/>
                </a:lnTo>
                <a:lnTo>
                  <a:pt x="277" y="531"/>
                </a:lnTo>
                <a:lnTo>
                  <a:pt x="285" y="529"/>
                </a:lnTo>
                <a:lnTo>
                  <a:pt x="294" y="529"/>
                </a:lnTo>
                <a:lnTo>
                  <a:pt x="303" y="529"/>
                </a:lnTo>
                <a:lnTo>
                  <a:pt x="313" y="527"/>
                </a:lnTo>
                <a:lnTo>
                  <a:pt x="322" y="527"/>
                </a:lnTo>
                <a:lnTo>
                  <a:pt x="330" y="527"/>
                </a:lnTo>
                <a:lnTo>
                  <a:pt x="339" y="527"/>
                </a:lnTo>
                <a:lnTo>
                  <a:pt x="348" y="525"/>
                </a:lnTo>
                <a:lnTo>
                  <a:pt x="357" y="525"/>
                </a:lnTo>
                <a:lnTo>
                  <a:pt x="367" y="524"/>
                </a:lnTo>
                <a:lnTo>
                  <a:pt x="374" y="524"/>
                </a:lnTo>
                <a:lnTo>
                  <a:pt x="384" y="522"/>
                </a:lnTo>
                <a:lnTo>
                  <a:pt x="393" y="522"/>
                </a:lnTo>
                <a:lnTo>
                  <a:pt x="402" y="520"/>
                </a:lnTo>
                <a:lnTo>
                  <a:pt x="410" y="520"/>
                </a:lnTo>
                <a:lnTo>
                  <a:pt x="419" y="518"/>
                </a:lnTo>
                <a:lnTo>
                  <a:pt x="428" y="518"/>
                </a:lnTo>
                <a:lnTo>
                  <a:pt x="438" y="516"/>
                </a:lnTo>
                <a:lnTo>
                  <a:pt x="447" y="514"/>
                </a:lnTo>
                <a:lnTo>
                  <a:pt x="454" y="514"/>
                </a:lnTo>
                <a:lnTo>
                  <a:pt x="464" y="512"/>
                </a:lnTo>
                <a:lnTo>
                  <a:pt x="473" y="511"/>
                </a:lnTo>
                <a:lnTo>
                  <a:pt x="482" y="511"/>
                </a:lnTo>
                <a:lnTo>
                  <a:pt x="492" y="509"/>
                </a:lnTo>
                <a:lnTo>
                  <a:pt x="499" y="509"/>
                </a:lnTo>
                <a:lnTo>
                  <a:pt x="508" y="509"/>
                </a:lnTo>
                <a:lnTo>
                  <a:pt x="518" y="507"/>
                </a:lnTo>
                <a:lnTo>
                  <a:pt x="527" y="507"/>
                </a:lnTo>
                <a:lnTo>
                  <a:pt x="534" y="505"/>
                </a:lnTo>
                <a:lnTo>
                  <a:pt x="544" y="505"/>
                </a:lnTo>
                <a:lnTo>
                  <a:pt x="553" y="503"/>
                </a:lnTo>
                <a:lnTo>
                  <a:pt x="562" y="503"/>
                </a:lnTo>
                <a:lnTo>
                  <a:pt x="572" y="501"/>
                </a:lnTo>
                <a:lnTo>
                  <a:pt x="579" y="501"/>
                </a:lnTo>
                <a:lnTo>
                  <a:pt x="588" y="499"/>
                </a:lnTo>
                <a:lnTo>
                  <a:pt x="598" y="499"/>
                </a:lnTo>
                <a:lnTo>
                  <a:pt x="607" y="499"/>
                </a:lnTo>
                <a:lnTo>
                  <a:pt x="616" y="498"/>
                </a:lnTo>
                <a:lnTo>
                  <a:pt x="624" y="498"/>
                </a:lnTo>
                <a:lnTo>
                  <a:pt x="633" y="498"/>
                </a:lnTo>
                <a:lnTo>
                  <a:pt x="642" y="496"/>
                </a:lnTo>
                <a:lnTo>
                  <a:pt x="652" y="496"/>
                </a:lnTo>
                <a:lnTo>
                  <a:pt x="659" y="496"/>
                </a:lnTo>
                <a:lnTo>
                  <a:pt x="669" y="494"/>
                </a:lnTo>
                <a:lnTo>
                  <a:pt x="678" y="494"/>
                </a:lnTo>
                <a:lnTo>
                  <a:pt x="687" y="492"/>
                </a:lnTo>
                <a:lnTo>
                  <a:pt x="697" y="492"/>
                </a:lnTo>
                <a:lnTo>
                  <a:pt x="704" y="490"/>
                </a:lnTo>
                <a:lnTo>
                  <a:pt x="713" y="490"/>
                </a:lnTo>
                <a:lnTo>
                  <a:pt x="723" y="490"/>
                </a:lnTo>
                <a:lnTo>
                  <a:pt x="732" y="488"/>
                </a:lnTo>
                <a:lnTo>
                  <a:pt x="741" y="488"/>
                </a:lnTo>
                <a:lnTo>
                  <a:pt x="749" y="488"/>
                </a:lnTo>
                <a:lnTo>
                  <a:pt x="758" y="486"/>
                </a:lnTo>
                <a:lnTo>
                  <a:pt x="767" y="486"/>
                </a:lnTo>
                <a:lnTo>
                  <a:pt x="777" y="484"/>
                </a:lnTo>
                <a:lnTo>
                  <a:pt x="784" y="484"/>
                </a:lnTo>
                <a:lnTo>
                  <a:pt x="793" y="483"/>
                </a:lnTo>
                <a:lnTo>
                  <a:pt x="803" y="483"/>
                </a:lnTo>
                <a:lnTo>
                  <a:pt x="812" y="481"/>
                </a:lnTo>
                <a:lnTo>
                  <a:pt x="821" y="481"/>
                </a:lnTo>
                <a:lnTo>
                  <a:pt x="829" y="481"/>
                </a:lnTo>
                <a:lnTo>
                  <a:pt x="838" y="479"/>
                </a:lnTo>
                <a:lnTo>
                  <a:pt x="847" y="479"/>
                </a:lnTo>
                <a:lnTo>
                  <a:pt x="857" y="477"/>
                </a:lnTo>
                <a:lnTo>
                  <a:pt x="866" y="477"/>
                </a:lnTo>
                <a:lnTo>
                  <a:pt x="873" y="475"/>
                </a:lnTo>
                <a:lnTo>
                  <a:pt x="883" y="475"/>
                </a:lnTo>
                <a:lnTo>
                  <a:pt x="892" y="473"/>
                </a:lnTo>
                <a:lnTo>
                  <a:pt x="901" y="471"/>
                </a:lnTo>
                <a:lnTo>
                  <a:pt x="909" y="471"/>
                </a:lnTo>
                <a:lnTo>
                  <a:pt x="918" y="470"/>
                </a:lnTo>
                <a:lnTo>
                  <a:pt x="928" y="470"/>
                </a:lnTo>
                <a:lnTo>
                  <a:pt x="937" y="468"/>
                </a:lnTo>
                <a:lnTo>
                  <a:pt x="946" y="466"/>
                </a:lnTo>
                <a:lnTo>
                  <a:pt x="954" y="466"/>
                </a:lnTo>
                <a:lnTo>
                  <a:pt x="963" y="464"/>
                </a:lnTo>
                <a:lnTo>
                  <a:pt x="972" y="464"/>
                </a:lnTo>
                <a:lnTo>
                  <a:pt x="982" y="462"/>
                </a:lnTo>
                <a:lnTo>
                  <a:pt x="991" y="460"/>
                </a:lnTo>
                <a:lnTo>
                  <a:pt x="998" y="460"/>
                </a:lnTo>
                <a:lnTo>
                  <a:pt x="1008" y="458"/>
                </a:lnTo>
                <a:lnTo>
                  <a:pt x="1017" y="456"/>
                </a:lnTo>
                <a:lnTo>
                  <a:pt x="1026" y="455"/>
                </a:lnTo>
                <a:lnTo>
                  <a:pt x="1034" y="455"/>
                </a:lnTo>
                <a:lnTo>
                  <a:pt x="1043" y="453"/>
                </a:lnTo>
                <a:lnTo>
                  <a:pt x="1052" y="451"/>
                </a:lnTo>
                <a:lnTo>
                  <a:pt x="1062" y="449"/>
                </a:lnTo>
                <a:lnTo>
                  <a:pt x="1071" y="447"/>
                </a:lnTo>
                <a:lnTo>
                  <a:pt x="1078" y="447"/>
                </a:lnTo>
                <a:lnTo>
                  <a:pt x="1088" y="445"/>
                </a:lnTo>
                <a:lnTo>
                  <a:pt x="1097" y="443"/>
                </a:lnTo>
                <a:lnTo>
                  <a:pt x="1106" y="442"/>
                </a:lnTo>
                <a:lnTo>
                  <a:pt x="1116" y="440"/>
                </a:lnTo>
                <a:lnTo>
                  <a:pt x="1123" y="438"/>
                </a:lnTo>
                <a:lnTo>
                  <a:pt x="1132" y="436"/>
                </a:lnTo>
                <a:lnTo>
                  <a:pt x="1142" y="434"/>
                </a:lnTo>
                <a:lnTo>
                  <a:pt x="1151" y="432"/>
                </a:lnTo>
                <a:lnTo>
                  <a:pt x="1159" y="432"/>
                </a:lnTo>
                <a:lnTo>
                  <a:pt x="1168" y="430"/>
                </a:lnTo>
                <a:lnTo>
                  <a:pt x="1177" y="429"/>
                </a:lnTo>
                <a:lnTo>
                  <a:pt x="1186" y="427"/>
                </a:lnTo>
                <a:lnTo>
                  <a:pt x="1196" y="425"/>
                </a:lnTo>
                <a:lnTo>
                  <a:pt x="1203" y="425"/>
                </a:lnTo>
                <a:lnTo>
                  <a:pt x="1213" y="423"/>
                </a:lnTo>
                <a:lnTo>
                  <a:pt x="1222" y="421"/>
                </a:lnTo>
                <a:lnTo>
                  <a:pt x="1231" y="419"/>
                </a:lnTo>
                <a:lnTo>
                  <a:pt x="1240" y="417"/>
                </a:lnTo>
                <a:lnTo>
                  <a:pt x="1248" y="417"/>
                </a:lnTo>
                <a:lnTo>
                  <a:pt x="1257" y="415"/>
                </a:lnTo>
                <a:lnTo>
                  <a:pt x="1267" y="415"/>
                </a:lnTo>
                <a:lnTo>
                  <a:pt x="1276" y="414"/>
                </a:lnTo>
                <a:lnTo>
                  <a:pt x="1283" y="414"/>
                </a:lnTo>
                <a:lnTo>
                  <a:pt x="1293" y="412"/>
                </a:lnTo>
                <a:lnTo>
                  <a:pt x="1302" y="412"/>
                </a:lnTo>
                <a:lnTo>
                  <a:pt x="1311" y="410"/>
                </a:lnTo>
                <a:lnTo>
                  <a:pt x="1321" y="410"/>
                </a:lnTo>
                <a:lnTo>
                  <a:pt x="1328" y="408"/>
                </a:lnTo>
                <a:lnTo>
                  <a:pt x="1337" y="408"/>
                </a:lnTo>
                <a:lnTo>
                  <a:pt x="1347" y="406"/>
                </a:lnTo>
                <a:lnTo>
                  <a:pt x="1356" y="406"/>
                </a:lnTo>
                <a:lnTo>
                  <a:pt x="1365" y="406"/>
                </a:lnTo>
                <a:lnTo>
                  <a:pt x="1373" y="404"/>
                </a:lnTo>
                <a:lnTo>
                  <a:pt x="1382" y="404"/>
                </a:lnTo>
                <a:lnTo>
                  <a:pt x="1391" y="402"/>
                </a:lnTo>
                <a:lnTo>
                  <a:pt x="1401" y="401"/>
                </a:lnTo>
                <a:lnTo>
                  <a:pt x="1408" y="401"/>
                </a:lnTo>
                <a:lnTo>
                  <a:pt x="1417" y="399"/>
                </a:lnTo>
                <a:lnTo>
                  <a:pt x="1427" y="399"/>
                </a:lnTo>
                <a:lnTo>
                  <a:pt x="1436" y="397"/>
                </a:lnTo>
                <a:lnTo>
                  <a:pt x="1445" y="397"/>
                </a:lnTo>
                <a:lnTo>
                  <a:pt x="1453" y="395"/>
                </a:lnTo>
                <a:lnTo>
                  <a:pt x="1462" y="393"/>
                </a:lnTo>
                <a:lnTo>
                  <a:pt x="1472" y="391"/>
                </a:lnTo>
                <a:lnTo>
                  <a:pt x="1481" y="389"/>
                </a:lnTo>
                <a:lnTo>
                  <a:pt x="1490" y="388"/>
                </a:lnTo>
                <a:lnTo>
                  <a:pt x="1498" y="386"/>
                </a:lnTo>
                <a:lnTo>
                  <a:pt x="1507" y="384"/>
                </a:lnTo>
                <a:lnTo>
                  <a:pt x="1516" y="382"/>
                </a:lnTo>
                <a:lnTo>
                  <a:pt x="1526" y="380"/>
                </a:lnTo>
                <a:lnTo>
                  <a:pt x="1533" y="376"/>
                </a:lnTo>
                <a:lnTo>
                  <a:pt x="1542" y="374"/>
                </a:lnTo>
                <a:lnTo>
                  <a:pt x="1552" y="371"/>
                </a:lnTo>
                <a:lnTo>
                  <a:pt x="1561" y="369"/>
                </a:lnTo>
                <a:lnTo>
                  <a:pt x="1570" y="365"/>
                </a:lnTo>
                <a:lnTo>
                  <a:pt x="1578" y="361"/>
                </a:lnTo>
                <a:lnTo>
                  <a:pt x="1587" y="358"/>
                </a:lnTo>
                <a:lnTo>
                  <a:pt x="1596" y="356"/>
                </a:lnTo>
                <a:lnTo>
                  <a:pt x="1606" y="352"/>
                </a:lnTo>
                <a:lnTo>
                  <a:pt x="1615" y="348"/>
                </a:lnTo>
                <a:lnTo>
                  <a:pt x="1622" y="343"/>
                </a:lnTo>
                <a:lnTo>
                  <a:pt x="1632" y="339"/>
                </a:lnTo>
                <a:lnTo>
                  <a:pt x="1641" y="335"/>
                </a:lnTo>
                <a:lnTo>
                  <a:pt x="1650" y="330"/>
                </a:lnTo>
                <a:lnTo>
                  <a:pt x="1658" y="326"/>
                </a:lnTo>
                <a:lnTo>
                  <a:pt x="1667" y="320"/>
                </a:lnTo>
                <a:lnTo>
                  <a:pt x="1676" y="315"/>
                </a:lnTo>
                <a:lnTo>
                  <a:pt x="1686" y="311"/>
                </a:lnTo>
                <a:lnTo>
                  <a:pt x="1695" y="306"/>
                </a:lnTo>
                <a:lnTo>
                  <a:pt x="1703" y="302"/>
                </a:lnTo>
                <a:lnTo>
                  <a:pt x="1712" y="296"/>
                </a:lnTo>
                <a:lnTo>
                  <a:pt x="1721" y="291"/>
                </a:lnTo>
                <a:lnTo>
                  <a:pt x="1730" y="285"/>
                </a:lnTo>
                <a:lnTo>
                  <a:pt x="1740" y="279"/>
                </a:lnTo>
                <a:lnTo>
                  <a:pt x="1747" y="274"/>
                </a:lnTo>
                <a:lnTo>
                  <a:pt x="1757" y="270"/>
                </a:lnTo>
                <a:lnTo>
                  <a:pt x="1766" y="265"/>
                </a:lnTo>
                <a:lnTo>
                  <a:pt x="1775" y="259"/>
                </a:lnTo>
                <a:lnTo>
                  <a:pt x="1784" y="255"/>
                </a:lnTo>
                <a:lnTo>
                  <a:pt x="1792" y="250"/>
                </a:lnTo>
                <a:lnTo>
                  <a:pt x="1801" y="244"/>
                </a:lnTo>
                <a:lnTo>
                  <a:pt x="1811" y="240"/>
                </a:lnTo>
                <a:lnTo>
                  <a:pt x="1820" y="235"/>
                </a:lnTo>
                <a:lnTo>
                  <a:pt x="1827" y="231"/>
                </a:lnTo>
                <a:lnTo>
                  <a:pt x="1837" y="225"/>
                </a:lnTo>
                <a:lnTo>
                  <a:pt x="1846" y="222"/>
                </a:lnTo>
                <a:lnTo>
                  <a:pt x="1855" y="218"/>
                </a:lnTo>
                <a:lnTo>
                  <a:pt x="1865" y="216"/>
                </a:lnTo>
                <a:lnTo>
                  <a:pt x="1872" y="212"/>
                </a:lnTo>
                <a:lnTo>
                  <a:pt x="1881" y="209"/>
                </a:lnTo>
                <a:lnTo>
                  <a:pt x="1891" y="207"/>
                </a:lnTo>
                <a:lnTo>
                  <a:pt x="1900" y="203"/>
                </a:lnTo>
                <a:lnTo>
                  <a:pt x="1909" y="201"/>
                </a:lnTo>
                <a:lnTo>
                  <a:pt x="1917" y="199"/>
                </a:lnTo>
                <a:lnTo>
                  <a:pt x="1926" y="197"/>
                </a:lnTo>
                <a:lnTo>
                  <a:pt x="1935" y="197"/>
                </a:lnTo>
                <a:lnTo>
                  <a:pt x="1945" y="196"/>
                </a:lnTo>
                <a:lnTo>
                  <a:pt x="1952" y="194"/>
                </a:lnTo>
                <a:lnTo>
                  <a:pt x="1961" y="194"/>
                </a:lnTo>
                <a:lnTo>
                  <a:pt x="1971" y="194"/>
                </a:lnTo>
                <a:lnTo>
                  <a:pt x="1980" y="194"/>
                </a:lnTo>
                <a:lnTo>
                  <a:pt x="1989" y="192"/>
                </a:lnTo>
                <a:lnTo>
                  <a:pt x="1997" y="194"/>
                </a:lnTo>
                <a:lnTo>
                  <a:pt x="2006" y="194"/>
                </a:lnTo>
                <a:lnTo>
                  <a:pt x="2015" y="194"/>
                </a:lnTo>
                <a:lnTo>
                  <a:pt x="2025" y="196"/>
                </a:lnTo>
                <a:lnTo>
                  <a:pt x="2034" y="196"/>
                </a:lnTo>
                <a:lnTo>
                  <a:pt x="2042" y="196"/>
                </a:lnTo>
                <a:lnTo>
                  <a:pt x="2051" y="196"/>
                </a:lnTo>
                <a:lnTo>
                  <a:pt x="2060" y="197"/>
                </a:lnTo>
                <a:lnTo>
                  <a:pt x="2070" y="197"/>
                </a:lnTo>
                <a:lnTo>
                  <a:pt x="2077" y="197"/>
                </a:lnTo>
                <a:lnTo>
                  <a:pt x="2086" y="197"/>
                </a:lnTo>
                <a:lnTo>
                  <a:pt x="2096" y="197"/>
                </a:lnTo>
                <a:lnTo>
                  <a:pt x="2105" y="197"/>
                </a:lnTo>
                <a:lnTo>
                  <a:pt x="2114" y="199"/>
                </a:lnTo>
                <a:lnTo>
                  <a:pt x="2122" y="199"/>
                </a:lnTo>
                <a:lnTo>
                  <a:pt x="2131" y="199"/>
                </a:lnTo>
                <a:lnTo>
                  <a:pt x="2140" y="199"/>
                </a:lnTo>
                <a:lnTo>
                  <a:pt x="2150" y="199"/>
                </a:lnTo>
                <a:lnTo>
                  <a:pt x="2159" y="197"/>
                </a:lnTo>
                <a:lnTo>
                  <a:pt x="2166" y="197"/>
                </a:lnTo>
                <a:lnTo>
                  <a:pt x="2176" y="196"/>
                </a:lnTo>
                <a:lnTo>
                  <a:pt x="2185" y="194"/>
                </a:lnTo>
                <a:lnTo>
                  <a:pt x="2194" y="192"/>
                </a:lnTo>
                <a:lnTo>
                  <a:pt x="2202" y="190"/>
                </a:lnTo>
                <a:lnTo>
                  <a:pt x="2211" y="188"/>
                </a:lnTo>
                <a:lnTo>
                  <a:pt x="2220" y="186"/>
                </a:lnTo>
                <a:lnTo>
                  <a:pt x="2230" y="183"/>
                </a:lnTo>
                <a:lnTo>
                  <a:pt x="2239" y="181"/>
                </a:lnTo>
                <a:lnTo>
                  <a:pt x="2246" y="177"/>
                </a:lnTo>
                <a:lnTo>
                  <a:pt x="2256" y="173"/>
                </a:lnTo>
                <a:lnTo>
                  <a:pt x="2265" y="169"/>
                </a:lnTo>
                <a:lnTo>
                  <a:pt x="2274" y="166"/>
                </a:lnTo>
                <a:lnTo>
                  <a:pt x="2284" y="160"/>
                </a:lnTo>
                <a:lnTo>
                  <a:pt x="2291" y="156"/>
                </a:lnTo>
                <a:lnTo>
                  <a:pt x="2301" y="151"/>
                </a:lnTo>
                <a:lnTo>
                  <a:pt x="2310" y="145"/>
                </a:lnTo>
                <a:lnTo>
                  <a:pt x="2319" y="142"/>
                </a:lnTo>
                <a:lnTo>
                  <a:pt x="2327" y="136"/>
                </a:lnTo>
                <a:lnTo>
                  <a:pt x="2336" y="132"/>
                </a:lnTo>
                <a:lnTo>
                  <a:pt x="2345" y="125"/>
                </a:lnTo>
                <a:lnTo>
                  <a:pt x="2355" y="119"/>
                </a:lnTo>
                <a:lnTo>
                  <a:pt x="2364" y="114"/>
                </a:lnTo>
                <a:lnTo>
                  <a:pt x="2371" y="108"/>
                </a:lnTo>
                <a:lnTo>
                  <a:pt x="2381" y="102"/>
                </a:lnTo>
                <a:lnTo>
                  <a:pt x="2390" y="97"/>
                </a:lnTo>
                <a:lnTo>
                  <a:pt x="2399" y="89"/>
                </a:lnTo>
                <a:lnTo>
                  <a:pt x="2409" y="84"/>
                </a:lnTo>
                <a:lnTo>
                  <a:pt x="2416" y="78"/>
                </a:lnTo>
                <a:lnTo>
                  <a:pt x="2425" y="71"/>
                </a:lnTo>
                <a:lnTo>
                  <a:pt x="2435" y="65"/>
                </a:lnTo>
                <a:lnTo>
                  <a:pt x="2444" y="60"/>
                </a:lnTo>
                <a:lnTo>
                  <a:pt x="2451" y="54"/>
                </a:lnTo>
                <a:lnTo>
                  <a:pt x="2461" y="48"/>
                </a:lnTo>
                <a:lnTo>
                  <a:pt x="2470" y="43"/>
                </a:lnTo>
                <a:lnTo>
                  <a:pt x="2479" y="37"/>
                </a:lnTo>
                <a:lnTo>
                  <a:pt x="2489" y="32"/>
                </a:lnTo>
                <a:lnTo>
                  <a:pt x="2496" y="26"/>
                </a:lnTo>
                <a:lnTo>
                  <a:pt x="2505" y="22"/>
                </a:lnTo>
                <a:lnTo>
                  <a:pt x="2515" y="19"/>
                </a:lnTo>
                <a:lnTo>
                  <a:pt x="2524" y="15"/>
                </a:lnTo>
                <a:lnTo>
                  <a:pt x="2533" y="11"/>
                </a:lnTo>
                <a:lnTo>
                  <a:pt x="2541" y="7"/>
                </a:lnTo>
                <a:lnTo>
                  <a:pt x="2550" y="5"/>
                </a:lnTo>
                <a:lnTo>
                  <a:pt x="2559" y="4"/>
                </a:lnTo>
                <a:lnTo>
                  <a:pt x="2569" y="2"/>
                </a:lnTo>
                <a:lnTo>
                  <a:pt x="2576" y="0"/>
                </a:lnTo>
                <a:lnTo>
                  <a:pt x="2586" y="0"/>
                </a:lnTo>
                <a:lnTo>
                  <a:pt x="2595" y="0"/>
                </a:lnTo>
                <a:lnTo>
                  <a:pt x="2604" y="0"/>
                </a:lnTo>
                <a:lnTo>
                  <a:pt x="2613" y="2"/>
                </a:lnTo>
                <a:lnTo>
                  <a:pt x="2621" y="2"/>
                </a:lnTo>
                <a:lnTo>
                  <a:pt x="2630" y="5"/>
                </a:lnTo>
                <a:lnTo>
                  <a:pt x="2640" y="7"/>
                </a:lnTo>
                <a:lnTo>
                  <a:pt x="2649" y="11"/>
                </a:lnTo>
                <a:lnTo>
                  <a:pt x="2658" y="15"/>
                </a:lnTo>
                <a:lnTo>
                  <a:pt x="2666" y="20"/>
                </a:lnTo>
                <a:lnTo>
                  <a:pt x="2675" y="26"/>
                </a:lnTo>
                <a:lnTo>
                  <a:pt x="2684" y="32"/>
                </a:lnTo>
                <a:lnTo>
                  <a:pt x="2694" y="37"/>
                </a:lnTo>
                <a:lnTo>
                  <a:pt x="2701" y="45"/>
                </a:lnTo>
                <a:lnTo>
                  <a:pt x="2710" y="50"/>
                </a:lnTo>
                <a:lnTo>
                  <a:pt x="2720" y="60"/>
                </a:lnTo>
                <a:lnTo>
                  <a:pt x="2729" y="67"/>
                </a:lnTo>
                <a:lnTo>
                  <a:pt x="2738" y="74"/>
                </a:lnTo>
                <a:lnTo>
                  <a:pt x="2746" y="84"/>
                </a:lnTo>
                <a:lnTo>
                  <a:pt x="2755" y="91"/>
                </a:lnTo>
                <a:lnTo>
                  <a:pt x="2764" y="101"/>
                </a:lnTo>
                <a:lnTo>
                  <a:pt x="2774" y="110"/>
                </a:lnTo>
                <a:lnTo>
                  <a:pt x="2783" y="117"/>
                </a:lnTo>
                <a:lnTo>
                  <a:pt x="2790" y="127"/>
                </a:lnTo>
                <a:lnTo>
                  <a:pt x="2800" y="134"/>
                </a:lnTo>
                <a:lnTo>
                  <a:pt x="2809" y="143"/>
                </a:lnTo>
                <a:lnTo>
                  <a:pt x="2818" y="153"/>
                </a:lnTo>
                <a:lnTo>
                  <a:pt x="2826" y="160"/>
                </a:lnTo>
                <a:lnTo>
                  <a:pt x="2835" y="169"/>
                </a:lnTo>
                <a:lnTo>
                  <a:pt x="2845" y="177"/>
                </a:lnTo>
                <a:lnTo>
                  <a:pt x="2854" y="186"/>
                </a:lnTo>
                <a:lnTo>
                  <a:pt x="2863" y="194"/>
                </a:lnTo>
                <a:lnTo>
                  <a:pt x="2871" y="201"/>
                </a:lnTo>
                <a:lnTo>
                  <a:pt x="2880" y="209"/>
                </a:lnTo>
                <a:lnTo>
                  <a:pt x="2889" y="216"/>
                </a:lnTo>
                <a:lnTo>
                  <a:pt x="2899" y="224"/>
                </a:lnTo>
                <a:lnTo>
                  <a:pt x="2908" y="229"/>
                </a:lnTo>
                <a:lnTo>
                  <a:pt x="2915" y="237"/>
                </a:lnTo>
                <a:lnTo>
                  <a:pt x="2925" y="244"/>
                </a:lnTo>
                <a:lnTo>
                  <a:pt x="2934" y="250"/>
                </a:lnTo>
                <a:lnTo>
                  <a:pt x="2943" y="255"/>
                </a:lnTo>
                <a:lnTo>
                  <a:pt x="2951" y="263"/>
                </a:lnTo>
                <a:lnTo>
                  <a:pt x="2960" y="268"/>
                </a:lnTo>
                <a:lnTo>
                  <a:pt x="2969" y="274"/>
                </a:lnTo>
                <a:lnTo>
                  <a:pt x="2979" y="278"/>
                </a:lnTo>
                <a:lnTo>
                  <a:pt x="2988" y="283"/>
                </a:lnTo>
                <a:lnTo>
                  <a:pt x="2995" y="289"/>
                </a:lnTo>
                <a:lnTo>
                  <a:pt x="3005" y="294"/>
                </a:lnTo>
                <a:lnTo>
                  <a:pt x="3014" y="300"/>
                </a:lnTo>
                <a:lnTo>
                  <a:pt x="3023" y="304"/>
                </a:lnTo>
                <a:lnTo>
                  <a:pt x="3033" y="309"/>
                </a:lnTo>
                <a:lnTo>
                  <a:pt x="3040" y="313"/>
                </a:lnTo>
                <a:lnTo>
                  <a:pt x="3049" y="319"/>
                </a:lnTo>
                <a:lnTo>
                  <a:pt x="3059" y="322"/>
                </a:lnTo>
                <a:lnTo>
                  <a:pt x="3068" y="326"/>
                </a:lnTo>
                <a:lnTo>
                  <a:pt x="3076" y="330"/>
                </a:lnTo>
                <a:lnTo>
                  <a:pt x="3085" y="335"/>
                </a:lnTo>
                <a:lnTo>
                  <a:pt x="3094" y="339"/>
                </a:lnTo>
                <a:lnTo>
                  <a:pt x="3103" y="343"/>
                </a:lnTo>
                <a:lnTo>
                  <a:pt x="3113" y="347"/>
                </a:lnTo>
                <a:lnTo>
                  <a:pt x="3120" y="350"/>
                </a:lnTo>
                <a:lnTo>
                  <a:pt x="3130" y="354"/>
                </a:lnTo>
                <a:lnTo>
                  <a:pt x="3139" y="358"/>
                </a:lnTo>
                <a:lnTo>
                  <a:pt x="3148" y="361"/>
                </a:lnTo>
                <a:lnTo>
                  <a:pt x="3157" y="363"/>
                </a:lnTo>
                <a:lnTo>
                  <a:pt x="3165" y="367"/>
                </a:lnTo>
                <a:lnTo>
                  <a:pt x="3174" y="371"/>
                </a:lnTo>
                <a:lnTo>
                  <a:pt x="3184" y="374"/>
                </a:lnTo>
                <a:lnTo>
                  <a:pt x="3193" y="378"/>
                </a:lnTo>
                <a:lnTo>
                  <a:pt x="3200" y="380"/>
                </a:lnTo>
                <a:lnTo>
                  <a:pt x="3210" y="384"/>
                </a:lnTo>
                <a:lnTo>
                  <a:pt x="3219" y="388"/>
                </a:lnTo>
                <a:lnTo>
                  <a:pt x="3228" y="391"/>
                </a:lnTo>
                <a:lnTo>
                  <a:pt x="3238" y="393"/>
                </a:lnTo>
                <a:lnTo>
                  <a:pt x="3245" y="397"/>
                </a:lnTo>
                <a:lnTo>
                  <a:pt x="3254" y="401"/>
                </a:lnTo>
                <a:lnTo>
                  <a:pt x="3264" y="404"/>
                </a:lnTo>
                <a:lnTo>
                  <a:pt x="3273" y="406"/>
                </a:lnTo>
                <a:lnTo>
                  <a:pt x="3282" y="410"/>
                </a:lnTo>
                <a:lnTo>
                  <a:pt x="3290" y="414"/>
                </a:lnTo>
                <a:lnTo>
                  <a:pt x="3299" y="415"/>
                </a:lnTo>
                <a:lnTo>
                  <a:pt x="3308" y="419"/>
                </a:lnTo>
                <a:lnTo>
                  <a:pt x="3318" y="421"/>
                </a:lnTo>
                <a:lnTo>
                  <a:pt x="3325" y="425"/>
                </a:lnTo>
                <a:lnTo>
                  <a:pt x="3334" y="429"/>
                </a:lnTo>
                <a:lnTo>
                  <a:pt x="3344" y="432"/>
                </a:lnTo>
                <a:lnTo>
                  <a:pt x="3353" y="434"/>
                </a:lnTo>
                <a:lnTo>
                  <a:pt x="3362" y="438"/>
                </a:lnTo>
                <a:lnTo>
                  <a:pt x="3370" y="440"/>
                </a:lnTo>
                <a:lnTo>
                  <a:pt x="3379" y="443"/>
                </a:lnTo>
                <a:lnTo>
                  <a:pt x="3388" y="447"/>
                </a:lnTo>
                <a:lnTo>
                  <a:pt x="3398" y="449"/>
                </a:lnTo>
                <a:lnTo>
                  <a:pt x="3407" y="453"/>
                </a:lnTo>
                <a:lnTo>
                  <a:pt x="3415" y="456"/>
                </a:lnTo>
                <a:lnTo>
                  <a:pt x="3424" y="458"/>
                </a:lnTo>
                <a:lnTo>
                  <a:pt x="3433" y="462"/>
                </a:lnTo>
                <a:lnTo>
                  <a:pt x="3443" y="466"/>
                </a:lnTo>
                <a:lnTo>
                  <a:pt x="3450" y="470"/>
                </a:lnTo>
                <a:lnTo>
                  <a:pt x="3459" y="471"/>
                </a:lnTo>
                <a:lnTo>
                  <a:pt x="3469" y="475"/>
                </a:lnTo>
                <a:lnTo>
                  <a:pt x="3478" y="479"/>
                </a:lnTo>
                <a:lnTo>
                  <a:pt x="3487" y="483"/>
                </a:lnTo>
                <a:lnTo>
                  <a:pt x="3495" y="486"/>
                </a:lnTo>
                <a:lnTo>
                  <a:pt x="3504" y="488"/>
                </a:lnTo>
                <a:lnTo>
                  <a:pt x="3513" y="492"/>
                </a:lnTo>
                <a:lnTo>
                  <a:pt x="3523" y="496"/>
                </a:lnTo>
                <a:lnTo>
                  <a:pt x="3532" y="499"/>
                </a:lnTo>
                <a:lnTo>
                  <a:pt x="3539" y="503"/>
                </a:lnTo>
                <a:lnTo>
                  <a:pt x="3549" y="507"/>
                </a:lnTo>
                <a:lnTo>
                  <a:pt x="3558" y="511"/>
                </a:lnTo>
                <a:lnTo>
                  <a:pt x="3567" y="512"/>
                </a:lnTo>
              </a:path>
            </a:pathLst>
          </a:custGeom>
          <a:noFill/>
          <a:ln w="6">
            <a:solidFill>
              <a:srgbClr val="8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 272"/>
          <p:cNvSpPr>
            <a:spLocks/>
          </p:cNvSpPr>
          <p:nvPr/>
        </p:nvSpPr>
        <p:spPr bwMode="auto">
          <a:xfrm>
            <a:off x="2228714" y="3662142"/>
            <a:ext cx="5662613" cy="1009650"/>
          </a:xfrm>
          <a:custGeom>
            <a:avLst/>
            <a:gdLst>
              <a:gd name="T0" fmla="*/ 54 w 3567"/>
              <a:gd name="T1" fmla="*/ 627 h 636"/>
              <a:gd name="T2" fmla="*/ 117 w 3567"/>
              <a:gd name="T3" fmla="*/ 634 h 636"/>
              <a:gd name="T4" fmla="*/ 179 w 3567"/>
              <a:gd name="T5" fmla="*/ 636 h 636"/>
              <a:gd name="T6" fmla="*/ 242 w 3567"/>
              <a:gd name="T7" fmla="*/ 634 h 636"/>
              <a:gd name="T8" fmla="*/ 303 w 3567"/>
              <a:gd name="T9" fmla="*/ 630 h 636"/>
              <a:gd name="T10" fmla="*/ 367 w 3567"/>
              <a:gd name="T11" fmla="*/ 627 h 636"/>
              <a:gd name="T12" fmla="*/ 428 w 3567"/>
              <a:gd name="T13" fmla="*/ 621 h 636"/>
              <a:gd name="T14" fmla="*/ 492 w 3567"/>
              <a:gd name="T15" fmla="*/ 616 h 636"/>
              <a:gd name="T16" fmla="*/ 553 w 3567"/>
              <a:gd name="T17" fmla="*/ 608 h 636"/>
              <a:gd name="T18" fmla="*/ 616 w 3567"/>
              <a:gd name="T19" fmla="*/ 602 h 636"/>
              <a:gd name="T20" fmla="*/ 678 w 3567"/>
              <a:gd name="T21" fmla="*/ 595 h 636"/>
              <a:gd name="T22" fmla="*/ 741 w 3567"/>
              <a:gd name="T23" fmla="*/ 589 h 636"/>
              <a:gd name="T24" fmla="*/ 803 w 3567"/>
              <a:gd name="T25" fmla="*/ 582 h 636"/>
              <a:gd name="T26" fmla="*/ 866 w 3567"/>
              <a:gd name="T27" fmla="*/ 576 h 636"/>
              <a:gd name="T28" fmla="*/ 928 w 3567"/>
              <a:gd name="T29" fmla="*/ 569 h 636"/>
              <a:gd name="T30" fmla="*/ 991 w 3567"/>
              <a:gd name="T31" fmla="*/ 560 h 636"/>
              <a:gd name="T32" fmla="*/ 1052 w 3567"/>
              <a:gd name="T33" fmla="*/ 547 h 636"/>
              <a:gd name="T34" fmla="*/ 1116 w 3567"/>
              <a:gd name="T35" fmla="*/ 532 h 636"/>
              <a:gd name="T36" fmla="*/ 1177 w 3567"/>
              <a:gd name="T37" fmla="*/ 517 h 636"/>
              <a:gd name="T38" fmla="*/ 1240 w 3567"/>
              <a:gd name="T39" fmla="*/ 504 h 636"/>
              <a:gd name="T40" fmla="*/ 1302 w 3567"/>
              <a:gd name="T41" fmla="*/ 494 h 636"/>
              <a:gd name="T42" fmla="*/ 1365 w 3567"/>
              <a:gd name="T43" fmla="*/ 487 h 636"/>
              <a:gd name="T44" fmla="*/ 1427 w 3567"/>
              <a:gd name="T45" fmla="*/ 481 h 636"/>
              <a:gd name="T46" fmla="*/ 1490 w 3567"/>
              <a:gd name="T47" fmla="*/ 468 h 636"/>
              <a:gd name="T48" fmla="*/ 1552 w 3567"/>
              <a:gd name="T49" fmla="*/ 450 h 636"/>
              <a:gd name="T50" fmla="*/ 1615 w 3567"/>
              <a:gd name="T51" fmla="*/ 420 h 636"/>
              <a:gd name="T52" fmla="*/ 1676 w 3567"/>
              <a:gd name="T53" fmla="*/ 381 h 636"/>
              <a:gd name="T54" fmla="*/ 1740 w 3567"/>
              <a:gd name="T55" fmla="*/ 338 h 636"/>
              <a:gd name="T56" fmla="*/ 1801 w 3567"/>
              <a:gd name="T57" fmla="*/ 295 h 636"/>
              <a:gd name="T58" fmla="*/ 1865 w 3567"/>
              <a:gd name="T59" fmla="*/ 261 h 636"/>
              <a:gd name="T60" fmla="*/ 1926 w 3567"/>
              <a:gd name="T61" fmla="*/ 241 h 636"/>
              <a:gd name="T62" fmla="*/ 1989 w 3567"/>
              <a:gd name="T63" fmla="*/ 239 h 636"/>
              <a:gd name="T64" fmla="*/ 2051 w 3567"/>
              <a:gd name="T65" fmla="*/ 246 h 636"/>
              <a:gd name="T66" fmla="*/ 2114 w 3567"/>
              <a:gd name="T67" fmla="*/ 256 h 636"/>
              <a:gd name="T68" fmla="*/ 2176 w 3567"/>
              <a:gd name="T69" fmla="*/ 256 h 636"/>
              <a:gd name="T70" fmla="*/ 2239 w 3567"/>
              <a:gd name="T71" fmla="*/ 239 h 636"/>
              <a:gd name="T72" fmla="*/ 2301 w 3567"/>
              <a:gd name="T73" fmla="*/ 205 h 636"/>
              <a:gd name="T74" fmla="*/ 2364 w 3567"/>
              <a:gd name="T75" fmla="*/ 155 h 636"/>
              <a:gd name="T76" fmla="*/ 2425 w 3567"/>
              <a:gd name="T77" fmla="*/ 97 h 636"/>
              <a:gd name="T78" fmla="*/ 2489 w 3567"/>
              <a:gd name="T79" fmla="*/ 43 h 636"/>
              <a:gd name="T80" fmla="*/ 2550 w 3567"/>
              <a:gd name="T81" fmla="*/ 8 h 636"/>
              <a:gd name="T82" fmla="*/ 2613 w 3567"/>
              <a:gd name="T83" fmla="*/ 2 h 636"/>
              <a:gd name="T84" fmla="*/ 2675 w 3567"/>
              <a:gd name="T85" fmla="*/ 34 h 636"/>
              <a:gd name="T86" fmla="*/ 2738 w 3567"/>
              <a:gd name="T87" fmla="*/ 99 h 636"/>
              <a:gd name="T88" fmla="*/ 2800 w 3567"/>
              <a:gd name="T89" fmla="*/ 174 h 636"/>
              <a:gd name="T90" fmla="*/ 2863 w 3567"/>
              <a:gd name="T91" fmla="*/ 248 h 636"/>
              <a:gd name="T92" fmla="*/ 2925 w 3567"/>
              <a:gd name="T93" fmla="*/ 310 h 636"/>
              <a:gd name="T94" fmla="*/ 2988 w 3567"/>
              <a:gd name="T95" fmla="*/ 356 h 636"/>
              <a:gd name="T96" fmla="*/ 3049 w 3567"/>
              <a:gd name="T97" fmla="*/ 394 h 636"/>
              <a:gd name="T98" fmla="*/ 3113 w 3567"/>
              <a:gd name="T99" fmla="*/ 422 h 636"/>
              <a:gd name="T100" fmla="*/ 3174 w 3567"/>
              <a:gd name="T101" fmla="*/ 446 h 636"/>
              <a:gd name="T102" fmla="*/ 3238 w 3567"/>
              <a:gd name="T103" fmla="*/ 466 h 636"/>
              <a:gd name="T104" fmla="*/ 3299 w 3567"/>
              <a:gd name="T105" fmla="*/ 483 h 636"/>
              <a:gd name="T106" fmla="*/ 3362 w 3567"/>
              <a:gd name="T107" fmla="*/ 504 h 636"/>
              <a:gd name="T108" fmla="*/ 3424 w 3567"/>
              <a:gd name="T109" fmla="*/ 524 h 636"/>
              <a:gd name="T110" fmla="*/ 3487 w 3567"/>
              <a:gd name="T111" fmla="*/ 545 h 636"/>
              <a:gd name="T112" fmla="*/ 3549 w 3567"/>
              <a:gd name="T113" fmla="*/ 565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636">
                <a:moveTo>
                  <a:pt x="0" y="625"/>
                </a:moveTo>
                <a:lnTo>
                  <a:pt x="9" y="625"/>
                </a:lnTo>
                <a:lnTo>
                  <a:pt x="18" y="625"/>
                </a:lnTo>
                <a:lnTo>
                  <a:pt x="28" y="627"/>
                </a:lnTo>
                <a:lnTo>
                  <a:pt x="35" y="625"/>
                </a:lnTo>
                <a:lnTo>
                  <a:pt x="44" y="627"/>
                </a:lnTo>
                <a:lnTo>
                  <a:pt x="54" y="627"/>
                </a:lnTo>
                <a:lnTo>
                  <a:pt x="63" y="627"/>
                </a:lnTo>
                <a:lnTo>
                  <a:pt x="72" y="629"/>
                </a:lnTo>
                <a:lnTo>
                  <a:pt x="80" y="630"/>
                </a:lnTo>
                <a:lnTo>
                  <a:pt x="89" y="630"/>
                </a:lnTo>
                <a:lnTo>
                  <a:pt x="99" y="632"/>
                </a:lnTo>
                <a:lnTo>
                  <a:pt x="108" y="632"/>
                </a:lnTo>
                <a:lnTo>
                  <a:pt x="117" y="634"/>
                </a:lnTo>
                <a:lnTo>
                  <a:pt x="125" y="634"/>
                </a:lnTo>
                <a:lnTo>
                  <a:pt x="134" y="634"/>
                </a:lnTo>
                <a:lnTo>
                  <a:pt x="143" y="636"/>
                </a:lnTo>
                <a:lnTo>
                  <a:pt x="153" y="636"/>
                </a:lnTo>
                <a:lnTo>
                  <a:pt x="160" y="636"/>
                </a:lnTo>
                <a:lnTo>
                  <a:pt x="169" y="636"/>
                </a:lnTo>
                <a:lnTo>
                  <a:pt x="179" y="636"/>
                </a:lnTo>
                <a:lnTo>
                  <a:pt x="188" y="636"/>
                </a:lnTo>
                <a:lnTo>
                  <a:pt x="197" y="636"/>
                </a:lnTo>
                <a:lnTo>
                  <a:pt x="205" y="636"/>
                </a:lnTo>
                <a:lnTo>
                  <a:pt x="214" y="636"/>
                </a:lnTo>
                <a:lnTo>
                  <a:pt x="223" y="634"/>
                </a:lnTo>
                <a:lnTo>
                  <a:pt x="233" y="634"/>
                </a:lnTo>
                <a:lnTo>
                  <a:pt x="242" y="634"/>
                </a:lnTo>
                <a:lnTo>
                  <a:pt x="249" y="634"/>
                </a:lnTo>
                <a:lnTo>
                  <a:pt x="259" y="634"/>
                </a:lnTo>
                <a:lnTo>
                  <a:pt x="268" y="632"/>
                </a:lnTo>
                <a:lnTo>
                  <a:pt x="277" y="632"/>
                </a:lnTo>
                <a:lnTo>
                  <a:pt x="285" y="632"/>
                </a:lnTo>
                <a:lnTo>
                  <a:pt x="294" y="632"/>
                </a:lnTo>
                <a:lnTo>
                  <a:pt x="303" y="630"/>
                </a:lnTo>
                <a:lnTo>
                  <a:pt x="313" y="630"/>
                </a:lnTo>
                <a:lnTo>
                  <a:pt x="322" y="630"/>
                </a:lnTo>
                <a:lnTo>
                  <a:pt x="330" y="630"/>
                </a:lnTo>
                <a:lnTo>
                  <a:pt x="339" y="629"/>
                </a:lnTo>
                <a:lnTo>
                  <a:pt x="348" y="629"/>
                </a:lnTo>
                <a:lnTo>
                  <a:pt x="357" y="627"/>
                </a:lnTo>
                <a:lnTo>
                  <a:pt x="367" y="627"/>
                </a:lnTo>
                <a:lnTo>
                  <a:pt x="374" y="627"/>
                </a:lnTo>
                <a:lnTo>
                  <a:pt x="384" y="627"/>
                </a:lnTo>
                <a:lnTo>
                  <a:pt x="393" y="625"/>
                </a:lnTo>
                <a:lnTo>
                  <a:pt x="402" y="625"/>
                </a:lnTo>
                <a:lnTo>
                  <a:pt x="410" y="623"/>
                </a:lnTo>
                <a:lnTo>
                  <a:pt x="419" y="623"/>
                </a:lnTo>
                <a:lnTo>
                  <a:pt x="428" y="621"/>
                </a:lnTo>
                <a:lnTo>
                  <a:pt x="438" y="621"/>
                </a:lnTo>
                <a:lnTo>
                  <a:pt x="447" y="619"/>
                </a:lnTo>
                <a:lnTo>
                  <a:pt x="454" y="619"/>
                </a:lnTo>
                <a:lnTo>
                  <a:pt x="464" y="617"/>
                </a:lnTo>
                <a:lnTo>
                  <a:pt x="473" y="617"/>
                </a:lnTo>
                <a:lnTo>
                  <a:pt x="482" y="616"/>
                </a:lnTo>
                <a:lnTo>
                  <a:pt x="492" y="616"/>
                </a:lnTo>
                <a:lnTo>
                  <a:pt x="499" y="614"/>
                </a:lnTo>
                <a:lnTo>
                  <a:pt x="508" y="614"/>
                </a:lnTo>
                <a:lnTo>
                  <a:pt x="518" y="612"/>
                </a:lnTo>
                <a:lnTo>
                  <a:pt x="527" y="612"/>
                </a:lnTo>
                <a:lnTo>
                  <a:pt x="534" y="610"/>
                </a:lnTo>
                <a:lnTo>
                  <a:pt x="544" y="610"/>
                </a:lnTo>
                <a:lnTo>
                  <a:pt x="553" y="608"/>
                </a:lnTo>
                <a:lnTo>
                  <a:pt x="562" y="608"/>
                </a:lnTo>
                <a:lnTo>
                  <a:pt x="572" y="606"/>
                </a:lnTo>
                <a:lnTo>
                  <a:pt x="579" y="606"/>
                </a:lnTo>
                <a:lnTo>
                  <a:pt x="588" y="604"/>
                </a:lnTo>
                <a:lnTo>
                  <a:pt x="598" y="604"/>
                </a:lnTo>
                <a:lnTo>
                  <a:pt x="607" y="602"/>
                </a:lnTo>
                <a:lnTo>
                  <a:pt x="616" y="602"/>
                </a:lnTo>
                <a:lnTo>
                  <a:pt x="624" y="601"/>
                </a:lnTo>
                <a:lnTo>
                  <a:pt x="633" y="601"/>
                </a:lnTo>
                <a:lnTo>
                  <a:pt x="642" y="599"/>
                </a:lnTo>
                <a:lnTo>
                  <a:pt x="652" y="597"/>
                </a:lnTo>
                <a:lnTo>
                  <a:pt x="659" y="597"/>
                </a:lnTo>
                <a:lnTo>
                  <a:pt x="669" y="595"/>
                </a:lnTo>
                <a:lnTo>
                  <a:pt x="678" y="595"/>
                </a:lnTo>
                <a:lnTo>
                  <a:pt x="687" y="593"/>
                </a:lnTo>
                <a:lnTo>
                  <a:pt x="697" y="593"/>
                </a:lnTo>
                <a:lnTo>
                  <a:pt x="704" y="593"/>
                </a:lnTo>
                <a:lnTo>
                  <a:pt x="713" y="591"/>
                </a:lnTo>
                <a:lnTo>
                  <a:pt x="723" y="591"/>
                </a:lnTo>
                <a:lnTo>
                  <a:pt x="732" y="591"/>
                </a:lnTo>
                <a:lnTo>
                  <a:pt x="741" y="589"/>
                </a:lnTo>
                <a:lnTo>
                  <a:pt x="749" y="589"/>
                </a:lnTo>
                <a:lnTo>
                  <a:pt x="758" y="588"/>
                </a:lnTo>
                <a:lnTo>
                  <a:pt x="767" y="586"/>
                </a:lnTo>
                <a:lnTo>
                  <a:pt x="777" y="586"/>
                </a:lnTo>
                <a:lnTo>
                  <a:pt x="784" y="584"/>
                </a:lnTo>
                <a:lnTo>
                  <a:pt x="793" y="584"/>
                </a:lnTo>
                <a:lnTo>
                  <a:pt x="803" y="582"/>
                </a:lnTo>
                <a:lnTo>
                  <a:pt x="812" y="582"/>
                </a:lnTo>
                <a:lnTo>
                  <a:pt x="821" y="582"/>
                </a:lnTo>
                <a:lnTo>
                  <a:pt x="829" y="580"/>
                </a:lnTo>
                <a:lnTo>
                  <a:pt x="838" y="580"/>
                </a:lnTo>
                <a:lnTo>
                  <a:pt x="847" y="578"/>
                </a:lnTo>
                <a:lnTo>
                  <a:pt x="857" y="578"/>
                </a:lnTo>
                <a:lnTo>
                  <a:pt x="866" y="576"/>
                </a:lnTo>
                <a:lnTo>
                  <a:pt x="873" y="576"/>
                </a:lnTo>
                <a:lnTo>
                  <a:pt x="883" y="575"/>
                </a:lnTo>
                <a:lnTo>
                  <a:pt x="892" y="575"/>
                </a:lnTo>
                <a:lnTo>
                  <a:pt x="901" y="573"/>
                </a:lnTo>
                <a:lnTo>
                  <a:pt x="909" y="571"/>
                </a:lnTo>
                <a:lnTo>
                  <a:pt x="918" y="571"/>
                </a:lnTo>
                <a:lnTo>
                  <a:pt x="928" y="569"/>
                </a:lnTo>
                <a:lnTo>
                  <a:pt x="937" y="569"/>
                </a:lnTo>
                <a:lnTo>
                  <a:pt x="946" y="567"/>
                </a:lnTo>
                <a:lnTo>
                  <a:pt x="954" y="565"/>
                </a:lnTo>
                <a:lnTo>
                  <a:pt x="963" y="563"/>
                </a:lnTo>
                <a:lnTo>
                  <a:pt x="972" y="563"/>
                </a:lnTo>
                <a:lnTo>
                  <a:pt x="982" y="561"/>
                </a:lnTo>
                <a:lnTo>
                  <a:pt x="991" y="560"/>
                </a:lnTo>
                <a:lnTo>
                  <a:pt x="998" y="558"/>
                </a:lnTo>
                <a:lnTo>
                  <a:pt x="1008" y="556"/>
                </a:lnTo>
                <a:lnTo>
                  <a:pt x="1017" y="554"/>
                </a:lnTo>
                <a:lnTo>
                  <a:pt x="1026" y="552"/>
                </a:lnTo>
                <a:lnTo>
                  <a:pt x="1034" y="550"/>
                </a:lnTo>
                <a:lnTo>
                  <a:pt x="1043" y="548"/>
                </a:lnTo>
                <a:lnTo>
                  <a:pt x="1052" y="547"/>
                </a:lnTo>
                <a:lnTo>
                  <a:pt x="1062" y="545"/>
                </a:lnTo>
                <a:lnTo>
                  <a:pt x="1071" y="543"/>
                </a:lnTo>
                <a:lnTo>
                  <a:pt x="1078" y="539"/>
                </a:lnTo>
                <a:lnTo>
                  <a:pt x="1088" y="537"/>
                </a:lnTo>
                <a:lnTo>
                  <a:pt x="1097" y="535"/>
                </a:lnTo>
                <a:lnTo>
                  <a:pt x="1106" y="534"/>
                </a:lnTo>
                <a:lnTo>
                  <a:pt x="1116" y="532"/>
                </a:lnTo>
                <a:lnTo>
                  <a:pt x="1123" y="530"/>
                </a:lnTo>
                <a:lnTo>
                  <a:pt x="1132" y="526"/>
                </a:lnTo>
                <a:lnTo>
                  <a:pt x="1142" y="524"/>
                </a:lnTo>
                <a:lnTo>
                  <a:pt x="1151" y="522"/>
                </a:lnTo>
                <a:lnTo>
                  <a:pt x="1159" y="520"/>
                </a:lnTo>
                <a:lnTo>
                  <a:pt x="1168" y="519"/>
                </a:lnTo>
                <a:lnTo>
                  <a:pt x="1177" y="517"/>
                </a:lnTo>
                <a:lnTo>
                  <a:pt x="1186" y="515"/>
                </a:lnTo>
                <a:lnTo>
                  <a:pt x="1196" y="513"/>
                </a:lnTo>
                <a:lnTo>
                  <a:pt x="1203" y="511"/>
                </a:lnTo>
                <a:lnTo>
                  <a:pt x="1213" y="509"/>
                </a:lnTo>
                <a:lnTo>
                  <a:pt x="1222" y="507"/>
                </a:lnTo>
                <a:lnTo>
                  <a:pt x="1231" y="506"/>
                </a:lnTo>
                <a:lnTo>
                  <a:pt x="1240" y="504"/>
                </a:lnTo>
                <a:lnTo>
                  <a:pt x="1248" y="502"/>
                </a:lnTo>
                <a:lnTo>
                  <a:pt x="1257" y="500"/>
                </a:lnTo>
                <a:lnTo>
                  <a:pt x="1267" y="500"/>
                </a:lnTo>
                <a:lnTo>
                  <a:pt x="1276" y="498"/>
                </a:lnTo>
                <a:lnTo>
                  <a:pt x="1283" y="496"/>
                </a:lnTo>
                <a:lnTo>
                  <a:pt x="1293" y="494"/>
                </a:lnTo>
                <a:lnTo>
                  <a:pt x="1302" y="494"/>
                </a:lnTo>
                <a:lnTo>
                  <a:pt x="1311" y="493"/>
                </a:lnTo>
                <a:lnTo>
                  <a:pt x="1321" y="493"/>
                </a:lnTo>
                <a:lnTo>
                  <a:pt x="1328" y="491"/>
                </a:lnTo>
                <a:lnTo>
                  <a:pt x="1337" y="491"/>
                </a:lnTo>
                <a:lnTo>
                  <a:pt x="1347" y="489"/>
                </a:lnTo>
                <a:lnTo>
                  <a:pt x="1356" y="487"/>
                </a:lnTo>
                <a:lnTo>
                  <a:pt x="1365" y="487"/>
                </a:lnTo>
                <a:lnTo>
                  <a:pt x="1373" y="485"/>
                </a:lnTo>
                <a:lnTo>
                  <a:pt x="1382" y="485"/>
                </a:lnTo>
                <a:lnTo>
                  <a:pt x="1391" y="485"/>
                </a:lnTo>
                <a:lnTo>
                  <a:pt x="1401" y="483"/>
                </a:lnTo>
                <a:lnTo>
                  <a:pt x="1408" y="483"/>
                </a:lnTo>
                <a:lnTo>
                  <a:pt x="1417" y="481"/>
                </a:lnTo>
                <a:lnTo>
                  <a:pt x="1427" y="481"/>
                </a:lnTo>
                <a:lnTo>
                  <a:pt x="1436" y="479"/>
                </a:lnTo>
                <a:lnTo>
                  <a:pt x="1445" y="478"/>
                </a:lnTo>
                <a:lnTo>
                  <a:pt x="1453" y="476"/>
                </a:lnTo>
                <a:lnTo>
                  <a:pt x="1462" y="474"/>
                </a:lnTo>
                <a:lnTo>
                  <a:pt x="1472" y="472"/>
                </a:lnTo>
                <a:lnTo>
                  <a:pt x="1481" y="470"/>
                </a:lnTo>
                <a:lnTo>
                  <a:pt x="1490" y="468"/>
                </a:lnTo>
                <a:lnTo>
                  <a:pt x="1498" y="466"/>
                </a:lnTo>
                <a:lnTo>
                  <a:pt x="1507" y="465"/>
                </a:lnTo>
                <a:lnTo>
                  <a:pt x="1516" y="461"/>
                </a:lnTo>
                <a:lnTo>
                  <a:pt x="1526" y="459"/>
                </a:lnTo>
                <a:lnTo>
                  <a:pt x="1533" y="455"/>
                </a:lnTo>
                <a:lnTo>
                  <a:pt x="1542" y="453"/>
                </a:lnTo>
                <a:lnTo>
                  <a:pt x="1552" y="450"/>
                </a:lnTo>
                <a:lnTo>
                  <a:pt x="1561" y="446"/>
                </a:lnTo>
                <a:lnTo>
                  <a:pt x="1570" y="442"/>
                </a:lnTo>
                <a:lnTo>
                  <a:pt x="1578" y="438"/>
                </a:lnTo>
                <a:lnTo>
                  <a:pt x="1587" y="435"/>
                </a:lnTo>
                <a:lnTo>
                  <a:pt x="1596" y="429"/>
                </a:lnTo>
                <a:lnTo>
                  <a:pt x="1606" y="424"/>
                </a:lnTo>
                <a:lnTo>
                  <a:pt x="1615" y="420"/>
                </a:lnTo>
                <a:lnTo>
                  <a:pt x="1622" y="414"/>
                </a:lnTo>
                <a:lnTo>
                  <a:pt x="1632" y="409"/>
                </a:lnTo>
                <a:lnTo>
                  <a:pt x="1641" y="405"/>
                </a:lnTo>
                <a:lnTo>
                  <a:pt x="1650" y="397"/>
                </a:lnTo>
                <a:lnTo>
                  <a:pt x="1658" y="392"/>
                </a:lnTo>
                <a:lnTo>
                  <a:pt x="1667" y="386"/>
                </a:lnTo>
                <a:lnTo>
                  <a:pt x="1676" y="381"/>
                </a:lnTo>
                <a:lnTo>
                  <a:pt x="1686" y="375"/>
                </a:lnTo>
                <a:lnTo>
                  <a:pt x="1695" y="369"/>
                </a:lnTo>
                <a:lnTo>
                  <a:pt x="1703" y="362"/>
                </a:lnTo>
                <a:lnTo>
                  <a:pt x="1712" y="356"/>
                </a:lnTo>
                <a:lnTo>
                  <a:pt x="1721" y="349"/>
                </a:lnTo>
                <a:lnTo>
                  <a:pt x="1730" y="343"/>
                </a:lnTo>
                <a:lnTo>
                  <a:pt x="1740" y="338"/>
                </a:lnTo>
                <a:lnTo>
                  <a:pt x="1747" y="330"/>
                </a:lnTo>
                <a:lnTo>
                  <a:pt x="1757" y="325"/>
                </a:lnTo>
                <a:lnTo>
                  <a:pt x="1766" y="317"/>
                </a:lnTo>
                <a:lnTo>
                  <a:pt x="1775" y="312"/>
                </a:lnTo>
                <a:lnTo>
                  <a:pt x="1784" y="306"/>
                </a:lnTo>
                <a:lnTo>
                  <a:pt x="1792" y="301"/>
                </a:lnTo>
                <a:lnTo>
                  <a:pt x="1801" y="295"/>
                </a:lnTo>
                <a:lnTo>
                  <a:pt x="1811" y="289"/>
                </a:lnTo>
                <a:lnTo>
                  <a:pt x="1820" y="284"/>
                </a:lnTo>
                <a:lnTo>
                  <a:pt x="1827" y="278"/>
                </a:lnTo>
                <a:lnTo>
                  <a:pt x="1837" y="273"/>
                </a:lnTo>
                <a:lnTo>
                  <a:pt x="1846" y="269"/>
                </a:lnTo>
                <a:lnTo>
                  <a:pt x="1855" y="265"/>
                </a:lnTo>
                <a:lnTo>
                  <a:pt x="1865" y="261"/>
                </a:lnTo>
                <a:lnTo>
                  <a:pt x="1872" y="258"/>
                </a:lnTo>
                <a:lnTo>
                  <a:pt x="1881" y="254"/>
                </a:lnTo>
                <a:lnTo>
                  <a:pt x="1891" y="250"/>
                </a:lnTo>
                <a:lnTo>
                  <a:pt x="1900" y="246"/>
                </a:lnTo>
                <a:lnTo>
                  <a:pt x="1909" y="245"/>
                </a:lnTo>
                <a:lnTo>
                  <a:pt x="1917" y="243"/>
                </a:lnTo>
                <a:lnTo>
                  <a:pt x="1926" y="241"/>
                </a:lnTo>
                <a:lnTo>
                  <a:pt x="1935" y="239"/>
                </a:lnTo>
                <a:lnTo>
                  <a:pt x="1945" y="239"/>
                </a:lnTo>
                <a:lnTo>
                  <a:pt x="1952" y="239"/>
                </a:lnTo>
                <a:lnTo>
                  <a:pt x="1961" y="237"/>
                </a:lnTo>
                <a:lnTo>
                  <a:pt x="1971" y="237"/>
                </a:lnTo>
                <a:lnTo>
                  <a:pt x="1980" y="239"/>
                </a:lnTo>
                <a:lnTo>
                  <a:pt x="1989" y="239"/>
                </a:lnTo>
                <a:lnTo>
                  <a:pt x="1997" y="239"/>
                </a:lnTo>
                <a:lnTo>
                  <a:pt x="2006" y="241"/>
                </a:lnTo>
                <a:lnTo>
                  <a:pt x="2015" y="241"/>
                </a:lnTo>
                <a:lnTo>
                  <a:pt x="2025" y="243"/>
                </a:lnTo>
                <a:lnTo>
                  <a:pt x="2034" y="245"/>
                </a:lnTo>
                <a:lnTo>
                  <a:pt x="2042" y="246"/>
                </a:lnTo>
                <a:lnTo>
                  <a:pt x="2051" y="246"/>
                </a:lnTo>
                <a:lnTo>
                  <a:pt x="2060" y="248"/>
                </a:lnTo>
                <a:lnTo>
                  <a:pt x="2070" y="250"/>
                </a:lnTo>
                <a:lnTo>
                  <a:pt x="2077" y="252"/>
                </a:lnTo>
                <a:lnTo>
                  <a:pt x="2086" y="252"/>
                </a:lnTo>
                <a:lnTo>
                  <a:pt x="2096" y="254"/>
                </a:lnTo>
                <a:lnTo>
                  <a:pt x="2105" y="254"/>
                </a:lnTo>
                <a:lnTo>
                  <a:pt x="2114" y="256"/>
                </a:lnTo>
                <a:lnTo>
                  <a:pt x="2122" y="256"/>
                </a:lnTo>
                <a:lnTo>
                  <a:pt x="2131" y="256"/>
                </a:lnTo>
                <a:lnTo>
                  <a:pt x="2140" y="256"/>
                </a:lnTo>
                <a:lnTo>
                  <a:pt x="2150" y="258"/>
                </a:lnTo>
                <a:lnTo>
                  <a:pt x="2159" y="258"/>
                </a:lnTo>
                <a:lnTo>
                  <a:pt x="2166" y="256"/>
                </a:lnTo>
                <a:lnTo>
                  <a:pt x="2176" y="256"/>
                </a:lnTo>
                <a:lnTo>
                  <a:pt x="2185" y="254"/>
                </a:lnTo>
                <a:lnTo>
                  <a:pt x="2194" y="254"/>
                </a:lnTo>
                <a:lnTo>
                  <a:pt x="2202" y="250"/>
                </a:lnTo>
                <a:lnTo>
                  <a:pt x="2211" y="248"/>
                </a:lnTo>
                <a:lnTo>
                  <a:pt x="2220" y="246"/>
                </a:lnTo>
                <a:lnTo>
                  <a:pt x="2230" y="243"/>
                </a:lnTo>
                <a:lnTo>
                  <a:pt x="2239" y="239"/>
                </a:lnTo>
                <a:lnTo>
                  <a:pt x="2246" y="235"/>
                </a:lnTo>
                <a:lnTo>
                  <a:pt x="2256" y="232"/>
                </a:lnTo>
                <a:lnTo>
                  <a:pt x="2265" y="228"/>
                </a:lnTo>
                <a:lnTo>
                  <a:pt x="2274" y="222"/>
                </a:lnTo>
                <a:lnTo>
                  <a:pt x="2284" y="217"/>
                </a:lnTo>
                <a:lnTo>
                  <a:pt x="2291" y="211"/>
                </a:lnTo>
                <a:lnTo>
                  <a:pt x="2301" y="205"/>
                </a:lnTo>
                <a:lnTo>
                  <a:pt x="2310" y="198"/>
                </a:lnTo>
                <a:lnTo>
                  <a:pt x="2319" y="192"/>
                </a:lnTo>
                <a:lnTo>
                  <a:pt x="2327" y="185"/>
                </a:lnTo>
                <a:lnTo>
                  <a:pt x="2336" y="179"/>
                </a:lnTo>
                <a:lnTo>
                  <a:pt x="2345" y="172"/>
                </a:lnTo>
                <a:lnTo>
                  <a:pt x="2355" y="163"/>
                </a:lnTo>
                <a:lnTo>
                  <a:pt x="2364" y="155"/>
                </a:lnTo>
                <a:lnTo>
                  <a:pt x="2371" y="148"/>
                </a:lnTo>
                <a:lnTo>
                  <a:pt x="2381" y="140"/>
                </a:lnTo>
                <a:lnTo>
                  <a:pt x="2390" y="131"/>
                </a:lnTo>
                <a:lnTo>
                  <a:pt x="2399" y="123"/>
                </a:lnTo>
                <a:lnTo>
                  <a:pt x="2409" y="114"/>
                </a:lnTo>
                <a:lnTo>
                  <a:pt x="2416" y="107"/>
                </a:lnTo>
                <a:lnTo>
                  <a:pt x="2425" y="97"/>
                </a:lnTo>
                <a:lnTo>
                  <a:pt x="2435" y="90"/>
                </a:lnTo>
                <a:lnTo>
                  <a:pt x="2444" y="81"/>
                </a:lnTo>
                <a:lnTo>
                  <a:pt x="2451" y="73"/>
                </a:lnTo>
                <a:lnTo>
                  <a:pt x="2461" y="66"/>
                </a:lnTo>
                <a:lnTo>
                  <a:pt x="2470" y="58"/>
                </a:lnTo>
                <a:lnTo>
                  <a:pt x="2479" y="51"/>
                </a:lnTo>
                <a:lnTo>
                  <a:pt x="2489" y="43"/>
                </a:lnTo>
                <a:lnTo>
                  <a:pt x="2496" y="38"/>
                </a:lnTo>
                <a:lnTo>
                  <a:pt x="2505" y="30"/>
                </a:lnTo>
                <a:lnTo>
                  <a:pt x="2515" y="25"/>
                </a:lnTo>
                <a:lnTo>
                  <a:pt x="2524" y="21"/>
                </a:lnTo>
                <a:lnTo>
                  <a:pt x="2533" y="15"/>
                </a:lnTo>
                <a:lnTo>
                  <a:pt x="2541" y="12"/>
                </a:lnTo>
                <a:lnTo>
                  <a:pt x="2550" y="8"/>
                </a:lnTo>
                <a:lnTo>
                  <a:pt x="2559" y="6"/>
                </a:lnTo>
                <a:lnTo>
                  <a:pt x="2569" y="4"/>
                </a:lnTo>
                <a:lnTo>
                  <a:pt x="2576" y="2"/>
                </a:lnTo>
                <a:lnTo>
                  <a:pt x="2586" y="0"/>
                </a:lnTo>
                <a:lnTo>
                  <a:pt x="2595" y="0"/>
                </a:lnTo>
                <a:lnTo>
                  <a:pt x="2604" y="2"/>
                </a:lnTo>
                <a:lnTo>
                  <a:pt x="2613" y="2"/>
                </a:lnTo>
                <a:lnTo>
                  <a:pt x="2621" y="6"/>
                </a:lnTo>
                <a:lnTo>
                  <a:pt x="2630" y="8"/>
                </a:lnTo>
                <a:lnTo>
                  <a:pt x="2640" y="12"/>
                </a:lnTo>
                <a:lnTo>
                  <a:pt x="2649" y="17"/>
                </a:lnTo>
                <a:lnTo>
                  <a:pt x="2658" y="21"/>
                </a:lnTo>
                <a:lnTo>
                  <a:pt x="2666" y="28"/>
                </a:lnTo>
                <a:lnTo>
                  <a:pt x="2675" y="34"/>
                </a:lnTo>
                <a:lnTo>
                  <a:pt x="2684" y="41"/>
                </a:lnTo>
                <a:lnTo>
                  <a:pt x="2694" y="49"/>
                </a:lnTo>
                <a:lnTo>
                  <a:pt x="2701" y="58"/>
                </a:lnTo>
                <a:lnTo>
                  <a:pt x="2710" y="68"/>
                </a:lnTo>
                <a:lnTo>
                  <a:pt x="2720" y="77"/>
                </a:lnTo>
                <a:lnTo>
                  <a:pt x="2729" y="88"/>
                </a:lnTo>
                <a:lnTo>
                  <a:pt x="2738" y="99"/>
                </a:lnTo>
                <a:lnTo>
                  <a:pt x="2746" y="109"/>
                </a:lnTo>
                <a:lnTo>
                  <a:pt x="2755" y="120"/>
                </a:lnTo>
                <a:lnTo>
                  <a:pt x="2764" y="129"/>
                </a:lnTo>
                <a:lnTo>
                  <a:pt x="2774" y="140"/>
                </a:lnTo>
                <a:lnTo>
                  <a:pt x="2783" y="151"/>
                </a:lnTo>
                <a:lnTo>
                  <a:pt x="2790" y="163"/>
                </a:lnTo>
                <a:lnTo>
                  <a:pt x="2800" y="174"/>
                </a:lnTo>
                <a:lnTo>
                  <a:pt x="2809" y="187"/>
                </a:lnTo>
                <a:lnTo>
                  <a:pt x="2818" y="196"/>
                </a:lnTo>
                <a:lnTo>
                  <a:pt x="2826" y="207"/>
                </a:lnTo>
                <a:lnTo>
                  <a:pt x="2835" y="219"/>
                </a:lnTo>
                <a:lnTo>
                  <a:pt x="2845" y="228"/>
                </a:lnTo>
                <a:lnTo>
                  <a:pt x="2854" y="239"/>
                </a:lnTo>
                <a:lnTo>
                  <a:pt x="2863" y="248"/>
                </a:lnTo>
                <a:lnTo>
                  <a:pt x="2871" y="258"/>
                </a:lnTo>
                <a:lnTo>
                  <a:pt x="2880" y="267"/>
                </a:lnTo>
                <a:lnTo>
                  <a:pt x="2889" y="276"/>
                </a:lnTo>
                <a:lnTo>
                  <a:pt x="2899" y="286"/>
                </a:lnTo>
                <a:lnTo>
                  <a:pt x="2908" y="293"/>
                </a:lnTo>
                <a:lnTo>
                  <a:pt x="2915" y="301"/>
                </a:lnTo>
                <a:lnTo>
                  <a:pt x="2925" y="310"/>
                </a:lnTo>
                <a:lnTo>
                  <a:pt x="2934" y="317"/>
                </a:lnTo>
                <a:lnTo>
                  <a:pt x="2943" y="325"/>
                </a:lnTo>
                <a:lnTo>
                  <a:pt x="2951" y="330"/>
                </a:lnTo>
                <a:lnTo>
                  <a:pt x="2960" y="338"/>
                </a:lnTo>
                <a:lnTo>
                  <a:pt x="2969" y="345"/>
                </a:lnTo>
                <a:lnTo>
                  <a:pt x="2979" y="351"/>
                </a:lnTo>
                <a:lnTo>
                  <a:pt x="2988" y="356"/>
                </a:lnTo>
                <a:lnTo>
                  <a:pt x="2995" y="362"/>
                </a:lnTo>
                <a:lnTo>
                  <a:pt x="3005" y="368"/>
                </a:lnTo>
                <a:lnTo>
                  <a:pt x="3014" y="373"/>
                </a:lnTo>
                <a:lnTo>
                  <a:pt x="3023" y="379"/>
                </a:lnTo>
                <a:lnTo>
                  <a:pt x="3033" y="383"/>
                </a:lnTo>
                <a:lnTo>
                  <a:pt x="3040" y="388"/>
                </a:lnTo>
                <a:lnTo>
                  <a:pt x="3049" y="394"/>
                </a:lnTo>
                <a:lnTo>
                  <a:pt x="3059" y="397"/>
                </a:lnTo>
                <a:lnTo>
                  <a:pt x="3068" y="403"/>
                </a:lnTo>
                <a:lnTo>
                  <a:pt x="3076" y="407"/>
                </a:lnTo>
                <a:lnTo>
                  <a:pt x="3085" y="410"/>
                </a:lnTo>
                <a:lnTo>
                  <a:pt x="3094" y="414"/>
                </a:lnTo>
                <a:lnTo>
                  <a:pt x="3103" y="418"/>
                </a:lnTo>
                <a:lnTo>
                  <a:pt x="3113" y="422"/>
                </a:lnTo>
                <a:lnTo>
                  <a:pt x="3120" y="425"/>
                </a:lnTo>
                <a:lnTo>
                  <a:pt x="3130" y="429"/>
                </a:lnTo>
                <a:lnTo>
                  <a:pt x="3139" y="433"/>
                </a:lnTo>
                <a:lnTo>
                  <a:pt x="3148" y="437"/>
                </a:lnTo>
                <a:lnTo>
                  <a:pt x="3157" y="438"/>
                </a:lnTo>
                <a:lnTo>
                  <a:pt x="3165" y="442"/>
                </a:lnTo>
                <a:lnTo>
                  <a:pt x="3174" y="446"/>
                </a:lnTo>
                <a:lnTo>
                  <a:pt x="3184" y="448"/>
                </a:lnTo>
                <a:lnTo>
                  <a:pt x="3193" y="451"/>
                </a:lnTo>
                <a:lnTo>
                  <a:pt x="3200" y="453"/>
                </a:lnTo>
                <a:lnTo>
                  <a:pt x="3210" y="457"/>
                </a:lnTo>
                <a:lnTo>
                  <a:pt x="3219" y="461"/>
                </a:lnTo>
                <a:lnTo>
                  <a:pt x="3228" y="463"/>
                </a:lnTo>
                <a:lnTo>
                  <a:pt x="3238" y="466"/>
                </a:lnTo>
                <a:lnTo>
                  <a:pt x="3245" y="468"/>
                </a:lnTo>
                <a:lnTo>
                  <a:pt x="3254" y="472"/>
                </a:lnTo>
                <a:lnTo>
                  <a:pt x="3264" y="474"/>
                </a:lnTo>
                <a:lnTo>
                  <a:pt x="3273" y="478"/>
                </a:lnTo>
                <a:lnTo>
                  <a:pt x="3282" y="479"/>
                </a:lnTo>
                <a:lnTo>
                  <a:pt x="3290" y="481"/>
                </a:lnTo>
                <a:lnTo>
                  <a:pt x="3299" y="483"/>
                </a:lnTo>
                <a:lnTo>
                  <a:pt x="3308" y="487"/>
                </a:lnTo>
                <a:lnTo>
                  <a:pt x="3318" y="489"/>
                </a:lnTo>
                <a:lnTo>
                  <a:pt x="3325" y="493"/>
                </a:lnTo>
                <a:lnTo>
                  <a:pt x="3334" y="494"/>
                </a:lnTo>
                <a:lnTo>
                  <a:pt x="3344" y="498"/>
                </a:lnTo>
                <a:lnTo>
                  <a:pt x="3353" y="500"/>
                </a:lnTo>
                <a:lnTo>
                  <a:pt x="3362" y="504"/>
                </a:lnTo>
                <a:lnTo>
                  <a:pt x="3370" y="507"/>
                </a:lnTo>
                <a:lnTo>
                  <a:pt x="3379" y="509"/>
                </a:lnTo>
                <a:lnTo>
                  <a:pt x="3388" y="513"/>
                </a:lnTo>
                <a:lnTo>
                  <a:pt x="3398" y="515"/>
                </a:lnTo>
                <a:lnTo>
                  <a:pt x="3407" y="519"/>
                </a:lnTo>
                <a:lnTo>
                  <a:pt x="3415" y="520"/>
                </a:lnTo>
                <a:lnTo>
                  <a:pt x="3424" y="524"/>
                </a:lnTo>
                <a:lnTo>
                  <a:pt x="3433" y="526"/>
                </a:lnTo>
                <a:lnTo>
                  <a:pt x="3443" y="530"/>
                </a:lnTo>
                <a:lnTo>
                  <a:pt x="3450" y="534"/>
                </a:lnTo>
                <a:lnTo>
                  <a:pt x="3459" y="535"/>
                </a:lnTo>
                <a:lnTo>
                  <a:pt x="3469" y="537"/>
                </a:lnTo>
                <a:lnTo>
                  <a:pt x="3478" y="541"/>
                </a:lnTo>
                <a:lnTo>
                  <a:pt x="3487" y="545"/>
                </a:lnTo>
                <a:lnTo>
                  <a:pt x="3495" y="547"/>
                </a:lnTo>
                <a:lnTo>
                  <a:pt x="3504" y="550"/>
                </a:lnTo>
                <a:lnTo>
                  <a:pt x="3513" y="552"/>
                </a:lnTo>
                <a:lnTo>
                  <a:pt x="3523" y="556"/>
                </a:lnTo>
                <a:lnTo>
                  <a:pt x="3532" y="560"/>
                </a:lnTo>
                <a:lnTo>
                  <a:pt x="3539" y="561"/>
                </a:lnTo>
                <a:lnTo>
                  <a:pt x="3549" y="565"/>
                </a:lnTo>
                <a:lnTo>
                  <a:pt x="3558" y="567"/>
                </a:lnTo>
                <a:lnTo>
                  <a:pt x="3567" y="571"/>
                </a:lnTo>
              </a:path>
            </a:pathLst>
          </a:custGeom>
          <a:noFill/>
          <a:ln w="6">
            <a:solidFill>
              <a:srgbClr val="FF0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任意多边形 273"/>
          <p:cNvSpPr>
            <a:spLocks/>
          </p:cNvSpPr>
          <p:nvPr/>
        </p:nvSpPr>
        <p:spPr bwMode="auto">
          <a:xfrm>
            <a:off x="2228714" y="4247929"/>
            <a:ext cx="5662613" cy="711200"/>
          </a:xfrm>
          <a:custGeom>
            <a:avLst/>
            <a:gdLst>
              <a:gd name="T0" fmla="*/ 54 w 3567"/>
              <a:gd name="T1" fmla="*/ 448 h 448"/>
              <a:gd name="T2" fmla="*/ 117 w 3567"/>
              <a:gd name="T3" fmla="*/ 446 h 448"/>
              <a:gd name="T4" fmla="*/ 179 w 3567"/>
              <a:gd name="T5" fmla="*/ 442 h 448"/>
              <a:gd name="T6" fmla="*/ 242 w 3567"/>
              <a:gd name="T7" fmla="*/ 438 h 448"/>
              <a:gd name="T8" fmla="*/ 303 w 3567"/>
              <a:gd name="T9" fmla="*/ 433 h 448"/>
              <a:gd name="T10" fmla="*/ 367 w 3567"/>
              <a:gd name="T11" fmla="*/ 429 h 448"/>
              <a:gd name="T12" fmla="*/ 428 w 3567"/>
              <a:gd name="T13" fmla="*/ 422 h 448"/>
              <a:gd name="T14" fmla="*/ 492 w 3567"/>
              <a:gd name="T15" fmla="*/ 416 h 448"/>
              <a:gd name="T16" fmla="*/ 553 w 3567"/>
              <a:gd name="T17" fmla="*/ 411 h 448"/>
              <a:gd name="T18" fmla="*/ 616 w 3567"/>
              <a:gd name="T19" fmla="*/ 403 h 448"/>
              <a:gd name="T20" fmla="*/ 678 w 3567"/>
              <a:gd name="T21" fmla="*/ 397 h 448"/>
              <a:gd name="T22" fmla="*/ 741 w 3567"/>
              <a:gd name="T23" fmla="*/ 394 h 448"/>
              <a:gd name="T24" fmla="*/ 803 w 3567"/>
              <a:gd name="T25" fmla="*/ 388 h 448"/>
              <a:gd name="T26" fmla="*/ 866 w 3567"/>
              <a:gd name="T27" fmla="*/ 383 h 448"/>
              <a:gd name="T28" fmla="*/ 928 w 3567"/>
              <a:gd name="T29" fmla="*/ 375 h 448"/>
              <a:gd name="T30" fmla="*/ 991 w 3567"/>
              <a:gd name="T31" fmla="*/ 368 h 448"/>
              <a:gd name="T32" fmla="*/ 1052 w 3567"/>
              <a:gd name="T33" fmla="*/ 360 h 448"/>
              <a:gd name="T34" fmla="*/ 1116 w 3567"/>
              <a:gd name="T35" fmla="*/ 351 h 448"/>
              <a:gd name="T36" fmla="*/ 1177 w 3567"/>
              <a:gd name="T37" fmla="*/ 343 h 448"/>
              <a:gd name="T38" fmla="*/ 1240 w 3567"/>
              <a:gd name="T39" fmla="*/ 334 h 448"/>
              <a:gd name="T40" fmla="*/ 1302 w 3567"/>
              <a:gd name="T41" fmla="*/ 327 h 448"/>
              <a:gd name="T42" fmla="*/ 1365 w 3567"/>
              <a:gd name="T43" fmla="*/ 319 h 448"/>
              <a:gd name="T44" fmla="*/ 1427 w 3567"/>
              <a:gd name="T45" fmla="*/ 312 h 448"/>
              <a:gd name="T46" fmla="*/ 1490 w 3567"/>
              <a:gd name="T47" fmla="*/ 302 h 448"/>
              <a:gd name="T48" fmla="*/ 1552 w 3567"/>
              <a:gd name="T49" fmla="*/ 289 h 448"/>
              <a:gd name="T50" fmla="*/ 1615 w 3567"/>
              <a:gd name="T51" fmla="*/ 274 h 448"/>
              <a:gd name="T52" fmla="*/ 1676 w 3567"/>
              <a:gd name="T53" fmla="*/ 252 h 448"/>
              <a:gd name="T54" fmla="*/ 1740 w 3567"/>
              <a:gd name="T55" fmla="*/ 228 h 448"/>
              <a:gd name="T56" fmla="*/ 1801 w 3567"/>
              <a:gd name="T57" fmla="*/ 204 h 448"/>
              <a:gd name="T58" fmla="*/ 1865 w 3567"/>
              <a:gd name="T59" fmla="*/ 181 h 448"/>
              <a:gd name="T60" fmla="*/ 1926 w 3567"/>
              <a:gd name="T61" fmla="*/ 165 h 448"/>
              <a:gd name="T62" fmla="*/ 1989 w 3567"/>
              <a:gd name="T63" fmla="*/ 155 h 448"/>
              <a:gd name="T64" fmla="*/ 2051 w 3567"/>
              <a:gd name="T65" fmla="*/ 150 h 448"/>
              <a:gd name="T66" fmla="*/ 2114 w 3567"/>
              <a:gd name="T67" fmla="*/ 146 h 448"/>
              <a:gd name="T68" fmla="*/ 2176 w 3567"/>
              <a:gd name="T69" fmla="*/ 137 h 448"/>
              <a:gd name="T70" fmla="*/ 2239 w 3567"/>
              <a:gd name="T71" fmla="*/ 125 h 448"/>
              <a:gd name="T72" fmla="*/ 2301 w 3567"/>
              <a:gd name="T73" fmla="*/ 107 h 448"/>
              <a:gd name="T74" fmla="*/ 2364 w 3567"/>
              <a:gd name="T75" fmla="*/ 84 h 448"/>
              <a:gd name="T76" fmla="*/ 2425 w 3567"/>
              <a:gd name="T77" fmla="*/ 55 h 448"/>
              <a:gd name="T78" fmla="*/ 2489 w 3567"/>
              <a:gd name="T79" fmla="*/ 28 h 448"/>
              <a:gd name="T80" fmla="*/ 2550 w 3567"/>
              <a:gd name="T81" fmla="*/ 8 h 448"/>
              <a:gd name="T82" fmla="*/ 2613 w 3567"/>
              <a:gd name="T83" fmla="*/ 0 h 448"/>
              <a:gd name="T84" fmla="*/ 2675 w 3567"/>
              <a:gd name="T85" fmla="*/ 8 h 448"/>
              <a:gd name="T86" fmla="*/ 2738 w 3567"/>
              <a:gd name="T87" fmla="*/ 28 h 448"/>
              <a:gd name="T88" fmla="*/ 2800 w 3567"/>
              <a:gd name="T89" fmla="*/ 56 h 448"/>
              <a:gd name="T90" fmla="*/ 2863 w 3567"/>
              <a:gd name="T91" fmla="*/ 84 h 448"/>
              <a:gd name="T92" fmla="*/ 2925 w 3567"/>
              <a:gd name="T93" fmla="*/ 110 h 448"/>
              <a:gd name="T94" fmla="*/ 2988 w 3567"/>
              <a:gd name="T95" fmla="*/ 131 h 448"/>
              <a:gd name="T96" fmla="*/ 3049 w 3567"/>
              <a:gd name="T97" fmla="*/ 148 h 448"/>
              <a:gd name="T98" fmla="*/ 3113 w 3567"/>
              <a:gd name="T99" fmla="*/ 163 h 448"/>
              <a:gd name="T100" fmla="*/ 3174 w 3567"/>
              <a:gd name="T101" fmla="*/ 176 h 448"/>
              <a:gd name="T102" fmla="*/ 3238 w 3567"/>
              <a:gd name="T103" fmla="*/ 189 h 448"/>
              <a:gd name="T104" fmla="*/ 3299 w 3567"/>
              <a:gd name="T105" fmla="*/ 202 h 448"/>
              <a:gd name="T106" fmla="*/ 3362 w 3567"/>
              <a:gd name="T107" fmla="*/ 215 h 448"/>
              <a:gd name="T108" fmla="*/ 3424 w 3567"/>
              <a:gd name="T109" fmla="*/ 228 h 448"/>
              <a:gd name="T110" fmla="*/ 3487 w 3567"/>
              <a:gd name="T111" fmla="*/ 243 h 448"/>
              <a:gd name="T112" fmla="*/ 3549 w 3567"/>
              <a:gd name="T113" fmla="*/ 25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448">
                <a:moveTo>
                  <a:pt x="0" y="448"/>
                </a:moveTo>
                <a:lnTo>
                  <a:pt x="9" y="448"/>
                </a:lnTo>
                <a:lnTo>
                  <a:pt x="18" y="448"/>
                </a:lnTo>
                <a:lnTo>
                  <a:pt x="28" y="448"/>
                </a:lnTo>
                <a:lnTo>
                  <a:pt x="35" y="448"/>
                </a:lnTo>
                <a:lnTo>
                  <a:pt x="44" y="448"/>
                </a:lnTo>
                <a:lnTo>
                  <a:pt x="54" y="448"/>
                </a:lnTo>
                <a:lnTo>
                  <a:pt x="63" y="448"/>
                </a:lnTo>
                <a:lnTo>
                  <a:pt x="72" y="446"/>
                </a:lnTo>
                <a:lnTo>
                  <a:pt x="80" y="446"/>
                </a:lnTo>
                <a:lnTo>
                  <a:pt x="89" y="446"/>
                </a:lnTo>
                <a:lnTo>
                  <a:pt x="99" y="446"/>
                </a:lnTo>
                <a:lnTo>
                  <a:pt x="108" y="446"/>
                </a:lnTo>
                <a:lnTo>
                  <a:pt x="117" y="446"/>
                </a:lnTo>
                <a:lnTo>
                  <a:pt x="125" y="446"/>
                </a:lnTo>
                <a:lnTo>
                  <a:pt x="134" y="446"/>
                </a:lnTo>
                <a:lnTo>
                  <a:pt x="143" y="444"/>
                </a:lnTo>
                <a:lnTo>
                  <a:pt x="153" y="444"/>
                </a:lnTo>
                <a:lnTo>
                  <a:pt x="160" y="444"/>
                </a:lnTo>
                <a:lnTo>
                  <a:pt x="169" y="444"/>
                </a:lnTo>
                <a:lnTo>
                  <a:pt x="179" y="442"/>
                </a:lnTo>
                <a:lnTo>
                  <a:pt x="188" y="442"/>
                </a:lnTo>
                <a:lnTo>
                  <a:pt x="197" y="442"/>
                </a:lnTo>
                <a:lnTo>
                  <a:pt x="205" y="442"/>
                </a:lnTo>
                <a:lnTo>
                  <a:pt x="214" y="440"/>
                </a:lnTo>
                <a:lnTo>
                  <a:pt x="223" y="440"/>
                </a:lnTo>
                <a:lnTo>
                  <a:pt x="233" y="440"/>
                </a:lnTo>
                <a:lnTo>
                  <a:pt x="242" y="438"/>
                </a:lnTo>
                <a:lnTo>
                  <a:pt x="249" y="437"/>
                </a:lnTo>
                <a:lnTo>
                  <a:pt x="259" y="437"/>
                </a:lnTo>
                <a:lnTo>
                  <a:pt x="268" y="437"/>
                </a:lnTo>
                <a:lnTo>
                  <a:pt x="277" y="435"/>
                </a:lnTo>
                <a:lnTo>
                  <a:pt x="285" y="435"/>
                </a:lnTo>
                <a:lnTo>
                  <a:pt x="294" y="435"/>
                </a:lnTo>
                <a:lnTo>
                  <a:pt x="303" y="433"/>
                </a:lnTo>
                <a:lnTo>
                  <a:pt x="313" y="433"/>
                </a:lnTo>
                <a:lnTo>
                  <a:pt x="322" y="431"/>
                </a:lnTo>
                <a:lnTo>
                  <a:pt x="330" y="431"/>
                </a:lnTo>
                <a:lnTo>
                  <a:pt x="339" y="431"/>
                </a:lnTo>
                <a:lnTo>
                  <a:pt x="348" y="429"/>
                </a:lnTo>
                <a:lnTo>
                  <a:pt x="357" y="429"/>
                </a:lnTo>
                <a:lnTo>
                  <a:pt x="367" y="429"/>
                </a:lnTo>
                <a:lnTo>
                  <a:pt x="374" y="427"/>
                </a:lnTo>
                <a:lnTo>
                  <a:pt x="384" y="427"/>
                </a:lnTo>
                <a:lnTo>
                  <a:pt x="393" y="425"/>
                </a:lnTo>
                <a:lnTo>
                  <a:pt x="402" y="425"/>
                </a:lnTo>
                <a:lnTo>
                  <a:pt x="410" y="424"/>
                </a:lnTo>
                <a:lnTo>
                  <a:pt x="419" y="424"/>
                </a:lnTo>
                <a:lnTo>
                  <a:pt x="428" y="422"/>
                </a:lnTo>
                <a:lnTo>
                  <a:pt x="438" y="422"/>
                </a:lnTo>
                <a:lnTo>
                  <a:pt x="447" y="420"/>
                </a:lnTo>
                <a:lnTo>
                  <a:pt x="454" y="420"/>
                </a:lnTo>
                <a:lnTo>
                  <a:pt x="464" y="418"/>
                </a:lnTo>
                <a:lnTo>
                  <a:pt x="473" y="418"/>
                </a:lnTo>
                <a:lnTo>
                  <a:pt x="482" y="416"/>
                </a:lnTo>
                <a:lnTo>
                  <a:pt x="492" y="416"/>
                </a:lnTo>
                <a:lnTo>
                  <a:pt x="499" y="416"/>
                </a:lnTo>
                <a:lnTo>
                  <a:pt x="508" y="414"/>
                </a:lnTo>
                <a:lnTo>
                  <a:pt x="518" y="414"/>
                </a:lnTo>
                <a:lnTo>
                  <a:pt x="527" y="412"/>
                </a:lnTo>
                <a:lnTo>
                  <a:pt x="534" y="412"/>
                </a:lnTo>
                <a:lnTo>
                  <a:pt x="544" y="411"/>
                </a:lnTo>
                <a:lnTo>
                  <a:pt x="553" y="411"/>
                </a:lnTo>
                <a:lnTo>
                  <a:pt x="562" y="409"/>
                </a:lnTo>
                <a:lnTo>
                  <a:pt x="572" y="409"/>
                </a:lnTo>
                <a:lnTo>
                  <a:pt x="579" y="407"/>
                </a:lnTo>
                <a:lnTo>
                  <a:pt x="588" y="405"/>
                </a:lnTo>
                <a:lnTo>
                  <a:pt x="598" y="405"/>
                </a:lnTo>
                <a:lnTo>
                  <a:pt x="607" y="405"/>
                </a:lnTo>
                <a:lnTo>
                  <a:pt x="616" y="403"/>
                </a:lnTo>
                <a:lnTo>
                  <a:pt x="624" y="403"/>
                </a:lnTo>
                <a:lnTo>
                  <a:pt x="633" y="401"/>
                </a:lnTo>
                <a:lnTo>
                  <a:pt x="642" y="401"/>
                </a:lnTo>
                <a:lnTo>
                  <a:pt x="652" y="401"/>
                </a:lnTo>
                <a:lnTo>
                  <a:pt x="659" y="399"/>
                </a:lnTo>
                <a:lnTo>
                  <a:pt x="669" y="399"/>
                </a:lnTo>
                <a:lnTo>
                  <a:pt x="678" y="397"/>
                </a:lnTo>
                <a:lnTo>
                  <a:pt x="687" y="397"/>
                </a:lnTo>
                <a:lnTo>
                  <a:pt x="697" y="397"/>
                </a:lnTo>
                <a:lnTo>
                  <a:pt x="704" y="397"/>
                </a:lnTo>
                <a:lnTo>
                  <a:pt x="713" y="396"/>
                </a:lnTo>
                <a:lnTo>
                  <a:pt x="723" y="394"/>
                </a:lnTo>
                <a:lnTo>
                  <a:pt x="732" y="394"/>
                </a:lnTo>
                <a:lnTo>
                  <a:pt x="741" y="394"/>
                </a:lnTo>
                <a:lnTo>
                  <a:pt x="749" y="392"/>
                </a:lnTo>
                <a:lnTo>
                  <a:pt x="758" y="392"/>
                </a:lnTo>
                <a:lnTo>
                  <a:pt x="767" y="390"/>
                </a:lnTo>
                <a:lnTo>
                  <a:pt x="777" y="390"/>
                </a:lnTo>
                <a:lnTo>
                  <a:pt x="784" y="390"/>
                </a:lnTo>
                <a:lnTo>
                  <a:pt x="793" y="388"/>
                </a:lnTo>
                <a:lnTo>
                  <a:pt x="803" y="388"/>
                </a:lnTo>
                <a:lnTo>
                  <a:pt x="812" y="386"/>
                </a:lnTo>
                <a:lnTo>
                  <a:pt x="821" y="386"/>
                </a:lnTo>
                <a:lnTo>
                  <a:pt x="829" y="386"/>
                </a:lnTo>
                <a:lnTo>
                  <a:pt x="838" y="384"/>
                </a:lnTo>
                <a:lnTo>
                  <a:pt x="847" y="383"/>
                </a:lnTo>
                <a:lnTo>
                  <a:pt x="857" y="383"/>
                </a:lnTo>
                <a:lnTo>
                  <a:pt x="866" y="383"/>
                </a:lnTo>
                <a:lnTo>
                  <a:pt x="873" y="381"/>
                </a:lnTo>
                <a:lnTo>
                  <a:pt x="883" y="381"/>
                </a:lnTo>
                <a:lnTo>
                  <a:pt x="892" y="379"/>
                </a:lnTo>
                <a:lnTo>
                  <a:pt x="901" y="379"/>
                </a:lnTo>
                <a:lnTo>
                  <a:pt x="909" y="377"/>
                </a:lnTo>
                <a:lnTo>
                  <a:pt x="918" y="377"/>
                </a:lnTo>
                <a:lnTo>
                  <a:pt x="928" y="375"/>
                </a:lnTo>
                <a:lnTo>
                  <a:pt x="937" y="375"/>
                </a:lnTo>
                <a:lnTo>
                  <a:pt x="946" y="373"/>
                </a:lnTo>
                <a:lnTo>
                  <a:pt x="954" y="371"/>
                </a:lnTo>
                <a:lnTo>
                  <a:pt x="963" y="371"/>
                </a:lnTo>
                <a:lnTo>
                  <a:pt x="972" y="370"/>
                </a:lnTo>
                <a:lnTo>
                  <a:pt x="982" y="368"/>
                </a:lnTo>
                <a:lnTo>
                  <a:pt x="991" y="368"/>
                </a:lnTo>
                <a:lnTo>
                  <a:pt x="998" y="368"/>
                </a:lnTo>
                <a:lnTo>
                  <a:pt x="1008" y="366"/>
                </a:lnTo>
                <a:lnTo>
                  <a:pt x="1017" y="364"/>
                </a:lnTo>
                <a:lnTo>
                  <a:pt x="1026" y="364"/>
                </a:lnTo>
                <a:lnTo>
                  <a:pt x="1034" y="362"/>
                </a:lnTo>
                <a:lnTo>
                  <a:pt x="1043" y="362"/>
                </a:lnTo>
                <a:lnTo>
                  <a:pt x="1052" y="360"/>
                </a:lnTo>
                <a:lnTo>
                  <a:pt x="1062" y="358"/>
                </a:lnTo>
                <a:lnTo>
                  <a:pt x="1071" y="358"/>
                </a:lnTo>
                <a:lnTo>
                  <a:pt x="1078" y="356"/>
                </a:lnTo>
                <a:lnTo>
                  <a:pt x="1088" y="355"/>
                </a:lnTo>
                <a:lnTo>
                  <a:pt x="1097" y="355"/>
                </a:lnTo>
                <a:lnTo>
                  <a:pt x="1106" y="353"/>
                </a:lnTo>
                <a:lnTo>
                  <a:pt x="1116" y="351"/>
                </a:lnTo>
                <a:lnTo>
                  <a:pt x="1123" y="351"/>
                </a:lnTo>
                <a:lnTo>
                  <a:pt x="1132" y="349"/>
                </a:lnTo>
                <a:lnTo>
                  <a:pt x="1142" y="349"/>
                </a:lnTo>
                <a:lnTo>
                  <a:pt x="1151" y="347"/>
                </a:lnTo>
                <a:lnTo>
                  <a:pt x="1159" y="345"/>
                </a:lnTo>
                <a:lnTo>
                  <a:pt x="1168" y="345"/>
                </a:lnTo>
                <a:lnTo>
                  <a:pt x="1177" y="343"/>
                </a:lnTo>
                <a:lnTo>
                  <a:pt x="1186" y="343"/>
                </a:lnTo>
                <a:lnTo>
                  <a:pt x="1196" y="342"/>
                </a:lnTo>
                <a:lnTo>
                  <a:pt x="1203" y="340"/>
                </a:lnTo>
                <a:lnTo>
                  <a:pt x="1213" y="338"/>
                </a:lnTo>
                <a:lnTo>
                  <a:pt x="1222" y="338"/>
                </a:lnTo>
                <a:lnTo>
                  <a:pt x="1231" y="336"/>
                </a:lnTo>
                <a:lnTo>
                  <a:pt x="1240" y="334"/>
                </a:lnTo>
                <a:lnTo>
                  <a:pt x="1248" y="334"/>
                </a:lnTo>
                <a:lnTo>
                  <a:pt x="1257" y="332"/>
                </a:lnTo>
                <a:lnTo>
                  <a:pt x="1267" y="330"/>
                </a:lnTo>
                <a:lnTo>
                  <a:pt x="1276" y="330"/>
                </a:lnTo>
                <a:lnTo>
                  <a:pt x="1283" y="329"/>
                </a:lnTo>
                <a:lnTo>
                  <a:pt x="1293" y="329"/>
                </a:lnTo>
                <a:lnTo>
                  <a:pt x="1302" y="327"/>
                </a:lnTo>
                <a:lnTo>
                  <a:pt x="1311" y="327"/>
                </a:lnTo>
                <a:lnTo>
                  <a:pt x="1321" y="325"/>
                </a:lnTo>
                <a:lnTo>
                  <a:pt x="1328" y="325"/>
                </a:lnTo>
                <a:lnTo>
                  <a:pt x="1337" y="323"/>
                </a:lnTo>
                <a:lnTo>
                  <a:pt x="1347" y="323"/>
                </a:lnTo>
                <a:lnTo>
                  <a:pt x="1356" y="321"/>
                </a:lnTo>
                <a:lnTo>
                  <a:pt x="1365" y="319"/>
                </a:lnTo>
                <a:lnTo>
                  <a:pt x="1373" y="319"/>
                </a:lnTo>
                <a:lnTo>
                  <a:pt x="1382" y="317"/>
                </a:lnTo>
                <a:lnTo>
                  <a:pt x="1391" y="315"/>
                </a:lnTo>
                <a:lnTo>
                  <a:pt x="1401" y="315"/>
                </a:lnTo>
                <a:lnTo>
                  <a:pt x="1408" y="314"/>
                </a:lnTo>
                <a:lnTo>
                  <a:pt x="1417" y="314"/>
                </a:lnTo>
                <a:lnTo>
                  <a:pt x="1427" y="312"/>
                </a:lnTo>
                <a:lnTo>
                  <a:pt x="1436" y="312"/>
                </a:lnTo>
                <a:lnTo>
                  <a:pt x="1445" y="310"/>
                </a:lnTo>
                <a:lnTo>
                  <a:pt x="1453" y="308"/>
                </a:lnTo>
                <a:lnTo>
                  <a:pt x="1462" y="308"/>
                </a:lnTo>
                <a:lnTo>
                  <a:pt x="1472" y="306"/>
                </a:lnTo>
                <a:lnTo>
                  <a:pt x="1481" y="304"/>
                </a:lnTo>
                <a:lnTo>
                  <a:pt x="1490" y="302"/>
                </a:lnTo>
                <a:lnTo>
                  <a:pt x="1498" y="301"/>
                </a:lnTo>
                <a:lnTo>
                  <a:pt x="1507" y="299"/>
                </a:lnTo>
                <a:lnTo>
                  <a:pt x="1516" y="297"/>
                </a:lnTo>
                <a:lnTo>
                  <a:pt x="1526" y="297"/>
                </a:lnTo>
                <a:lnTo>
                  <a:pt x="1533" y="295"/>
                </a:lnTo>
                <a:lnTo>
                  <a:pt x="1542" y="293"/>
                </a:lnTo>
                <a:lnTo>
                  <a:pt x="1552" y="289"/>
                </a:lnTo>
                <a:lnTo>
                  <a:pt x="1561" y="288"/>
                </a:lnTo>
                <a:lnTo>
                  <a:pt x="1570" y="288"/>
                </a:lnTo>
                <a:lnTo>
                  <a:pt x="1578" y="284"/>
                </a:lnTo>
                <a:lnTo>
                  <a:pt x="1587" y="282"/>
                </a:lnTo>
                <a:lnTo>
                  <a:pt x="1596" y="280"/>
                </a:lnTo>
                <a:lnTo>
                  <a:pt x="1606" y="276"/>
                </a:lnTo>
                <a:lnTo>
                  <a:pt x="1615" y="274"/>
                </a:lnTo>
                <a:lnTo>
                  <a:pt x="1622" y="271"/>
                </a:lnTo>
                <a:lnTo>
                  <a:pt x="1632" y="269"/>
                </a:lnTo>
                <a:lnTo>
                  <a:pt x="1641" y="265"/>
                </a:lnTo>
                <a:lnTo>
                  <a:pt x="1650" y="261"/>
                </a:lnTo>
                <a:lnTo>
                  <a:pt x="1658" y="260"/>
                </a:lnTo>
                <a:lnTo>
                  <a:pt x="1667" y="256"/>
                </a:lnTo>
                <a:lnTo>
                  <a:pt x="1676" y="252"/>
                </a:lnTo>
                <a:lnTo>
                  <a:pt x="1686" y="250"/>
                </a:lnTo>
                <a:lnTo>
                  <a:pt x="1695" y="247"/>
                </a:lnTo>
                <a:lnTo>
                  <a:pt x="1703" y="243"/>
                </a:lnTo>
                <a:lnTo>
                  <a:pt x="1712" y="239"/>
                </a:lnTo>
                <a:lnTo>
                  <a:pt x="1721" y="235"/>
                </a:lnTo>
                <a:lnTo>
                  <a:pt x="1730" y="232"/>
                </a:lnTo>
                <a:lnTo>
                  <a:pt x="1740" y="228"/>
                </a:lnTo>
                <a:lnTo>
                  <a:pt x="1747" y="224"/>
                </a:lnTo>
                <a:lnTo>
                  <a:pt x="1757" y="220"/>
                </a:lnTo>
                <a:lnTo>
                  <a:pt x="1766" y="217"/>
                </a:lnTo>
                <a:lnTo>
                  <a:pt x="1775" y="215"/>
                </a:lnTo>
                <a:lnTo>
                  <a:pt x="1784" y="211"/>
                </a:lnTo>
                <a:lnTo>
                  <a:pt x="1792" y="207"/>
                </a:lnTo>
                <a:lnTo>
                  <a:pt x="1801" y="204"/>
                </a:lnTo>
                <a:lnTo>
                  <a:pt x="1811" y="200"/>
                </a:lnTo>
                <a:lnTo>
                  <a:pt x="1820" y="196"/>
                </a:lnTo>
                <a:lnTo>
                  <a:pt x="1827" y="194"/>
                </a:lnTo>
                <a:lnTo>
                  <a:pt x="1837" y="191"/>
                </a:lnTo>
                <a:lnTo>
                  <a:pt x="1846" y="187"/>
                </a:lnTo>
                <a:lnTo>
                  <a:pt x="1855" y="183"/>
                </a:lnTo>
                <a:lnTo>
                  <a:pt x="1865" y="181"/>
                </a:lnTo>
                <a:lnTo>
                  <a:pt x="1872" y="179"/>
                </a:lnTo>
                <a:lnTo>
                  <a:pt x="1881" y="176"/>
                </a:lnTo>
                <a:lnTo>
                  <a:pt x="1891" y="174"/>
                </a:lnTo>
                <a:lnTo>
                  <a:pt x="1900" y="172"/>
                </a:lnTo>
                <a:lnTo>
                  <a:pt x="1909" y="168"/>
                </a:lnTo>
                <a:lnTo>
                  <a:pt x="1917" y="166"/>
                </a:lnTo>
                <a:lnTo>
                  <a:pt x="1926" y="165"/>
                </a:lnTo>
                <a:lnTo>
                  <a:pt x="1935" y="163"/>
                </a:lnTo>
                <a:lnTo>
                  <a:pt x="1945" y="161"/>
                </a:lnTo>
                <a:lnTo>
                  <a:pt x="1952" y="161"/>
                </a:lnTo>
                <a:lnTo>
                  <a:pt x="1961" y="159"/>
                </a:lnTo>
                <a:lnTo>
                  <a:pt x="1971" y="157"/>
                </a:lnTo>
                <a:lnTo>
                  <a:pt x="1980" y="155"/>
                </a:lnTo>
                <a:lnTo>
                  <a:pt x="1989" y="155"/>
                </a:lnTo>
                <a:lnTo>
                  <a:pt x="1997" y="153"/>
                </a:lnTo>
                <a:lnTo>
                  <a:pt x="2006" y="153"/>
                </a:lnTo>
                <a:lnTo>
                  <a:pt x="2015" y="151"/>
                </a:lnTo>
                <a:lnTo>
                  <a:pt x="2025" y="151"/>
                </a:lnTo>
                <a:lnTo>
                  <a:pt x="2034" y="151"/>
                </a:lnTo>
                <a:lnTo>
                  <a:pt x="2042" y="150"/>
                </a:lnTo>
                <a:lnTo>
                  <a:pt x="2051" y="150"/>
                </a:lnTo>
                <a:lnTo>
                  <a:pt x="2060" y="150"/>
                </a:lnTo>
                <a:lnTo>
                  <a:pt x="2070" y="148"/>
                </a:lnTo>
                <a:lnTo>
                  <a:pt x="2077" y="148"/>
                </a:lnTo>
                <a:lnTo>
                  <a:pt x="2086" y="148"/>
                </a:lnTo>
                <a:lnTo>
                  <a:pt x="2096" y="146"/>
                </a:lnTo>
                <a:lnTo>
                  <a:pt x="2105" y="146"/>
                </a:lnTo>
                <a:lnTo>
                  <a:pt x="2114" y="146"/>
                </a:lnTo>
                <a:lnTo>
                  <a:pt x="2122" y="144"/>
                </a:lnTo>
                <a:lnTo>
                  <a:pt x="2131" y="144"/>
                </a:lnTo>
                <a:lnTo>
                  <a:pt x="2140" y="142"/>
                </a:lnTo>
                <a:lnTo>
                  <a:pt x="2150" y="140"/>
                </a:lnTo>
                <a:lnTo>
                  <a:pt x="2159" y="138"/>
                </a:lnTo>
                <a:lnTo>
                  <a:pt x="2166" y="138"/>
                </a:lnTo>
                <a:lnTo>
                  <a:pt x="2176" y="137"/>
                </a:lnTo>
                <a:lnTo>
                  <a:pt x="2185" y="137"/>
                </a:lnTo>
                <a:lnTo>
                  <a:pt x="2194" y="135"/>
                </a:lnTo>
                <a:lnTo>
                  <a:pt x="2202" y="133"/>
                </a:lnTo>
                <a:lnTo>
                  <a:pt x="2211" y="131"/>
                </a:lnTo>
                <a:lnTo>
                  <a:pt x="2220" y="129"/>
                </a:lnTo>
                <a:lnTo>
                  <a:pt x="2230" y="127"/>
                </a:lnTo>
                <a:lnTo>
                  <a:pt x="2239" y="125"/>
                </a:lnTo>
                <a:lnTo>
                  <a:pt x="2246" y="124"/>
                </a:lnTo>
                <a:lnTo>
                  <a:pt x="2256" y="120"/>
                </a:lnTo>
                <a:lnTo>
                  <a:pt x="2265" y="118"/>
                </a:lnTo>
                <a:lnTo>
                  <a:pt x="2274" y="114"/>
                </a:lnTo>
                <a:lnTo>
                  <a:pt x="2284" y="112"/>
                </a:lnTo>
                <a:lnTo>
                  <a:pt x="2291" y="109"/>
                </a:lnTo>
                <a:lnTo>
                  <a:pt x="2301" y="107"/>
                </a:lnTo>
                <a:lnTo>
                  <a:pt x="2310" y="103"/>
                </a:lnTo>
                <a:lnTo>
                  <a:pt x="2319" y="99"/>
                </a:lnTo>
                <a:lnTo>
                  <a:pt x="2327" y="97"/>
                </a:lnTo>
                <a:lnTo>
                  <a:pt x="2336" y="94"/>
                </a:lnTo>
                <a:lnTo>
                  <a:pt x="2345" y="90"/>
                </a:lnTo>
                <a:lnTo>
                  <a:pt x="2355" y="86"/>
                </a:lnTo>
                <a:lnTo>
                  <a:pt x="2364" y="84"/>
                </a:lnTo>
                <a:lnTo>
                  <a:pt x="2371" y="79"/>
                </a:lnTo>
                <a:lnTo>
                  <a:pt x="2381" y="75"/>
                </a:lnTo>
                <a:lnTo>
                  <a:pt x="2390" y="71"/>
                </a:lnTo>
                <a:lnTo>
                  <a:pt x="2399" y="68"/>
                </a:lnTo>
                <a:lnTo>
                  <a:pt x="2409" y="62"/>
                </a:lnTo>
                <a:lnTo>
                  <a:pt x="2416" y="58"/>
                </a:lnTo>
                <a:lnTo>
                  <a:pt x="2425" y="55"/>
                </a:lnTo>
                <a:lnTo>
                  <a:pt x="2435" y="51"/>
                </a:lnTo>
                <a:lnTo>
                  <a:pt x="2444" y="47"/>
                </a:lnTo>
                <a:lnTo>
                  <a:pt x="2451" y="43"/>
                </a:lnTo>
                <a:lnTo>
                  <a:pt x="2461" y="40"/>
                </a:lnTo>
                <a:lnTo>
                  <a:pt x="2470" y="36"/>
                </a:lnTo>
                <a:lnTo>
                  <a:pt x="2479" y="32"/>
                </a:lnTo>
                <a:lnTo>
                  <a:pt x="2489" y="28"/>
                </a:lnTo>
                <a:lnTo>
                  <a:pt x="2496" y="25"/>
                </a:lnTo>
                <a:lnTo>
                  <a:pt x="2505" y="21"/>
                </a:lnTo>
                <a:lnTo>
                  <a:pt x="2515" y="19"/>
                </a:lnTo>
                <a:lnTo>
                  <a:pt x="2524" y="15"/>
                </a:lnTo>
                <a:lnTo>
                  <a:pt x="2533" y="14"/>
                </a:lnTo>
                <a:lnTo>
                  <a:pt x="2541" y="10"/>
                </a:lnTo>
                <a:lnTo>
                  <a:pt x="2550" y="8"/>
                </a:lnTo>
                <a:lnTo>
                  <a:pt x="2559" y="6"/>
                </a:lnTo>
                <a:lnTo>
                  <a:pt x="2569" y="4"/>
                </a:lnTo>
                <a:lnTo>
                  <a:pt x="2576" y="4"/>
                </a:lnTo>
                <a:lnTo>
                  <a:pt x="2586" y="2"/>
                </a:lnTo>
                <a:lnTo>
                  <a:pt x="2595" y="2"/>
                </a:lnTo>
                <a:lnTo>
                  <a:pt x="2604" y="0"/>
                </a:lnTo>
                <a:lnTo>
                  <a:pt x="2613" y="0"/>
                </a:lnTo>
                <a:lnTo>
                  <a:pt x="2621" y="0"/>
                </a:lnTo>
                <a:lnTo>
                  <a:pt x="2630" y="0"/>
                </a:lnTo>
                <a:lnTo>
                  <a:pt x="2640" y="0"/>
                </a:lnTo>
                <a:lnTo>
                  <a:pt x="2649" y="2"/>
                </a:lnTo>
                <a:lnTo>
                  <a:pt x="2658" y="4"/>
                </a:lnTo>
                <a:lnTo>
                  <a:pt x="2666" y="6"/>
                </a:lnTo>
                <a:lnTo>
                  <a:pt x="2675" y="8"/>
                </a:lnTo>
                <a:lnTo>
                  <a:pt x="2684" y="10"/>
                </a:lnTo>
                <a:lnTo>
                  <a:pt x="2694" y="12"/>
                </a:lnTo>
                <a:lnTo>
                  <a:pt x="2701" y="15"/>
                </a:lnTo>
                <a:lnTo>
                  <a:pt x="2710" y="17"/>
                </a:lnTo>
                <a:lnTo>
                  <a:pt x="2720" y="21"/>
                </a:lnTo>
                <a:lnTo>
                  <a:pt x="2729" y="25"/>
                </a:lnTo>
                <a:lnTo>
                  <a:pt x="2738" y="28"/>
                </a:lnTo>
                <a:lnTo>
                  <a:pt x="2746" y="32"/>
                </a:lnTo>
                <a:lnTo>
                  <a:pt x="2755" y="36"/>
                </a:lnTo>
                <a:lnTo>
                  <a:pt x="2764" y="40"/>
                </a:lnTo>
                <a:lnTo>
                  <a:pt x="2774" y="43"/>
                </a:lnTo>
                <a:lnTo>
                  <a:pt x="2783" y="49"/>
                </a:lnTo>
                <a:lnTo>
                  <a:pt x="2790" y="53"/>
                </a:lnTo>
                <a:lnTo>
                  <a:pt x="2800" y="56"/>
                </a:lnTo>
                <a:lnTo>
                  <a:pt x="2809" y="60"/>
                </a:lnTo>
                <a:lnTo>
                  <a:pt x="2818" y="64"/>
                </a:lnTo>
                <a:lnTo>
                  <a:pt x="2826" y="69"/>
                </a:lnTo>
                <a:lnTo>
                  <a:pt x="2835" y="73"/>
                </a:lnTo>
                <a:lnTo>
                  <a:pt x="2845" y="77"/>
                </a:lnTo>
                <a:lnTo>
                  <a:pt x="2854" y="81"/>
                </a:lnTo>
                <a:lnTo>
                  <a:pt x="2863" y="84"/>
                </a:lnTo>
                <a:lnTo>
                  <a:pt x="2871" y="88"/>
                </a:lnTo>
                <a:lnTo>
                  <a:pt x="2880" y="92"/>
                </a:lnTo>
                <a:lnTo>
                  <a:pt x="2889" y="96"/>
                </a:lnTo>
                <a:lnTo>
                  <a:pt x="2899" y="99"/>
                </a:lnTo>
                <a:lnTo>
                  <a:pt x="2908" y="103"/>
                </a:lnTo>
                <a:lnTo>
                  <a:pt x="2915" y="107"/>
                </a:lnTo>
                <a:lnTo>
                  <a:pt x="2925" y="110"/>
                </a:lnTo>
                <a:lnTo>
                  <a:pt x="2934" y="112"/>
                </a:lnTo>
                <a:lnTo>
                  <a:pt x="2943" y="116"/>
                </a:lnTo>
                <a:lnTo>
                  <a:pt x="2951" y="120"/>
                </a:lnTo>
                <a:lnTo>
                  <a:pt x="2960" y="122"/>
                </a:lnTo>
                <a:lnTo>
                  <a:pt x="2969" y="125"/>
                </a:lnTo>
                <a:lnTo>
                  <a:pt x="2979" y="127"/>
                </a:lnTo>
                <a:lnTo>
                  <a:pt x="2988" y="131"/>
                </a:lnTo>
                <a:lnTo>
                  <a:pt x="2995" y="133"/>
                </a:lnTo>
                <a:lnTo>
                  <a:pt x="3005" y="135"/>
                </a:lnTo>
                <a:lnTo>
                  <a:pt x="3014" y="138"/>
                </a:lnTo>
                <a:lnTo>
                  <a:pt x="3023" y="140"/>
                </a:lnTo>
                <a:lnTo>
                  <a:pt x="3033" y="144"/>
                </a:lnTo>
                <a:lnTo>
                  <a:pt x="3040" y="146"/>
                </a:lnTo>
                <a:lnTo>
                  <a:pt x="3049" y="148"/>
                </a:lnTo>
                <a:lnTo>
                  <a:pt x="3059" y="150"/>
                </a:lnTo>
                <a:lnTo>
                  <a:pt x="3068" y="151"/>
                </a:lnTo>
                <a:lnTo>
                  <a:pt x="3076" y="153"/>
                </a:lnTo>
                <a:lnTo>
                  <a:pt x="3085" y="157"/>
                </a:lnTo>
                <a:lnTo>
                  <a:pt x="3094" y="159"/>
                </a:lnTo>
                <a:lnTo>
                  <a:pt x="3103" y="161"/>
                </a:lnTo>
                <a:lnTo>
                  <a:pt x="3113" y="163"/>
                </a:lnTo>
                <a:lnTo>
                  <a:pt x="3120" y="165"/>
                </a:lnTo>
                <a:lnTo>
                  <a:pt x="3130" y="166"/>
                </a:lnTo>
                <a:lnTo>
                  <a:pt x="3139" y="168"/>
                </a:lnTo>
                <a:lnTo>
                  <a:pt x="3148" y="170"/>
                </a:lnTo>
                <a:lnTo>
                  <a:pt x="3157" y="172"/>
                </a:lnTo>
                <a:lnTo>
                  <a:pt x="3165" y="174"/>
                </a:lnTo>
                <a:lnTo>
                  <a:pt x="3174" y="176"/>
                </a:lnTo>
                <a:lnTo>
                  <a:pt x="3184" y="178"/>
                </a:lnTo>
                <a:lnTo>
                  <a:pt x="3193" y="179"/>
                </a:lnTo>
                <a:lnTo>
                  <a:pt x="3200" y="181"/>
                </a:lnTo>
                <a:lnTo>
                  <a:pt x="3210" y="183"/>
                </a:lnTo>
                <a:lnTo>
                  <a:pt x="3219" y="185"/>
                </a:lnTo>
                <a:lnTo>
                  <a:pt x="3228" y="187"/>
                </a:lnTo>
                <a:lnTo>
                  <a:pt x="3238" y="189"/>
                </a:lnTo>
                <a:lnTo>
                  <a:pt x="3245" y="191"/>
                </a:lnTo>
                <a:lnTo>
                  <a:pt x="3254" y="192"/>
                </a:lnTo>
                <a:lnTo>
                  <a:pt x="3264" y="194"/>
                </a:lnTo>
                <a:lnTo>
                  <a:pt x="3273" y="196"/>
                </a:lnTo>
                <a:lnTo>
                  <a:pt x="3282" y="198"/>
                </a:lnTo>
                <a:lnTo>
                  <a:pt x="3290" y="200"/>
                </a:lnTo>
                <a:lnTo>
                  <a:pt x="3299" y="202"/>
                </a:lnTo>
                <a:lnTo>
                  <a:pt x="3308" y="202"/>
                </a:lnTo>
                <a:lnTo>
                  <a:pt x="3318" y="206"/>
                </a:lnTo>
                <a:lnTo>
                  <a:pt x="3325" y="206"/>
                </a:lnTo>
                <a:lnTo>
                  <a:pt x="3334" y="207"/>
                </a:lnTo>
                <a:lnTo>
                  <a:pt x="3344" y="209"/>
                </a:lnTo>
                <a:lnTo>
                  <a:pt x="3353" y="211"/>
                </a:lnTo>
                <a:lnTo>
                  <a:pt x="3362" y="215"/>
                </a:lnTo>
                <a:lnTo>
                  <a:pt x="3370" y="217"/>
                </a:lnTo>
                <a:lnTo>
                  <a:pt x="3379" y="219"/>
                </a:lnTo>
                <a:lnTo>
                  <a:pt x="3388" y="220"/>
                </a:lnTo>
                <a:lnTo>
                  <a:pt x="3398" y="222"/>
                </a:lnTo>
                <a:lnTo>
                  <a:pt x="3407" y="224"/>
                </a:lnTo>
                <a:lnTo>
                  <a:pt x="3415" y="226"/>
                </a:lnTo>
                <a:lnTo>
                  <a:pt x="3424" y="228"/>
                </a:lnTo>
                <a:lnTo>
                  <a:pt x="3433" y="230"/>
                </a:lnTo>
                <a:lnTo>
                  <a:pt x="3443" y="232"/>
                </a:lnTo>
                <a:lnTo>
                  <a:pt x="3450" y="233"/>
                </a:lnTo>
                <a:lnTo>
                  <a:pt x="3459" y="235"/>
                </a:lnTo>
                <a:lnTo>
                  <a:pt x="3469" y="239"/>
                </a:lnTo>
                <a:lnTo>
                  <a:pt x="3478" y="241"/>
                </a:lnTo>
                <a:lnTo>
                  <a:pt x="3487" y="243"/>
                </a:lnTo>
                <a:lnTo>
                  <a:pt x="3495" y="245"/>
                </a:lnTo>
                <a:lnTo>
                  <a:pt x="3504" y="247"/>
                </a:lnTo>
                <a:lnTo>
                  <a:pt x="3513" y="250"/>
                </a:lnTo>
                <a:lnTo>
                  <a:pt x="3523" y="252"/>
                </a:lnTo>
                <a:lnTo>
                  <a:pt x="3532" y="254"/>
                </a:lnTo>
                <a:lnTo>
                  <a:pt x="3539" y="256"/>
                </a:lnTo>
                <a:lnTo>
                  <a:pt x="3549" y="258"/>
                </a:lnTo>
                <a:lnTo>
                  <a:pt x="3558" y="261"/>
                </a:lnTo>
                <a:lnTo>
                  <a:pt x="3567" y="263"/>
                </a:lnTo>
              </a:path>
            </a:pathLst>
          </a:custGeom>
          <a:noFill/>
          <a:ln w="6">
            <a:solidFill>
              <a:srgbClr val="008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任意多边形 274"/>
          <p:cNvSpPr>
            <a:spLocks/>
          </p:cNvSpPr>
          <p:nvPr/>
        </p:nvSpPr>
        <p:spPr bwMode="auto">
          <a:xfrm>
            <a:off x="2228714" y="4716242"/>
            <a:ext cx="5662613" cy="530225"/>
          </a:xfrm>
          <a:custGeom>
            <a:avLst/>
            <a:gdLst>
              <a:gd name="T0" fmla="*/ 54 w 3567"/>
              <a:gd name="T1" fmla="*/ 334 h 334"/>
              <a:gd name="T2" fmla="*/ 117 w 3567"/>
              <a:gd name="T3" fmla="*/ 334 h 334"/>
              <a:gd name="T4" fmla="*/ 179 w 3567"/>
              <a:gd name="T5" fmla="*/ 332 h 334"/>
              <a:gd name="T6" fmla="*/ 242 w 3567"/>
              <a:gd name="T7" fmla="*/ 330 h 334"/>
              <a:gd name="T8" fmla="*/ 303 w 3567"/>
              <a:gd name="T9" fmla="*/ 328 h 334"/>
              <a:gd name="T10" fmla="*/ 367 w 3567"/>
              <a:gd name="T11" fmla="*/ 324 h 334"/>
              <a:gd name="T12" fmla="*/ 428 w 3567"/>
              <a:gd name="T13" fmla="*/ 321 h 334"/>
              <a:gd name="T14" fmla="*/ 492 w 3567"/>
              <a:gd name="T15" fmla="*/ 317 h 334"/>
              <a:gd name="T16" fmla="*/ 553 w 3567"/>
              <a:gd name="T17" fmla="*/ 313 h 334"/>
              <a:gd name="T18" fmla="*/ 616 w 3567"/>
              <a:gd name="T19" fmla="*/ 309 h 334"/>
              <a:gd name="T20" fmla="*/ 678 w 3567"/>
              <a:gd name="T21" fmla="*/ 306 h 334"/>
              <a:gd name="T22" fmla="*/ 741 w 3567"/>
              <a:gd name="T23" fmla="*/ 300 h 334"/>
              <a:gd name="T24" fmla="*/ 803 w 3567"/>
              <a:gd name="T25" fmla="*/ 296 h 334"/>
              <a:gd name="T26" fmla="*/ 866 w 3567"/>
              <a:gd name="T27" fmla="*/ 293 h 334"/>
              <a:gd name="T28" fmla="*/ 928 w 3567"/>
              <a:gd name="T29" fmla="*/ 289 h 334"/>
              <a:gd name="T30" fmla="*/ 991 w 3567"/>
              <a:gd name="T31" fmla="*/ 285 h 334"/>
              <a:gd name="T32" fmla="*/ 1052 w 3567"/>
              <a:gd name="T33" fmla="*/ 280 h 334"/>
              <a:gd name="T34" fmla="*/ 1116 w 3567"/>
              <a:gd name="T35" fmla="*/ 272 h 334"/>
              <a:gd name="T36" fmla="*/ 1177 w 3567"/>
              <a:gd name="T37" fmla="*/ 266 h 334"/>
              <a:gd name="T38" fmla="*/ 1240 w 3567"/>
              <a:gd name="T39" fmla="*/ 259 h 334"/>
              <a:gd name="T40" fmla="*/ 1302 w 3567"/>
              <a:gd name="T41" fmla="*/ 253 h 334"/>
              <a:gd name="T42" fmla="*/ 1365 w 3567"/>
              <a:gd name="T43" fmla="*/ 248 h 334"/>
              <a:gd name="T44" fmla="*/ 1427 w 3567"/>
              <a:gd name="T45" fmla="*/ 242 h 334"/>
              <a:gd name="T46" fmla="*/ 1490 w 3567"/>
              <a:gd name="T47" fmla="*/ 235 h 334"/>
              <a:gd name="T48" fmla="*/ 1552 w 3567"/>
              <a:gd name="T49" fmla="*/ 227 h 334"/>
              <a:gd name="T50" fmla="*/ 1615 w 3567"/>
              <a:gd name="T51" fmla="*/ 216 h 334"/>
              <a:gd name="T52" fmla="*/ 1676 w 3567"/>
              <a:gd name="T53" fmla="*/ 201 h 334"/>
              <a:gd name="T54" fmla="*/ 1740 w 3567"/>
              <a:gd name="T55" fmla="*/ 186 h 334"/>
              <a:gd name="T56" fmla="*/ 1801 w 3567"/>
              <a:gd name="T57" fmla="*/ 168 h 334"/>
              <a:gd name="T58" fmla="*/ 1865 w 3567"/>
              <a:gd name="T59" fmla="*/ 151 h 334"/>
              <a:gd name="T60" fmla="*/ 1926 w 3567"/>
              <a:gd name="T61" fmla="*/ 136 h 334"/>
              <a:gd name="T62" fmla="*/ 1989 w 3567"/>
              <a:gd name="T63" fmla="*/ 127 h 334"/>
              <a:gd name="T64" fmla="*/ 2051 w 3567"/>
              <a:gd name="T65" fmla="*/ 121 h 334"/>
              <a:gd name="T66" fmla="*/ 2114 w 3567"/>
              <a:gd name="T67" fmla="*/ 117 h 334"/>
              <a:gd name="T68" fmla="*/ 2176 w 3567"/>
              <a:gd name="T69" fmla="*/ 116 h 334"/>
              <a:gd name="T70" fmla="*/ 2239 w 3567"/>
              <a:gd name="T71" fmla="*/ 108 h 334"/>
              <a:gd name="T72" fmla="*/ 2301 w 3567"/>
              <a:gd name="T73" fmla="*/ 95 h 334"/>
              <a:gd name="T74" fmla="*/ 2364 w 3567"/>
              <a:gd name="T75" fmla="*/ 80 h 334"/>
              <a:gd name="T76" fmla="*/ 2425 w 3567"/>
              <a:gd name="T77" fmla="*/ 61 h 334"/>
              <a:gd name="T78" fmla="*/ 2489 w 3567"/>
              <a:gd name="T79" fmla="*/ 39 h 334"/>
              <a:gd name="T80" fmla="*/ 2550 w 3567"/>
              <a:gd name="T81" fmla="*/ 17 h 334"/>
              <a:gd name="T82" fmla="*/ 2613 w 3567"/>
              <a:gd name="T83" fmla="*/ 2 h 334"/>
              <a:gd name="T84" fmla="*/ 2675 w 3567"/>
              <a:gd name="T85" fmla="*/ 0 h 334"/>
              <a:gd name="T86" fmla="*/ 2738 w 3567"/>
              <a:gd name="T87" fmla="*/ 11 h 334"/>
              <a:gd name="T88" fmla="*/ 2800 w 3567"/>
              <a:gd name="T89" fmla="*/ 32 h 334"/>
              <a:gd name="T90" fmla="*/ 2863 w 3567"/>
              <a:gd name="T91" fmla="*/ 52 h 334"/>
              <a:gd name="T92" fmla="*/ 2925 w 3567"/>
              <a:gd name="T93" fmla="*/ 69 h 334"/>
              <a:gd name="T94" fmla="*/ 2988 w 3567"/>
              <a:gd name="T95" fmla="*/ 84 h 334"/>
              <a:gd name="T96" fmla="*/ 3049 w 3567"/>
              <a:gd name="T97" fmla="*/ 93 h 334"/>
              <a:gd name="T98" fmla="*/ 3113 w 3567"/>
              <a:gd name="T99" fmla="*/ 102 h 334"/>
              <a:gd name="T100" fmla="*/ 3174 w 3567"/>
              <a:gd name="T101" fmla="*/ 110 h 334"/>
              <a:gd name="T102" fmla="*/ 3238 w 3567"/>
              <a:gd name="T103" fmla="*/ 116 h 334"/>
              <a:gd name="T104" fmla="*/ 3299 w 3567"/>
              <a:gd name="T105" fmla="*/ 121 h 334"/>
              <a:gd name="T106" fmla="*/ 3362 w 3567"/>
              <a:gd name="T107" fmla="*/ 129 h 334"/>
              <a:gd name="T108" fmla="*/ 3424 w 3567"/>
              <a:gd name="T109" fmla="*/ 136 h 334"/>
              <a:gd name="T110" fmla="*/ 3487 w 3567"/>
              <a:gd name="T111" fmla="*/ 143 h 334"/>
              <a:gd name="T112" fmla="*/ 3549 w 3567"/>
              <a:gd name="T113" fmla="*/ 151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334">
                <a:moveTo>
                  <a:pt x="0" y="332"/>
                </a:moveTo>
                <a:lnTo>
                  <a:pt x="9" y="332"/>
                </a:lnTo>
                <a:lnTo>
                  <a:pt x="18" y="332"/>
                </a:lnTo>
                <a:lnTo>
                  <a:pt x="28" y="332"/>
                </a:lnTo>
                <a:lnTo>
                  <a:pt x="35" y="332"/>
                </a:lnTo>
                <a:lnTo>
                  <a:pt x="44" y="334"/>
                </a:lnTo>
                <a:lnTo>
                  <a:pt x="54" y="334"/>
                </a:lnTo>
                <a:lnTo>
                  <a:pt x="63" y="334"/>
                </a:lnTo>
                <a:lnTo>
                  <a:pt x="72" y="334"/>
                </a:lnTo>
                <a:lnTo>
                  <a:pt x="80" y="334"/>
                </a:lnTo>
                <a:lnTo>
                  <a:pt x="89" y="334"/>
                </a:lnTo>
                <a:lnTo>
                  <a:pt x="99" y="334"/>
                </a:lnTo>
                <a:lnTo>
                  <a:pt x="108" y="334"/>
                </a:lnTo>
                <a:lnTo>
                  <a:pt x="117" y="334"/>
                </a:lnTo>
                <a:lnTo>
                  <a:pt x="125" y="334"/>
                </a:lnTo>
                <a:lnTo>
                  <a:pt x="134" y="334"/>
                </a:lnTo>
                <a:lnTo>
                  <a:pt x="143" y="334"/>
                </a:lnTo>
                <a:lnTo>
                  <a:pt x="153" y="334"/>
                </a:lnTo>
                <a:lnTo>
                  <a:pt x="160" y="334"/>
                </a:lnTo>
                <a:lnTo>
                  <a:pt x="169" y="332"/>
                </a:lnTo>
                <a:lnTo>
                  <a:pt x="179" y="332"/>
                </a:lnTo>
                <a:lnTo>
                  <a:pt x="188" y="332"/>
                </a:lnTo>
                <a:lnTo>
                  <a:pt x="197" y="332"/>
                </a:lnTo>
                <a:lnTo>
                  <a:pt x="205" y="332"/>
                </a:lnTo>
                <a:lnTo>
                  <a:pt x="214" y="332"/>
                </a:lnTo>
                <a:lnTo>
                  <a:pt x="223" y="330"/>
                </a:lnTo>
                <a:lnTo>
                  <a:pt x="233" y="330"/>
                </a:lnTo>
                <a:lnTo>
                  <a:pt x="242" y="330"/>
                </a:lnTo>
                <a:lnTo>
                  <a:pt x="249" y="330"/>
                </a:lnTo>
                <a:lnTo>
                  <a:pt x="259" y="330"/>
                </a:lnTo>
                <a:lnTo>
                  <a:pt x="268" y="328"/>
                </a:lnTo>
                <a:lnTo>
                  <a:pt x="277" y="328"/>
                </a:lnTo>
                <a:lnTo>
                  <a:pt x="285" y="328"/>
                </a:lnTo>
                <a:lnTo>
                  <a:pt x="294" y="328"/>
                </a:lnTo>
                <a:lnTo>
                  <a:pt x="303" y="328"/>
                </a:lnTo>
                <a:lnTo>
                  <a:pt x="313" y="326"/>
                </a:lnTo>
                <a:lnTo>
                  <a:pt x="322" y="326"/>
                </a:lnTo>
                <a:lnTo>
                  <a:pt x="330" y="326"/>
                </a:lnTo>
                <a:lnTo>
                  <a:pt x="339" y="326"/>
                </a:lnTo>
                <a:lnTo>
                  <a:pt x="348" y="324"/>
                </a:lnTo>
                <a:lnTo>
                  <a:pt x="357" y="324"/>
                </a:lnTo>
                <a:lnTo>
                  <a:pt x="367" y="324"/>
                </a:lnTo>
                <a:lnTo>
                  <a:pt x="374" y="324"/>
                </a:lnTo>
                <a:lnTo>
                  <a:pt x="384" y="324"/>
                </a:lnTo>
                <a:lnTo>
                  <a:pt x="393" y="322"/>
                </a:lnTo>
                <a:lnTo>
                  <a:pt x="402" y="322"/>
                </a:lnTo>
                <a:lnTo>
                  <a:pt x="410" y="322"/>
                </a:lnTo>
                <a:lnTo>
                  <a:pt x="419" y="321"/>
                </a:lnTo>
                <a:lnTo>
                  <a:pt x="428" y="321"/>
                </a:lnTo>
                <a:lnTo>
                  <a:pt x="438" y="319"/>
                </a:lnTo>
                <a:lnTo>
                  <a:pt x="447" y="319"/>
                </a:lnTo>
                <a:lnTo>
                  <a:pt x="454" y="319"/>
                </a:lnTo>
                <a:lnTo>
                  <a:pt x="464" y="319"/>
                </a:lnTo>
                <a:lnTo>
                  <a:pt x="473" y="317"/>
                </a:lnTo>
                <a:lnTo>
                  <a:pt x="482" y="317"/>
                </a:lnTo>
                <a:lnTo>
                  <a:pt x="492" y="317"/>
                </a:lnTo>
                <a:lnTo>
                  <a:pt x="499" y="315"/>
                </a:lnTo>
                <a:lnTo>
                  <a:pt x="508" y="315"/>
                </a:lnTo>
                <a:lnTo>
                  <a:pt x="518" y="315"/>
                </a:lnTo>
                <a:lnTo>
                  <a:pt x="527" y="315"/>
                </a:lnTo>
                <a:lnTo>
                  <a:pt x="534" y="313"/>
                </a:lnTo>
                <a:lnTo>
                  <a:pt x="544" y="313"/>
                </a:lnTo>
                <a:lnTo>
                  <a:pt x="553" y="313"/>
                </a:lnTo>
                <a:lnTo>
                  <a:pt x="562" y="311"/>
                </a:lnTo>
                <a:lnTo>
                  <a:pt x="572" y="311"/>
                </a:lnTo>
                <a:lnTo>
                  <a:pt x="579" y="311"/>
                </a:lnTo>
                <a:lnTo>
                  <a:pt x="588" y="311"/>
                </a:lnTo>
                <a:lnTo>
                  <a:pt x="598" y="309"/>
                </a:lnTo>
                <a:lnTo>
                  <a:pt x="607" y="309"/>
                </a:lnTo>
                <a:lnTo>
                  <a:pt x="616" y="309"/>
                </a:lnTo>
                <a:lnTo>
                  <a:pt x="624" y="307"/>
                </a:lnTo>
                <a:lnTo>
                  <a:pt x="633" y="307"/>
                </a:lnTo>
                <a:lnTo>
                  <a:pt x="642" y="307"/>
                </a:lnTo>
                <a:lnTo>
                  <a:pt x="652" y="307"/>
                </a:lnTo>
                <a:lnTo>
                  <a:pt x="659" y="306"/>
                </a:lnTo>
                <a:lnTo>
                  <a:pt x="669" y="306"/>
                </a:lnTo>
                <a:lnTo>
                  <a:pt x="678" y="306"/>
                </a:lnTo>
                <a:lnTo>
                  <a:pt x="687" y="304"/>
                </a:lnTo>
                <a:lnTo>
                  <a:pt x="697" y="304"/>
                </a:lnTo>
                <a:lnTo>
                  <a:pt x="704" y="304"/>
                </a:lnTo>
                <a:lnTo>
                  <a:pt x="713" y="302"/>
                </a:lnTo>
                <a:lnTo>
                  <a:pt x="723" y="302"/>
                </a:lnTo>
                <a:lnTo>
                  <a:pt x="732" y="302"/>
                </a:lnTo>
                <a:lnTo>
                  <a:pt x="741" y="300"/>
                </a:lnTo>
                <a:lnTo>
                  <a:pt x="749" y="300"/>
                </a:lnTo>
                <a:lnTo>
                  <a:pt x="758" y="300"/>
                </a:lnTo>
                <a:lnTo>
                  <a:pt x="767" y="300"/>
                </a:lnTo>
                <a:lnTo>
                  <a:pt x="777" y="298"/>
                </a:lnTo>
                <a:lnTo>
                  <a:pt x="784" y="298"/>
                </a:lnTo>
                <a:lnTo>
                  <a:pt x="793" y="298"/>
                </a:lnTo>
                <a:lnTo>
                  <a:pt x="803" y="296"/>
                </a:lnTo>
                <a:lnTo>
                  <a:pt x="812" y="296"/>
                </a:lnTo>
                <a:lnTo>
                  <a:pt x="821" y="296"/>
                </a:lnTo>
                <a:lnTo>
                  <a:pt x="829" y="296"/>
                </a:lnTo>
                <a:lnTo>
                  <a:pt x="838" y="294"/>
                </a:lnTo>
                <a:lnTo>
                  <a:pt x="847" y="294"/>
                </a:lnTo>
                <a:lnTo>
                  <a:pt x="857" y="294"/>
                </a:lnTo>
                <a:lnTo>
                  <a:pt x="866" y="293"/>
                </a:lnTo>
                <a:lnTo>
                  <a:pt x="873" y="293"/>
                </a:lnTo>
                <a:lnTo>
                  <a:pt x="883" y="293"/>
                </a:lnTo>
                <a:lnTo>
                  <a:pt x="892" y="291"/>
                </a:lnTo>
                <a:lnTo>
                  <a:pt x="901" y="291"/>
                </a:lnTo>
                <a:lnTo>
                  <a:pt x="909" y="291"/>
                </a:lnTo>
                <a:lnTo>
                  <a:pt x="918" y="291"/>
                </a:lnTo>
                <a:lnTo>
                  <a:pt x="928" y="289"/>
                </a:lnTo>
                <a:lnTo>
                  <a:pt x="937" y="289"/>
                </a:lnTo>
                <a:lnTo>
                  <a:pt x="946" y="289"/>
                </a:lnTo>
                <a:lnTo>
                  <a:pt x="954" y="287"/>
                </a:lnTo>
                <a:lnTo>
                  <a:pt x="963" y="287"/>
                </a:lnTo>
                <a:lnTo>
                  <a:pt x="972" y="287"/>
                </a:lnTo>
                <a:lnTo>
                  <a:pt x="982" y="285"/>
                </a:lnTo>
                <a:lnTo>
                  <a:pt x="991" y="285"/>
                </a:lnTo>
                <a:lnTo>
                  <a:pt x="998" y="283"/>
                </a:lnTo>
                <a:lnTo>
                  <a:pt x="1008" y="283"/>
                </a:lnTo>
                <a:lnTo>
                  <a:pt x="1017" y="283"/>
                </a:lnTo>
                <a:lnTo>
                  <a:pt x="1026" y="281"/>
                </a:lnTo>
                <a:lnTo>
                  <a:pt x="1034" y="281"/>
                </a:lnTo>
                <a:lnTo>
                  <a:pt x="1043" y="280"/>
                </a:lnTo>
                <a:lnTo>
                  <a:pt x="1052" y="280"/>
                </a:lnTo>
                <a:lnTo>
                  <a:pt x="1062" y="278"/>
                </a:lnTo>
                <a:lnTo>
                  <a:pt x="1071" y="278"/>
                </a:lnTo>
                <a:lnTo>
                  <a:pt x="1078" y="276"/>
                </a:lnTo>
                <a:lnTo>
                  <a:pt x="1088" y="276"/>
                </a:lnTo>
                <a:lnTo>
                  <a:pt x="1097" y="276"/>
                </a:lnTo>
                <a:lnTo>
                  <a:pt x="1106" y="274"/>
                </a:lnTo>
                <a:lnTo>
                  <a:pt x="1116" y="272"/>
                </a:lnTo>
                <a:lnTo>
                  <a:pt x="1123" y="272"/>
                </a:lnTo>
                <a:lnTo>
                  <a:pt x="1132" y="270"/>
                </a:lnTo>
                <a:lnTo>
                  <a:pt x="1142" y="270"/>
                </a:lnTo>
                <a:lnTo>
                  <a:pt x="1151" y="268"/>
                </a:lnTo>
                <a:lnTo>
                  <a:pt x="1159" y="268"/>
                </a:lnTo>
                <a:lnTo>
                  <a:pt x="1168" y="266"/>
                </a:lnTo>
                <a:lnTo>
                  <a:pt x="1177" y="266"/>
                </a:lnTo>
                <a:lnTo>
                  <a:pt x="1186" y="265"/>
                </a:lnTo>
                <a:lnTo>
                  <a:pt x="1196" y="265"/>
                </a:lnTo>
                <a:lnTo>
                  <a:pt x="1203" y="263"/>
                </a:lnTo>
                <a:lnTo>
                  <a:pt x="1213" y="263"/>
                </a:lnTo>
                <a:lnTo>
                  <a:pt x="1222" y="261"/>
                </a:lnTo>
                <a:lnTo>
                  <a:pt x="1231" y="261"/>
                </a:lnTo>
                <a:lnTo>
                  <a:pt x="1240" y="259"/>
                </a:lnTo>
                <a:lnTo>
                  <a:pt x="1248" y="259"/>
                </a:lnTo>
                <a:lnTo>
                  <a:pt x="1257" y="257"/>
                </a:lnTo>
                <a:lnTo>
                  <a:pt x="1267" y="257"/>
                </a:lnTo>
                <a:lnTo>
                  <a:pt x="1276" y="255"/>
                </a:lnTo>
                <a:lnTo>
                  <a:pt x="1283" y="255"/>
                </a:lnTo>
                <a:lnTo>
                  <a:pt x="1293" y="255"/>
                </a:lnTo>
                <a:lnTo>
                  <a:pt x="1302" y="253"/>
                </a:lnTo>
                <a:lnTo>
                  <a:pt x="1311" y="253"/>
                </a:lnTo>
                <a:lnTo>
                  <a:pt x="1321" y="252"/>
                </a:lnTo>
                <a:lnTo>
                  <a:pt x="1328" y="252"/>
                </a:lnTo>
                <a:lnTo>
                  <a:pt x="1337" y="250"/>
                </a:lnTo>
                <a:lnTo>
                  <a:pt x="1347" y="250"/>
                </a:lnTo>
                <a:lnTo>
                  <a:pt x="1356" y="250"/>
                </a:lnTo>
                <a:lnTo>
                  <a:pt x="1365" y="248"/>
                </a:lnTo>
                <a:lnTo>
                  <a:pt x="1373" y="246"/>
                </a:lnTo>
                <a:lnTo>
                  <a:pt x="1382" y="246"/>
                </a:lnTo>
                <a:lnTo>
                  <a:pt x="1391" y="246"/>
                </a:lnTo>
                <a:lnTo>
                  <a:pt x="1401" y="244"/>
                </a:lnTo>
                <a:lnTo>
                  <a:pt x="1408" y="244"/>
                </a:lnTo>
                <a:lnTo>
                  <a:pt x="1417" y="242"/>
                </a:lnTo>
                <a:lnTo>
                  <a:pt x="1427" y="242"/>
                </a:lnTo>
                <a:lnTo>
                  <a:pt x="1436" y="240"/>
                </a:lnTo>
                <a:lnTo>
                  <a:pt x="1445" y="240"/>
                </a:lnTo>
                <a:lnTo>
                  <a:pt x="1453" y="239"/>
                </a:lnTo>
                <a:lnTo>
                  <a:pt x="1462" y="239"/>
                </a:lnTo>
                <a:lnTo>
                  <a:pt x="1472" y="237"/>
                </a:lnTo>
                <a:lnTo>
                  <a:pt x="1481" y="237"/>
                </a:lnTo>
                <a:lnTo>
                  <a:pt x="1490" y="235"/>
                </a:lnTo>
                <a:lnTo>
                  <a:pt x="1498" y="235"/>
                </a:lnTo>
                <a:lnTo>
                  <a:pt x="1507" y="233"/>
                </a:lnTo>
                <a:lnTo>
                  <a:pt x="1516" y="233"/>
                </a:lnTo>
                <a:lnTo>
                  <a:pt x="1526" y="231"/>
                </a:lnTo>
                <a:lnTo>
                  <a:pt x="1533" y="231"/>
                </a:lnTo>
                <a:lnTo>
                  <a:pt x="1542" y="229"/>
                </a:lnTo>
                <a:lnTo>
                  <a:pt x="1552" y="227"/>
                </a:lnTo>
                <a:lnTo>
                  <a:pt x="1561" y="225"/>
                </a:lnTo>
                <a:lnTo>
                  <a:pt x="1570" y="225"/>
                </a:lnTo>
                <a:lnTo>
                  <a:pt x="1578" y="224"/>
                </a:lnTo>
                <a:lnTo>
                  <a:pt x="1587" y="222"/>
                </a:lnTo>
                <a:lnTo>
                  <a:pt x="1596" y="220"/>
                </a:lnTo>
                <a:lnTo>
                  <a:pt x="1606" y="218"/>
                </a:lnTo>
                <a:lnTo>
                  <a:pt x="1615" y="216"/>
                </a:lnTo>
                <a:lnTo>
                  <a:pt x="1622" y="214"/>
                </a:lnTo>
                <a:lnTo>
                  <a:pt x="1632" y="212"/>
                </a:lnTo>
                <a:lnTo>
                  <a:pt x="1641" y="211"/>
                </a:lnTo>
                <a:lnTo>
                  <a:pt x="1650" y="209"/>
                </a:lnTo>
                <a:lnTo>
                  <a:pt x="1658" y="207"/>
                </a:lnTo>
                <a:lnTo>
                  <a:pt x="1667" y="205"/>
                </a:lnTo>
                <a:lnTo>
                  <a:pt x="1676" y="201"/>
                </a:lnTo>
                <a:lnTo>
                  <a:pt x="1686" y="199"/>
                </a:lnTo>
                <a:lnTo>
                  <a:pt x="1695" y="198"/>
                </a:lnTo>
                <a:lnTo>
                  <a:pt x="1703" y="196"/>
                </a:lnTo>
                <a:lnTo>
                  <a:pt x="1712" y="192"/>
                </a:lnTo>
                <a:lnTo>
                  <a:pt x="1721" y="190"/>
                </a:lnTo>
                <a:lnTo>
                  <a:pt x="1730" y="188"/>
                </a:lnTo>
                <a:lnTo>
                  <a:pt x="1740" y="186"/>
                </a:lnTo>
                <a:lnTo>
                  <a:pt x="1747" y="183"/>
                </a:lnTo>
                <a:lnTo>
                  <a:pt x="1757" y="181"/>
                </a:lnTo>
                <a:lnTo>
                  <a:pt x="1766" y="177"/>
                </a:lnTo>
                <a:lnTo>
                  <a:pt x="1775" y="175"/>
                </a:lnTo>
                <a:lnTo>
                  <a:pt x="1784" y="173"/>
                </a:lnTo>
                <a:lnTo>
                  <a:pt x="1792" y="170"/>
                </a:lnTo>
                <a:lnTo>
                  <a:pt x="1801" y="168"/>
                </a:lnTo>
                <a:lnTo>
                  <a:pt x="1811" y="166"/>
                </a:lnTo>
                <a:lnTo>
                  <a:pt x="1820" y="162"/>
                </a:lnTo>
                <a:lnTo>
                  <a:pt x="1827" y="160"/>
                </a:lnTo>
                <a:lnTo>
                  <a:pt x="1837" y="158"/>
                </a:lnTo>
                <a:lnTo>
                  <a:pt x="1846" y="155"/>
                </a:lnTo>
                <a:lnTo>
                  <a:pt x="1855" y="153"/>
                </a:lnTo>
                <a:lnTo>
                  <a:pt x="1865" y="151"/>
                </a:lnTo>
                <a:lnTo>
                  <a:pt x="1872" y="149"/>
                </a:lnTo>
                <a:lnTo>
                  <a:pt x="1881" y="145"/>
                </a:lnTo>
                <a:lnTo>
                  <a:pt x="1891" y="143"/>
                </a:lnTo>
                <a:lnTo>
                  <a:pt x="1900" y="142"/>
                </a:lnTo>
                <a:lnTo>
                  <a:pt x="1909" y="140"/>
                </a:lnTo>
                <a:lnTo>
                  <a:pt x="1917" y="138"/>
                </a:lnTo>
                <a:lnTo>
                  <a:pt x="1926" y="136"/>
                </a:lnTo>
                <a:lnTo>
                  <a:pt x="1935" y="134"/>
                </a:lnTo>
                <a:lnTo>
                  <a:pt x="1945" y="132"/>
                </a:lnTo>
                <a:lnTo>
                  <a:pt x="1952" y="132"/>
                </a:lnTo>
                <a:lnTo>
                  <a:pt x="1961" y="130"/>
                </a:lnTo>
                <a:lnTo>
                  <a:pt x="1971" y="129"/>
                </a:lnTo>
                <a:lnTo>
                  <a:pt x="1980" y="129"/>
                </a:lnTo>
                <a:lnTo>
                  <a:pt x="1989" y="127"/>
                </a:lnTo>
                <a:lnTo>
                  <a:pt x="1997" y="125"/>
                </a:lnTo>
                <a:lnTo>
                  <a:pt x="2006" y="125"/>
                </a:lnTo>
                <a:lnTo>
                  <a:pt x="2015" y="125"/>
                </a:lnTo>
                <a:lnTo>
                  <a:pt x="2025" y="125"/>
                </a:lnTo>
                <a:lnTo>
                  <a:pt x="2034" y="123"/>
                </a:lnTo>
                <a:lnTo>
                  <a:pt x="2042" y="121"/>
                </a:lnTo>
                <a:lnTo>
                  <a:pt x="2051" y="121"/>
                </a:lnTo>
                <a:lnTo>
                  <a:pt x="2060" y="121"/>
                </a:lnTo>
                <a:lnTo>
                  <a:pt x="2070" y="121"/>
                </a:lnTo>
                <a:lnTo>
                  <a:pt x="2077" y="121"/>
                </a:lnTo>
                <a:lnTo>
                  <a:pt x="2086" y="119"/>
                </a:lnTo>
                <a:lnTo>
                  <a:pt x="2096" y="119"/>
                </a:lnTo>
                <a:lnTo>
                  <a:pt x="2105" y="119"/>
                </a:lnTo>
                <a:lnTo>
                  <a:pt x="2114" y="117"/>
                </a:lnTo>
                <a:lnTo>
                  <a:pt x="2122" y="117"/>
                </a:lnTo>
                <a:lnTo>
                  <a:pt x="2131" y="117"/>
                </a:lnTo>
                <a:lnTo>
                  <a:pt x="2140" y="117"/>
                </a:lnTo>
                <a:lnTo>
                  <a:pt x="2150" y="117"/>
                </a:lnTo>
                <a:lnTo>
                  <a:pt x="2159" y="116"/>
                </a:lnTo>
                <a:lnTo>
                  <a:pt x="2166" y="116"/>
                </a:lnTo>
                <a:lnTo>
                  <a:pt x="2176" y="116"/>
                </a:lnTo>
                <a:lnTo>
                  <a:pt x="2185" y="114"/>
                </a:lnTo>
                <a:lnTo>
                  <a:pt x="2194" y="114"/>
                </a:lnTo>
                <a:lnTo>
                  <a:pt x="2202" y="112"/>
                </a:lnTo>
                <a:lnTo>
                  <a:pt x="2211" y="112"/>
                </a:lnTo>
                <a:lnTo>
                  <a:pt x="2220" y="110"/>
                </a:lnTo>
                <a:lnTo>
                  <a:pt x="2230" y="108"/>
                </a:lnTo>
                <a:lnTo>
                  <a:pt x="2239" y="108"/>
                </a:lnTo>
                <a:lnTo>
                  <a:pt x="2246" y="106"/>
                </a:lnTo>
                <a:lnTo>
                  <a:pt x="2256" y="104"/>
                </a:lnTo>
                <a:lnTo>
                  <a:pt x="2265" y="102"/>
                </a:lnTo>
                <a:lnTo>
                  <a:pt x="2274" y="102"/>
                </a:lnTo>
                <a:lnTo>
                  <a:pt x="2284" y="99"/>
                </a:lnTo>
                <a:lnTo>
                  <a:pt x="2291" y="99"/>
                </a:lnTo>
                <a:lnTo>
                  <a:pt x="2301" y="95"/>
                </a:lnTo>
                <a:lnTo>
                  <a:pt x="2310" y="93"/>
                </a:lnTo>
                <a:lnTo>
                  <a:pt x="2319" y="91"/>
                </a:lnTo>
                <a:lnTo>
                  <a:pt x="2327" y="89"/>
                </a:lnTo>
                <a:lnTo>
                  <a:pt x="2336" y="88"/>
                </a:lnTo>
                <a:lnTo>
                  <a:pt x="2345" y="84"/>
                </a:lnTo>
                <a:lnTo>
                  <a:pt x="2355" y="82"/>
                </a:lnTo>
                <a:lnTo>
                  <a:pt x="2364" y="80"/>
                </a:lnTo>
                <a:lnTo>
                  <a:pt x="2371" y="76"/>
                </a:lnTo>
                <a:lnTo>
                  <a:pt x="2381" y="75"/>
                </a:lnTo>
                <a:lnTo>
                  <a:pt x="2390" y="73"/>
                </a:lnTo>
                <a:lnTo>
                  <a:pt x="2399" y="69"/>
                </a:lnTo>
                <a:lnTo>
                  <a:pt x="2409" y="67"/>
                </a:lnTo>
                <a:lnTo>
                  <a:pt x="2416" y="63"/>
                </a:lnTo>
                <a:lnTo>
                  <a:pt x="2425" y="61"/>
                </a:lnTo>
                <a:lnTo>
                  <a:pt x="2435" y="58"/>
                </a:lnTo>
                <a:lnTo>
                  <a:pt x="2444" y="54"/>
                </a:lnTo>
                <a:lnTo>
                  <a:pt x="2451" y="50"/>
                </a:lnTo>
                <a:lnTo>
                  <a:pt x="2461" y="48"/>
                </a:lnTo>
                <a:lnTo>
                  <a:pt x="2470" y="45"/>
                </a:lnTo>
                <a:lnTo>
                  <a:pt x="2479" y="41"/>
                </a:lnTo>
                <a:lnTo>
                  <a:pt x="2489" y="39"/>
                </a:lnTo>
                <a:lnTo>
                  <a:pt x="2496" y="35"/>
                </a:lnTo>
                <a:lnTo>
                  <a:pt x="2505" y="32"/>
                </a:lnTo>
                <a:lnTo>
                  <a:pt x="2515" y="28"/>
                </a:lnTo>
                <a:lnTo>
                  <a:pt x="2524" y="26"/>
                </a:lnTo>
                <a:lnTo>
                  <a:pt x="2533" y="22"/>
                </a:lnTo>
                <a:lnTo>
                  <a:pt x="2541" y="19"/>
                </a:lnTo>
                <a:lnTo>
                  <a:pt x="2550" y="17"/>
                </a:lnTo>
                <a:lnTo>
                  <a:pt x="2559" y="13"/>
                </a:lnTo>
                <a:lnTo>
                  <a:pt x="2569" y="11"/>
                </a:lnTo>
                <a:lnTo>
                  <a:pt x="2576" y="9"/>
                </a:lnTo>
                <a:lnTo>
                  <a:pt x="2586" y="6"/>
                </a:lnTo>
                <a:lnTo>
                  <a:pt x="2595" y="6"/>
                </a:lnTo>
                <a:lnTo>
                  <a:pt x="2604" y="4"/>
                </a:lnTo>
                <a:lnTo>
                  <a:pt x="2613" y="2"/>
                </a:lnTo>
                <a:lnTo>
                  <a:pt x="2621" y="2"/>
                </a:lnTo>
                <a:lnTo>
                  <a:pt x="2630" y="0"/>
                </a:lnTo>
                <a:lnTo>
                  <a:pt x="2640" y="0"/>
                </a:lnTo>
                <a:lnTo>
                  <a:pt x="2649" y="0"/>
                </a:lnTo>
                <a:lnTo>
                  <a:pt x="2658" y="0"/>
                </a:lnTo>
                <a:lnTo>
                  <a:pt x="2666" y="0"/>
                </a:lnTo>
                <a:lnTo>
                  <a:pt x="2675" y="0"/>
                </a:lnTo>
                <a:lnTo>
                  <a:pt x="2684" y="2"/>
                </a:lnTo>
                <a:lnTo>
                  <a:pt x="2694" y="2"/>
                </a:lnTo>
                <a:lnTo>
                  <a:pt x="2701" y="4"/>
                </a:lnTo>
                <a:lnTo>
                  <a:pt x="2710" y="6"/>
                </a:lnTo>
                <a:lnTo>
                  <a:pt x="2720" y="7"/>
                </a:lnTo>
                <a:lnTo>
                  <a:pt x="2729" y="9"/>
                </a:lnTo>
                <a:lnTo>
                  <a:pt x="2738" y="11"/>
                </a:lnTo>
                <a:lnTo>
                  <a:pt x="2746" y="15"/>
                </a:lnTo>
                <a:lnTo>
                  <a:pt x="2755" y="17"/>
                </a:lnTo>
                <a:lnTo>
                  <a:pt x="2764" y="20"/>
                </a:lnTo>
                <a:lnTo>
                  <a:pt x="2774" y="22"/>
                </a:lnTo>
                <a:lnTo>
                  <a:pt x="2783" y="24"/>
                </a:lnTo>
                <a:lnTo>
                  <a:pt x="2790" y="28"/>
                </a:lnTo>
                <a:lnTo>
                  <a:pt x="2800" y="32"/>
                </a:lnTo>
                <a:lnTo>
                  <a:pt x="2809" y="35"/>
                </a:lnTo>
                <a:lnTo>
                  <a:pt x="2818" y="37"/>
                </a:lnTo>
                <a:lnTo>
                  <a:pt x="2826" y="41"/>
                </a:lnTo>
                <a:lnTo>
                  <a:pt x="2835" y="43"/>
                </a:lnTo>
                <a:lnTo>
                  <a:pt x="2845" y="47"/>
                </a:lnTo>
                <a:lnTo>
                  <a:pt x="2854" y="48"/>
                </a:lnTo>
                <a:lnTo>
                  <a:pt x="2863" y="52"/>
                </a:lnTo>
                <a:lnTo>
                  <a:pt x="2871" y="54"/>
                </a:lnTo>
                <a:lnTo>
                  <a:pt x="2880" y="56"/>
                </a:lnTo>
                <a:lnTo>
                  <a:pt x="2889" y="60"/>
                </a:lnTo>
                <a:lnTo>
                  <a:pt x="2899" y="61"/>
                </a:lnTo>
                <a:lnTo>
                  <a:pt x="2908" y="63"/>
                </a:lnTo>
                <a:lnTo>
                  <a:pt x="2915" y="67"/>
                </a:lnTo>
                <a:lnTo>
                  <a:pt x="2925" y="69"/>
                </a:lnTo>
                <a:lnTo>
                  <a:pt x="2934" y="71"/>
                </a:lnTo>
                <a:lnTo>
                  <a:pt x="2943" y="73"/>
                </a:lnTo>
                <a:lnTo>
                  <a:pt x="2951" y="76"/>
                </a:lnTo>
                <a:lnTo>
                  <a:pt x="2960" y="78"/>
                </a:lnTo>
                <a:lnTo>
                  <a:pt x="2969" y="80"/>
                </a:lnTo>
                <a:lnTo>
                  <a:pt x="2979" y="82"/>
                </a:lnTo>
                <a:lnTo>
                  <a:pt x="2988" y="84"/>
                </a:lnTo>
                <a:lnTo>
                  <a:pt x="2995" y="84"/>
                </a:lnTo>
                <a:lnTo>
                  <a:pt x="3005" y="86"/>
                </a:lnTo>
                <a:lnTo>
                  <a:pt x="3014" y="88"/>
                </a:lnTo>
                <a:lnTo>
                  <a:pt x="3023" y="89"/>
                </a:lnTo>
                <a:lnTo>
                  <a:pt x="3033" y="91"/>
                </a:lnTo>
                <a:lnTo>
                  <a:pt x="3040" y="93"/>
                </a:lnTo>
                <a:lnTo>
                  <a:pt x="3049" y="93"/>
                </a:lnTo>
                <a:lnTo>
                  <a:pt x="3059" y="95"/>
                </a:lnTo>
                <a:lnTo>
                  <a:pt x="3068" y="97"/>
                </a:lnTo>
                <a:lnTo>
                  <a:pt x="3076" y="99"/>
                </a:lnTo>
                <a:lnTo>
                  <a:pt x="3085" y="99"/>
                </a:lnTo>
                <a:lnTo>
                  <a:pt x="3094" y="101"/>
                </a:lnTo>
                <a:lnTo>
                  <a:pt x="3103" y="101"/>
                </a:lnTo>
                <a:lnTo>
                  <a:pt x="3113" y="102"/>
                </a:lnTo>
                <a:lnTo>
                  <a:pt x="3120" y="102"/>
                </a:lnTo>
                <a:lnTo>
                  <a:pt x="3130" y="104"/>
                </a:lnTo>
                <a:lnTo>
                  <a:pt x="3139" y="104"/>
                </a:lnTo>
                <a:lnTo>
                  <a:pt x="3148" y="106"/>
                </a:lnTo>
                <a:lnTo>
                  <a:pt x="3157" y="106"/>
                </a:lnTo>
                <a:lnTo>
                  <a:pt x="3165" y="108"/>
                </a:lnTo>
                <a:lnTo>
                  <a:pt x="3174" y="110"/>
                </a:lnTo>
                <a:lnTo>
                  <a:pt x="3184" y="110"/>
                </a:lnTo>
                <a:lnTo>
                  <a:pt x="3193" y="110"/>
                </a:lnTo>
                <a:lnTo>
                  <a:pt x="3200" y="112"/>
                </a:lnTo>
                <a:lnTo>
                  <a:pt x="3210" y="112"/>
                </a:lnTo>
                <a:lnTo>
                  <a:pt x="3219" y="114"/>
                </a:lnTo>
                <a:lnTo>
                  <a:pt x="3228" y="114"/>
                </a:lnTo>
                <a:lnTo>
                  <a:pt x="3238" y="116"/>
                </a:lnTo>
                <a:lnTo>
                  <a:pt x="3245" y="116"/>
                </a:lnTo>
                <a:lnTo>
                  <a:pt x="3254" y="117"/>
                </a:lnTo>
                <a:lnTo>
                  <a:pt x="3264" y="117"/>
                </a:lnTo>
                <a:lnTo>
                  <a:pt x="3273" y="119"/>
                </a:lnTo>
                <a:lnTo>
                  <a:pt x="3282" y="119"/>
                </a:lnTo>
                <a:lnTo>
                  <a:pt x="3290" y="121"/>
                </a:lnTo>
                <a:lnTo>
                  <a:pt x="3299" y="121"/>
                </a:lnTo>
                <a:lnTo>
                  <a:pt x="3308" y="123"/>
                </a:lnTo>
                <a:lnTo>
                  <a:pt x="3318" y="123"/>
                </a:lnTo>
                <a:lnTo>
                  <a:pt x="3325" y="125"/>
                </a:lnTo>
                <a:lnTo>
                  <a:pt x="3334" y="125"/>
                </a:lnTo>
                <a:lnTo>
                  <a:pt x="3344" y="127"/>
                </a:lnTo>
                <a:lnTo>
                  <a:pt x="3353" y="129"/>
                </a:lnTo>
                <a:lnTo>
                  <a:pt x="3362" y="129"/>
                </a:lnTo>
                <a:lnTo>
                  <a:pt x="3370" y="129"/>
                </a:lnTo>
                <a:lnTo>
                  <a:pt x="3379" y="130"/>
                </a:lnTo>
                <a:lnTo>
                  <a:pt x="3388" y="132"/>
                </a:lnTo>
                <a:lnTo>
                  <a:pt x="3398" y="132"/>
                </a:lnTo>
                <a:lnTo>
                  <a:pt x="3407" y="134"/>
                </a:lnTo>
                <a:lnTo>
                  <a:pt x="3415" y="134"/>
                </a:lnTo>
                <a:lnTo>
                  <a:pt x="3424" y="136"/>
                </a:lnTo>
                <a:lnTo>
                  <a:pt x="3433" y="136"/>
                </a:lnTo>
                <a:lnTo>
                  <a:pt x="3443" y="138"/>
                </a:lnTo>
                <a:lnTo>
                  <a:pt x="3450" y="140"/>
                </a:lnTo>
                <a:lnTo>
                  <a:pt x="3459" y="140"/>
                </a:lnTo>
                <a:lnTo>
                  <a:pt x="3469" y="142"/>
                </a:lnTo>
                <a:lnTo>
                  <a:pt x="3478" y="142"/>
                </a:lnTo>
                <a:lnTo>
                  <a:pt x="3487" y="143"/>
                </a:lnTo>
                <a:lnTo>
                  <a:pt x="3495" y="145"/>
                </a:lnTo>
                <a:lnTo>
                  <a:pt x="3504" y="145"/>
                </a:lnTo>
                <a:lnTo>
                  <a:pt x="3513" y="147"/>
                </a:lnTo>
                <a:lnTo>
                  <a:pt x="3523" y="149"/>
                </a:lnTo>
                <a:lnTo>
                  <a:pt x="3532" y="149"/>
                </a:lnTo>
                <a:lnTo>
                  <a:pt x="3539" y="151"/>
                </a:lnTo>
                <a:lnTo>
                  <a:pt x="3549" y="151"/>
                </a:lnTo>
                <a:lnTo>
                  <a:pt x="3558" y="153"/>
                </a:lnTo>
                <a:lnTo>
                  <a:pt x="3567" y="155"/>
                </a:lnTo>
              </a:path>
            </a:pathLst>
          </a:custGeom>
          <a:noFill/>
          <a:ln w="6">
            <a:solidFill>
              <a:srgbClr val="40404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任意多边形 275"/>
          <p:cNvSpPr>
            <a:spLocks/>
          </p:cNvSpPr>
          <p:nvPr/>
        </p:nvSpPr>
        <p:spPr bwMode="auto">
          <a:xfrm>
            <a:off x="2228714" y="4890867"/>
            <a:ext cx="5662613" cy="458787"/>
          </a:xfrm>
          <a:custGeom>
            <a:avLst/>
            <a:gdLst>
              <a:gd name="T0" fmla="*/ 54 w 3567"/>
              <a:gd name="T1" fmla="*/ 289 h 289"/>
              <a:gd name="T2" fmla="*/ 117 w 3567"/>
              <a:gd name="T3" fmla="*/ 287 h 289"/>
              <a:gd name="T4" fmla="*/ 179 w 3567"/>
              <a:gd name="T5" fmla="*/ 285 h 289"/>
              <a:gd name="T6" fmla="*/ 242 w 3567"/>
              <a:gd name="T7" fmla="*/ 283 h 289"/>
              <a:gd name="T8" fmla="*/ 303 w 3567"/>
              <a:gd name="T9" fmla="*/ 279 h 289"/>
              <a:gd name="T10" fmla="*/ 367 w 3567"/>
              <a:gd name="T11" fmla="*/ 278 h 289"/>
              <a:gd name="T12" fmla="*/ 428 w 3567"/>
              <a:gd name="T13" fmla="*/ 274 h 289"/>
              <a:gd name="T14" fmla="*/ 492 w 3567"/>
              <a:gd name="T15" fmla="*/ 270 h 289"/>
              <a:gd name="T16" fmla="*/ 553 w 3567"/>
              <a:gd name="T17" fmla="*/ 266 h 289"/>
              <a:gd name="T18" fmla="*/ 616 w 3567"/>
              <a:gd name="T19" fmla="*/ 265 h 289"/>
              <a:gd name="T20" fmla="*/ 678 w 3567"/>
              <a:gd name="T21" fmla="*/ 261 h 289"/>
              <a:gd name="T22" fmla="*/ 741 w 3567"/>
              <a:gd name="T23" fmla="*/ 257 h 289"/>
              <a:gd name="T24" fmla="*/ 803 w 3567"/>
              <a:gd name="T25" fmla="*/ 255 h 289"/>
              <a:gd name="T26" fmla="*/ 866 w 3567"/>
              <a:gd name="T27" fmla="*/ 252 h 289"/>
              <a:gd name="T28" fmla="*/ 928 w 3567"/>
              <a:gd name="T29" fmla="*/ 246 h 289"/>
              <a:gd name="T30" fmla="*/ 991 w 3567"/>
              <a:gd name="T31" fmla="*/ 242 h 289"/>
              <a:gd name="T32" fmla="*/ 1052 w 3567"/>
              <a:gd name="T33" fmla="*/ 237 h 289"/>
              <a:gd name="T34" fmla="*/ 1116 w 3567"/>
              <a:gd name="T35" fmla="*/ 233 h 289"/>
              <a:gd name="T36" fmla="*/ 1177 w 3567"/>
              <a:gd name="T37" fmla="*/ 227 h 289"/>
              <a:gd name="T38" fmla="*/ 1240 w 3567"/>
              <a:gd name="T39" fmla="*/ 222 h 289"/>
              <a:gd name="T40" fmla="*/ 1302 w 3567"/>
              <a:gd name="T41" fmla="*/ 216 h 289"/>
              <a:gd name="T42" fmla="*/ 1365 w 3567"/>
              <a:gd name="T43" fmla="*/ 212 h 289"/>
              <a:gd name="T44" fmla="*/ 1427 w 3567"/>
              <a:gd name="T45" fmla="*/ 207 h 289"/>
              <a:gd name="T46" fmla="*/ 1490 w 3567"/>
              <a:gd name="T47" fmla="*/ 199 h 289"/>
              <a:gd name="T48" fmla="*/ 1552 w 3567"/>
              <a:gd name="T49" fmla="*/ 192 h 289"/>
              <a:gd name="T50" fmla="*/ 1615 w 3567"/>
              <a:gd name="T51" fmla="*/ 181 h 289"/>
              <a:gd name="T52" fmla="*/ 1676 w 3567"/>
              <a:gd name="T53" fmla="*/ 170 h 289"/>
              <a:gd name="T54" fmla="*/ 1740 w 3567"/>
              <a:gd name="T55" fmla="*/ 156 h 289"/>
              <a:gd name="T56" fmla="*/ 1801 w 3567"/>
              <a:gd name="T57" fmla="*/ 142 h 289"/>
              <a:gd name="T58" fmla="*/ 1865 w 3567"/>
              <a:gd name="T59" fmla="*/ 129 h 289"/>
              <a:gd name="T60" fmla="*/ 1926 w 3567"/>
              <a:gd name="T61" fmla="*/ 117 h 289"/>
              <a:gd name="T62" fmla="*/ 1989 w 3567"/>
              <a:gd name="T63" fmla="*/ 110 h 289"/>
              <a:gd name="T64" fmla="*/ 2051 w 3567"/>
              <a:gd name="T65" fmla="*/ 104 h 289"/>
              <a:gd name="T66" fmla="*/ 2114 w 3567"/>
              <a:gd name="T67" fmla="*/ 101 h 289"/>
              <a:gd name="T68" fmla="*/ 2176 w 3567"/>
              <a:gd name="T69" fmla="*/ 93 h 289"/>
              <a:gd name="T70" fmla="*/ 2239 w 3567"/>
              <a:gd name="T71" fmla="*/ 84 h 289"/>
              <a:gd name="T72" fmla="*/ 2301 w 3567"/>
              <a:gd name="T73" fmla="*/ 73 h 289"/>
              <a:gd name="T74" fmla="*/ 2364 w 3567"/>
              <a:gd name="T75" fmla="*/ 60 h 289"/>
              <a:gd name="T76" fmla="*/ 2425 w 3567"/>
              <a:gd name="T77" fmla="*/ 41 h 289"/>
              <a:gd name="T78" fmla="*/ 2489 w 3567"/>
              <a:gd name="T79" fmla="*/ 24 h 289"/>
              <a:gd name="T80" fmla="*/ 2550 w 3567"/>
              <a:gd name="T81" fmla="*/ 11 h 289"/>
              <a:gd name="T82" fmla="*/ 2613 w 3567"/>
              <a:gd name="T83" fmla="*/ 2 h 289"/>
              <a:gd name="T84" fmla="*/ 2675 w 3567"/>
              <a:gd name="T85" fmla="*/ 2 h 289"/>
              <a:gd name="T86" fmla="*/ 2738 w 3567"/>
              <a:gd name="T87" fmla="*/ 9 h 289"/>
              <a:gd name="T88" fmla="*/ 2800 w 3567"/>
              <a:gd name="T89" fmla="*/ 20 h 289"/>
              <a:gd name="T90" fmla="*/ 2863 w 3567"/>
              <a:gd name="T91" fmla="*/ 32 h 289"/>
              <a:gd name="T92" fmla="*/ 2925 w 3567"/>
              <a:gd name="T93" fmla="*/ 43 h 289"/>
              <a:gd name="T94" fmla="*/ 2988 w 3567"/>
              <a:gd name="T95" fmla="*/ 50 h 289"/>
              <a:gd name="T96" fmla="*/ 3049 w 3567"/>
              <a:gd name="T97" fmla="*/ 56 h 289"/>
              <a:gd name="T98" fmla="*/ 3113 w 3567"/>
              <a:gd name="T99" fmla="*/ 61 h 289"/>
              <a:gd name="T100" fmla="*/ 3174 w 3567"/>
              <a:gd name="T101" fmla="*/ 65 h 289"/>
              <a:gd name="T102" fmla="*/ 3238 w 3567"/>
              <a:gd name="T103" fmla="*/ 69 h 289"/>
              <a:gd name="T104" fmla="*/ 3299 w 3567"/>
              <a:gd name="T105" fmla="*/ 73 h 289"/>
              <a:gd name="T106" fmla="*/ 3362 w 3567"/>
              <a:gd name="T107" fmla="*/ 76 h 289"/>
              <a:gd name="T108" fmla="*/ 3424 w 3567"/>
              <a:gd name="T109" fmla="*/ 80 h 289"/>
              <a:gd name="T110" fmla="*/ 3487 w 3567"/>
              <a:gd name="T111" fmla="*/ 86 h 289"/>
              <a:gd name="T112" fmla="*/ 3549 w 3567"/>
              <a:gd name="T113" fmla="*/ 9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67" h="289">
                <a:moveTo>
                  <a:pt x="0" y="289"/>
                </a:moveTo>
                <a:lnTo>
                  <a:pt x="9" y="289"/>
                </a:lnTo>
                <a:lnTo>
                  <a:pt x="18" y="289"/>
                </a:lnTo>
                <a:lnTo>
                  <a:pt x="28" y="289"/>
                </a:lnTo>
                <a:lnTo>
                  <a:pt x="35" y="289"/>
                </a:lnTo>
                <a:lnTo>
                  <a:pt x="44" y="289"/>
                </a:lnTo>
                <a:lnTo>
                  <a:pt x="54" y="289"/>
                </a:lnTo>
                <a:lnTo>
                  <a:pt x="63" y="289"/>
                </a:lnTo>
                <a:lnTo>
                  <a:pt x="72" y="289"/>
                </a:lnTo>
                <a:lnTo>
                  <a:pt x="80" y="289"/>
                </a:lnTo>
                <a:lnTo>
                  <a:pt x="89" y="289"/>
                </a:lnTo>
                <a:lnTo>
                  <a:pt x="99" y="287"/>
                </a:lnTo>
                <a:lnTo>
                  <a:pt x="108" y="287"/>
                </a:lnTo>
                <a:lnTo>
                  <a:pt x="117" y="287"/>
                </a:lnTo>
                <a:lnTo>
                  <a:pt x="125" y="287"/>
                </a:lnTo>
                <a:lnTo>
                  <a:pt x="134" y="287"/>
                </a:lnTo>
                <a:lnTo>
                  <a:pt x="143" y="287"/>
                </a:lnTo>
                <a:lnTo>
                  <a:pt x="153" y="287"/>
                </a:lnTo>
                <a:lnTo>
                  <a:pt x="160" y="287"/>
                </a:lnTo>
                <a:lnTo>
                  <a:pt x="169" y="287"/>
                </a:lnTo>
                <a:lnTo>
                  <a:pt x="179" y="285"/>
                </a:lnTo>
                <a:lnTo>
                  <a:pt x="188" y="285"/>
                </a:lnTo>
                <a:lnTo>
                  <a:pt x="197" y="285"/>
                </a:lnTo>
                <a:lnTo>
                  <a:pt x="205" y="285"/>
                </a:lnTo>
                <a:lnTo>
                  <a:pt x="214" y="285"/>
                </a:lnTo>
                <a:lnTo>
                  <a:pt x="223" y="285"/>
                </a:lnTo>
                <a:lnTo>
                  <a:pt x="233" y="283"/>
                </a:lnTo>
                <a:lnTo>
                  <a:pt x="242" y="283"/>
                </a:lnTo>
                <a:lnTo>
                  <a:pt x="249" y="283"/>
                </a:lnTo>
                <a:lnTo>
                  <a:pt x="259" y="283"/>
                </a:lnTo>
                <a:lnTo>
                  <a:pt x="268" y="281"/>
                </a:lnTo>
                <a:lnTo>
                  <a:pt x="277" y="281"/>
                </a:lnTo>
                <a:lnTo>
                  <a:pt x="285" y="281"/>
                </a:lnTo>
                <a:lnTo>
                  <a:pt x="294" y="281"/>
                </a:lnTo>
                <a:lnTo>
                  <a:pt x="303" y="279"/>
                </a:lnTo>
                <a:lnTo>
                  <a:pt x="313" y="279"/>
                </a:lnTo>
                <a:lnTo>
                  <a:pt x="322" y="279"/>
                </a:lnTo>
                <a:lnTo>
                  <a:pt x="330" y="279"/>
                </a:lnTo>
                <a:lnTo>
                  <a:pt x="339" y="279"/>
                </a:lnTo>
                <a:lnTo>
                  <a:pt x="348" y="278"/>
                </a:lnTo>
                <a:lnTo>
                  <a:pt x="357" y="278"/>
                </a:lnTo>
                <a:lnTo>
                  <a:pt x="367" y="278"/>
                </a:lnTo>
                <a:lnTo>
                  <a:pt x="374" y="278"/>
                </a:lnTo>
                <a:lnTo>
                  <a:pt x="384" y="276"/>
                </a:lnTo>
                <a:lnTo>
                  <a:pt x="393" y="276"/>
                </a:lnTo>
                <a:lnTo>
                  <a:pt x="402" y="276"/>
                </a:lnTo>
                <a:lnTo>
                  <a:pt x="410" y="274"/>
                </a:lnTo>
                <a:lnTo>
                  <a:pt x="419" y="274"/>
                </a:lnTo>
                <a:lnTo>
                  <a:pt x="428" y="274"/>
                </a:lnTo>
                <a:lnTo>
                  <a:pt x="438" y="272"/>
                </a:lnTo>
                <a:lnTo>
                  <a:pt x="447" y="272"/>
                </a:lnTo>
                <a:lnTo>
                  <a:pt x="454" y="272"/>
                </a:lnTo>
                <a:lnTo>
                  <a:pt x="464" y="272"/>
                </a:lnTo>
                <a:lnTo>
                  <a:pt x="473" y="270"/>
                </a:lnTo>
                <a:lnTo>
                  <a:pt x="482" y="270"/>
                </a:lnTo>
                <a:lnTo>
                  <a:pt x="492" y="270"/>
                </a:lnTo>
                <a:lnTo>
                  <a:pt x="499" y="270"/>
                </a:lnTo>
                <a:lnTo>
                  <a:pt x="508" y="268"/>
                </a:lnTo>
                <a:lnTo>
                  <a:pt x="518" y="268"/>
                </a:lnTo>
                <a:lnTo>
                  <a:pt x="527" y="268"/>
                </a:lnTo>
                <a:lnTo>
                  <a:pt x="534" y="268"/>
                </a:lnTo>
                <a:lnTo>
                  <a:pt x="544" y="268"/>
                </a:lnTo>
                <a:lnTo>
                  <a:pt x="553" y="266"/>
                </a:lnTo>
                <a:lnTo>
                  <a:pt x="562" y="266"/>
                </a:lnTo>
                <a:lnTo>
                  <a:pt x="572" y="266"/>
                </a:lnTo>
                <a:lnTo>
                  <a:pt x="579" y="266"/>
                </a:lnTo>
                <a:lnTo>
                  <a:pt x="588" y="265"/>
                </a:lnTo>
                <a:lnTo>
                  <a:pt x="598" y="265"/>
                </a:lnTo>
                <a:lnTo>
                  <a:pt x="607" y="265"/>
                </a:lnTo>
                <a:lnTo>
                  <a:pt x="616" y="265"/>
                </a:lnTo>
                <a:lnTo>
                  <a:pt x="624" y="263"/>
                </a:lnTo>
                <a:lnTo>
                  <a:pt x="633" y="263"/>
                </a:lnTo>
                <a:lnTo>
                  <a:pt x="642" y="263"/>
                </a:lnTo>
                <a:lnTo>
                  <a:pt x="652" y="263"/>
                </a:lnTo>
                <a:lnTo>
                  <a:pt x="659" y="263"/>
                </a:lnTo>
                <a:lnTo>
                  <a:pt x="669" y="263"/>
                </a:lnTo>
                <a:lnTo>
                  <a:pt x="678" y="261"/>
                </a:lnTo>
                <a:lnTo>
                  <a:pt x="687" y="261"/>
                </a:lnTo>
                <a:lnTo>
                  <a:pt x="697" y="261"/>
                </a:lnTo>
                <a:lnTo>
                  <a:pt x="704" y="259"/>
                </a:lnTo>
                <a:lnTo>
                  <a:pt x="713" y="259"/>
                </a:lnTo>
                <a:lnTo>
                  <a:pt x="723" y="259"/>
                </a:lnTo>
                <a:lnTo>
                  <a:pt x="732" y="259"/>
                </a:lnTo>
                <a:lnTo>
                  <a:pt x="741" y="257"/>
                </a:lnTo>
                <a:lnTo>
                  <a:pt x="749" y="257"/>
                </a:lnTo>
                <a:lnTo>
                  <a:pt x="758" y="257"/>
                </a:lnTo>
                <a:lnTo>
                  <a:pt x="767" y="257"/>
                </a:lnTo>
                <a:lnTo>
                  <a:pt x="777" y="255"/>
                </a:lnTo>
                <a:lnTo>
                  <a:pt x="784" y="255"/>
                </a:lnTo>
                <a:lnTo>
                  <a:pt x="793" y="255"/>
                </a:lnTo>
                <a:lnTo>
                  <a:pt x="803" y="255"/>
                </a:lnTo>
                <a:lnTo>
                  <a:pt x="812" y="253"/>
                </a:lnTo>
                <a:lnTo>
                  <a:pt x="821" y="253"/>
                </a:lnTo>
                <a:lnTo>
                  <a:pt x="829" y="253"/>
                </a:lnTo>
                <a:lnTo>
                  <a:pt x="838" y="253"/>
                </a:lnTo>
                <a:lnTo>
                  <a:pt x="847" y="252"/>
                </a:lnTo>
                <a:lnTo>
                  <a:pt x="857" y="252"/>
                </a:lnTo>
                <a:lnTo>
                  <a:pt x="866" y="252"/>
                </a:lnTo>
                <a:lnTo>
                  <a:pt x="873" y="250"/>
                </a:lnTo>
                <a:lnTo>
                  <a:pt x="883" y="250"/>
                </a:lnTo>
                <a:lnTo>
                  <a:pt x="892" y="250"/>
                </a:lnTo>
                <a:lnTo>
                  <a:pt x="901" y="248"/>
                </a:lnTo>
                <a:lnTo>
                  <a:pt x="909" y="248"/>
                </a:lnTo>
                <a:lnTo>
                  <a:pt x="918" y="248"/>
                </a:lnTo>
                <a:lnTo>
                  <a:pt x="928" y="246"/>
                </a:lnTo>
                <a:lnTo>
                  <a:pt x="937" y="246"/>
                </a:lnTo>
                <a:lnTo>
                  <a:pt x="946" y="246"/>
                </a:lnTo>
                <a:lnTo>
                  <a:pt x="954" y="246"/>
                </a:lnTo>
                <a:lnTo>
                  <a:pt x="963" y="244"/>
                </a:lnTo>
                <a:lnTo>
                  <a:pt x="972" y="244"/>
                </a:lnTo>
                <a:lnTo>
                  <a:pt x="982" y="244"/>
                </a:lnTo>
                <a:lnTo>
                  <a:pt x="991" y="242"/>
                </a:lnTo>
                <a:lnTo>
                  <a:pt x="998" y="242"/>
                </a:lnTo>
                <a:lnTo>
                  <a:pt x="1008" y="240"/>
                </a:lnTo>
                <a:lnTo>
                  <a:pt x="1017" y="240"/>
                </a:lnTo>
                <a:lnTo>
                  <a:pt x="1026" y="240"/>
                </a:lnTo>
                <a:lnTo>
                  <a:pt x="1034" y="238"/>
                </a:lnTo>
                <a:lnTo>
                  <a:pt x="1043" y="238"/>
                </a:lnTo>
                <a:lnTo>
                  <a:pt x="1052" y="237"/>
                </a:lnTo>
                <a:lnTo>
                  <a:pt x="1062" y="237"/>
                </a:lnTo>
                <a:lnTo>
                  <a:pt x="1071" y="237"/>
                </a:lnTo>
                <a:lnTo>
                  <a:pt x="1078" y="235"/>
                </a:lnTo>
                <a:lnTo>
                  <a:pt x="1088" y="235"/>
                </a:lnTo>
                <a:lnTo>
                  <a:pt x="1097" y="233"/>
                </a:lnTo>
                <a:lnTo>
                  <a:pt x="1106" y="233"/>
                </a:lnTo>
                <a:lnTo>
                  <a:pt x="1116" y="233"/>
                </a:lnTo>
                <a:lnTo>
                  <a:pt x="1123" y="231"/>
                </a:lnTo>
                <a:lnTo>
                  <a:pt x="1132" y="231"/>
                </a:lnTo>
                <a:lnTo>
                  <a:pt x="1142" y="229"/>
                </a:lnTo>
                <a:lnTo>
                  <a:pt x="1151" y="229"/>
                </a:lnTo>
                <a:lnTo>
                  <a:pt x="1159" y="227"/>
                </a:lnTo>
                <a:lnTo>
                  <a:pt x="1168" y="227"/>
                </a:lnTo>
                <a:lnTo>
                  <a:pt x="1177" y="227"/>
                </a:lnTo>
                <a:lnTo>
                  <a:pt x="1186" y="225"/>
                </a:lnTo>
                <a:lnTo>
                  <a:pt x="1196" y="225"/>
                </a:lnTo>
                <a:lnTo>
                  <a:pt x="1203" y="225"/>
                </a:lnTo>
                <a:lnTo>
                  <a:pt x="1213" y="224"/>
                </a:lnTo>
                <a:lnTo>
                  <a:pt x="1222" y="224"/>
                </a:lnTo>
                <a:lnTo>
                  <a:pt x="1231" y="222"/>
                </a:lnTo>
                <a:lnTo>
                  <a:pt x="1240" y="222"/>
                </a:lnTo>
                <a:lnTo>
                  <a:pt x="1248" y="222"/>
                </a:lnTo>
                <a:lnTo>
                  <a:pt x="1257" y="220"/>
                </a:lnTo>
                <a:lnTo>
                  <a:pt x="1267" y="220"/>
                </a:lnTo>
                <a:lnTo>
                  <a:pt x="1276" y="218"/>
                </a:lnTo>
                <a:lnTo>
                  <a:pt x="1283" y="218"/>
                </a:lnTo>
                <a:lnTo>
                  <a:pt x="1293" y="218"/>
                </a:lnTo>
                <a:lnTo>
                  <a:pt x="1302" y="216"/>
                </a:lnTo>
                <a:lnTo>
                  <a:pt x="1311" y="216"/>
                </a:lnTo>
                <a:lnTo>
                  <a:pt x="1321" y="216"/>
                </a:lnTo>
                <a:lnTo>
                  <a:pt x="1328" y="214"/>
                </a:lnTo>
                <a:lnTo>
                  <a:pt x="1337" y="214"/>
                </a:lnTo>
                <a:lnTo>
                  <a:pt x="1347" y="212"/>
                </a:lnTo>
                <a:lnTo>
                  <a:pt x="1356" y="212"/>
                </a:lnTo>
                <a:lnTo>
                  <a:pt x="1365" y="212"/>
                </a:lnTo>
                <a:lnTo>
                  <a:pt x="1373" y="211"/>
                </a:lnTo>
                <a:lnTo>
                  <a:pt x="1382" y="211"/>
                </a:lnTo>
                <a:lnTo>
                  <a:pt x="1391" y="209"/>
                </a:lnTo>
                <a:lnTo>
                  <a:pt x="1401" y="209"/>
                </a:lnTo>
                <a:lnTo>
                  <a:pt x="1408" y="207"/>
                </a:lnTo>
                <a:lnTo>
                  <a:pt x="1417" y="207"/>
                </a:lnTo>
                <a:lnTo>
                  <a:pt x="1427" y="207"/>
                </a:lnTo>
                <a:lnTo>
                  <a:pt x="1436" y="205"/>
                </a:lnTo>
                <a:lnTo>
                  <a:pt x="1445" y="205"/>
                </a:lnTo>
                <a:lnTo>
                  <a:pt x="1453" y="203"/>
                </a:lnTo>
                <a:lnTo>
                  <a:pt x="1462" y="203"/>
                </a:lnTo>
                <a:lnTo>
                  <a:pt x="1472" y="201"/>
                </a:lnTo>
                <a:lnTo>
                  <a:pt x="1481" y="201"/>
                </a:lnTo>
                <a:lnTo>
                  <a:pt x="1490" y="199"/>
                </a:lnTo>
                <a:lnTo>
                  <a:pt x="1498" y="199"/>
                </a:lnTo>
                <a:lnTo>
                  <a:pt x="1507" y="197"/>
                </a:lnTo>
                <a:lnTo>
                  <a:pt x="1516" y="196"/>
                </a:lnTo>
                <a:lnTo>
                  <a:pt x="1526" y="196"/>
                </a:lnTo>
                <a:lnTo>
                  <a:pt x="1533" y="194"/>
                </a:lnTo>
                <a:lnTo>
                  <a:pt x="1542" y="194"/>
                </a:lnTo>
                <a:lnTo>
                  <a:pt x="1552" y="192"/>
                </a:lnTo>
                <a:lnTo>
                  <a:pt x="1561" y="190"/>
                </a:lnTo>
                <a:lnTo>
                  <a:pt x="1570" y="188"/>
                </a:lnTo>
                <a:lnTo>
                  <a:pt x="1578" y="188"/>
                </a:lnTo>
                <a:lnTo>
                  <a:pt x="1587" y="186"/>
                </a:lnTo>
                <a:lnTo>
                  <a:pt x="1596" y="184"/>
                </a:lnTo>
                <a:lnTo>
                  <a:pt x="1606" y="183"/>
                </a:lnTo>
                <a:lnTo>
                  <a:pt x="1615" y="181"/>
                </a:lnTo>
                <a:lnTo>
                  <a:pt x="1622" y="179"/>
                </a:lnTo>
                <a:lnTo>
                  <a:pt x="1632" y="179"/>
                </a:lnTo>
                <a:lnTo>
                  <a:pt x="1641" y="177"/>
                </a:lnTo>
                <a:lnTo>
                  <a:pt x="1650" y="175"/>
                </a:lnTo>
                <a:lnTo>
                  <a:pt x="1658" y="173"/>
                </a:lnTo>
                <a:lnTo>
                  <a:pt x="1667" y="171"/>
                </a:lnTo>
                <a:lnTo>
                  <a:pt x="1676" y="170"/>
                </a:lnTo>
                <a:lnTo>
                  <a:pt x="1686" y="168"/>
                </a:lnTo>
                <a:lnTo>
                  <a:pt x="1695" y="166"/>
                </a:lnTo>
                <a:lnTo>
                  <a:pt x="1703" y="164"/>
                </a:lnTo>
                <a:lnTo>
                  <a:pt x="1712" y="162"/>
                </a:lnTo>
                <a:lnTo>
                  <a:pt x="1721" y="160"/>
                </a:lnTo>
                <a:lnTo>
                  <a:pt x="1730" y="158"/>
                </a:lnTo>
                <a:lnTo>
                  <a:pt x="1740" y="156"/>
                </a:lnTo>
                <a:lnTo>
                  <a:pt x="1747" y="155"/>
                </a:lnTo>
                <a:lnTo>
                  <a:pt x="1757" y="153"/>
                </a:lnTo>
                <a:lnTo>
                  <a:pt x="1766" y="149"/>
                </a:lnTo>
                <a:lnTo>
                  <a:pt x="1775" y="147"/>
                </a:lnTo>
                <a:lnTo>
                  <a:pt x="1784" y="145"/>
                </a:lnTo>
                <a:lnTo>
                  <a:pt x="1792" y="143"/>
                </a:lnTo>
                <a:lnTo>
                  <a:pt x="1801" y="142"/>
                </a:lnTo>
                <a:lnTo>
                  <a:pt x="1811" y="140"/>
                </a:lnTo>
                <a:lnTo>
                  <a:pt x="1820" y="138"/>
                </a:lnTo>
                <a:lnTo>
                  <a:pt x="1827" y="136"/>
                </a:lnTo>
                <a:lnTo>
                  <a:pt x="1837" y="134"/>
                </a:lnTo>
                <a:lnTo>
                  <a:pt x="1846" y="132"/>
                </a:lnTo>
                <a:lnTo>
                  <a:pt x="1855" y="130"/>
                </a:lnTo>
                <a:lnTo>
                  <a:pt x="1865" y="129"/>
                </a:lnTo>
                <a:lnTo>
                  <a:pt x="1872" y="127"/>
                </a:lnTo>
                <a:lnTo>
                  <a:pt x="1881" y="125"/>
                </a:lnTo>
                <a:lnTo>
                  <a:pt x="1891" y="123"/>
                </a:lnTo>
                <a:lnTo>
                  <a:pt x="1900" y="123"/>
                </a:lnTo>
                <a:lnTo>
                  <a:pt x="1909" y="121"/>
                </a:lnTo>
                <a:lnTo>
                  <a:pt x="1917" y="119"/>
                </a:lnTo>
                <a:lnTo>
                  <a:pt x="1926" y="117"/>
                </a:lnTo>
                <a:lnTo>
                  <a:pt x="1935" y="117"/>
                </a:lnTo>
                <a:lnTo>
                  <a:pt x="1945" y="115"/>
                </a:lnTo>
                <a:lnTo>
                  <a:pt x="1952" y="114"/>
                </a:lnTo>
                <a:lnTo>
                  <a:pt x="1961" y="114"/>
                </a:lnTo>
                <a:lnTo>
                  <a:pt x="1971" y="112"/>
                </a:lnTo>
                <a:lnTo>
                  <a:pt x="1980" y="112"/>
                </a:lnTo>
                <a:lnTo>
                  <a:pt x="1989" y="110"/>
                </a:lnTo>
                <a:lnTo>
                  <a:pt x="1997" y="110"/>
                </a:lnTo>
                <a:lnTo>
                  <a:pt x="2006" y="108"/>
                </a:lnTo>
                <a:lnTo>
                  <a:pt x="2015" y="108"/>
                </a:lnTo>
                <a:lnTo>
                  <a:pt x="2025" y="108"/>
                </a:lnTo>
                <a:lnTo>
                  <a:pt x="2034" y="106"/>
                </a:lnTo>
                <a:lnTo>
                  <a:pt x="2042" y="106"/>
                </a:lnTo>
                <a:lnTo>
                  <a:pt x="2051" y="104"/>
                </a:lnTo>
                <a:lnTo>
                  <a:pt x="2060" y="104"/>
                </a:lnTo>
                <a:lnTo>
                  <a:pt x="2070" y="102"/>
                </a:lnTo>
                <a:lnTo>
                  <a:pt x="2077" y="102"/>
                </a:lnTo>
                <a:lnTo>
                  <a:pt x="2086" y="102"/>
                </a:lnTo>
                <a:lnTo>
                  <a:pt x="2096" y="101"/>
                </a:lnTo>
                <a:lnTo>
                  <a:pt x="2105" y="101"/>
                </a:lnTo>
                <a:lnTo>
                  <a:pt x="2114" y="101"/>
                </a:lnTo>
                <a:lnTo>
                  <a:pt x="2122" y="99"/>
                </a:lnTo>
                <a:lnTo>
                  <a:pt x="2131" y="99"/>
                </a:lnTo>
                <a:lnTo>
                  <a:pt x="2140" y="97"/>
                </a:lnTo>
                <a:lnTo>
                  <a:pt x="2150" y="97"/>
                </a:lnTo>
                <a:lnTo>
                  <a:pt x="2159" y="95"/>
                </a:lnTo>
                <a:lnTo>
                  <a:pt x="2166" y="95"/>
                </a:lnTo>
                <a:lnTo>
                  <a:pt x="2176" y="93"/>
                </a:lnTo>
                <a:lnTo>
                  <a:pt x="2185" y="93"/>
                </a:lnTo>
                <a:lnTo>
                  <a:pt x="2194" y="91"/>
                </a:lnTo>
                <a:lnTo>
                  <a:pt x="2202" y="91"/>
                </a:lnTo>
                <a:lnTo>
                  <a:pt x="2211" y="89"/>
                </a:lnTo>
                <a:lnTo>
                  <a:pt x="2220" y="88"/>
                </a:lnTo>
                <a:lnTo>
                  <a:pt x="2230" y="86"/>
                </a:lnTo>
                <a:lnTo>
                  <a:pt x="2239" y="84"/>
                </a:lnTo>
                <a:lnTo>
                  <a:pt x="2246" y="84"/>
                </a:lnTo>
                <a:lnTo>
                  <a:pt x="2256" y="82"/>
                </a:lnTo>
                <a:lnTo>
                  <a:pt x="2265" y="80"/>
                </a:lnTo>
                <a:lnTo>
                  <a:pt x="2274" y="78"/>
                </a:lnTo>
                <a:lnTo>
                  <a:pt x="2284" y="76"/>
                </a:lnTo>
                <a:lnTo>
                  <a:pt x="2291" y="74"/>
                </a:lnTo>
                <a:lnTo>
                  <a:pt x="2301" y="73"/>
                </a:lnTo>
                <a:lnTo>
                  <a:pt x="2310" y="71"/>
                </a:lnTo>
                <a:lnTo>
                  <a:pt x="2319" y="69"/>
                </a:lnTo>
                <a:lnTo>
                  <a:pt x="2327" y="67"/>
                </a:lnTo>
                <a:lnTo>
                  <a:pt x="2336" y="65"/>
                </a:lnTo>
                <a:lnTo>
                  <a:pt x="2345" y="63"/>
                </a:lnTo>
                <a:lnTo>
                  <a:pt x="2355" y="61"/>
                </a:lnTo>
                <a:lnTo>
                  <a:pt x="2364" y="60"/>
                </a:lnTo>
                <a:lnTo>
                  <a:pt x="2371" y="56"/>
                </a:lnTo>
                <a:lnTo>
                  <a:pt x="2381" y="54"/>
                </a:lnTo>
                <a:lnTo>
                  <a:pt x="2390" y="52"/>
                </a:lnTo>
                <a:lnTo>
                  <a:pt x="2399" y="48"/>
                </a:lnTo>
                <a:lnTo>
                  <a:pt x="2409" y="47"/>
                </a:lnTo>
                <a:lnTo>
                  <a:pt x="2416" y="45"/>
                </a:lnTo>
                <a:lnTo>
                  <a:pt x="2425" y="41"/>
                </a:lnTo>
                <a:lnTo>
                  <a:pt x="2435" y="39"/>
                </a:lnTo>
                <a:lnTo>
                  <a:pt x="2444" y="35"/>
                </a:lnTo>
                <a:lnTo>
                  <a:pt x="2451" y="33"/>
                </a:lnTo>
                <a:lnTo>
                  <a:pt x="2461" y="32"/>
                </a:lnTo>
                <a:lnTo>
                  <a:pt x="2470" y="30"/>
                </a:lnTo>
                <a:lnTo>
                  <a:pt x="2479" y="26"/>
                </a:lnTo>
                <a:lnTo>
                  <a:pt x="2489" y="24"/>
                </a:lnTo>
                <a:lnTo>
                  <a:pt x="2496" y="22"/>
                </a:lnTo>
                <a:lnTo>
                  <a:pt x="2505" y="19"/>
                </a:lnTo>
                <a:lnTo>
                  <a:pt x="2515" y="17"/>
                </a:lnTo>
                <a:lnTo>
                  <a:pt x="2524" y="15"/>
                </a:lnTo>
                <a:lnTo>
                  <a:pt x="2533" y="13"/>
                </a:lnTo>
                <a:lnTo>
                  <a:pt x="2541" y="11"/>
                </a:lnTo>
                <a:lnTo>
                  <a:pt x="2550" y="11"/>
                </a:lnTo>
                <a:lnTo>
                  <a:pt x="2559" y="9"/>
                </a:lnTo>
                <a:lnTo>
                  <a:pt x="2569" y="7"/>
                </a:lnTo>
                <a:lnTo>
                  <a:pt x="2576" y="6"/>
                </a:lnTo>
                <a:lnTo>
                  <a:pt x="2586" y="4"/>
                </a:lnTo>
                <a:lnTo>
                  <a:pt x="2595" y="4"/>
                </a:lnTo>
                <a:lnTo>
                  <a:pt x="2604" y="4"/>
                </a:lnTo>
                <a:lnTo>
                  <a:pt x="2613" y="2"/>
                </a:lnTo>
                <a:lnTo>
                  <a:pt x="2621" y="2"/>
                </a:lnTo>
                <a:lnTo>
                  <a:pt x="2630" y="2"/>
                </a:lnTo>
                <a:lnTo>
                  <a:pt x="2640" y="0"/>
                </a:lnTo>
                <a:lnTo>
                  <a:pt x="2649" y="0"/>
                </a:lnTo>
                <a:lnTo>
                  <a:pt x="2658" y="0"/>
                </a:lnTo>
                <a:lnTo>
                  <a:pt x="2666" y="2"/>
                </a:lnTo>
                <a:lnTo>
                  <a:pt x="2675" y="2"/>
                </a:lnTo>
                <a:lnTo>
                  <a:pt x="2684" y="2"/>
                </a:lnTo>
                <a:lnTo>
                  <a:pt x="2694" y="4"/>
                </a:lnTo>
                <a:lnTo>
                  <a:pt x="2701" y="4"/>
                </a:lnTo>
                <a:lnTo>
                  <a:pt x="2710" y="6"/>
                </a:lnTo>
                <a:lnTo>
                  <a:pt x="2720" y="7"/>
                </a:lnTo>
                <a:lnTo>
                  <a:pt x="2729" y="7"/>
                </a:lnTo>
                <a:lnTo>
                  <a:pt x="2738" y="9"/>
                </a:lnTo>
                <a:lnTo>
                  <a:pt x="2746" y="11"/>
                </a:lnTo>
                <a:lnTo>
                  <a:pt x="2755" y="13"/>
                </a:lnTo>
                <a:lnTo>
                  <a:pt x="2764" y="15"/>
                </a:lnTo>
                <a:lnTo>
                  <a:pt x="2774" y="15"/>
                </a:lnTo>
                <a:lnTo>
                  <a:pt x="2783" y="17"/>
                </a:lnTo>
                <a:lnTo>
                  <a:pt x="2790" y="19"/>
                </a:lnTo>
                <a:lnTo>
                  <a:pt x="2800" y="20"/>
                </a:lnTo>
                <a:lnTo>
                  <a:pt x="2809" y="22"/>
                </a:lnTo>
                <a:lnTo>
                  <a:pt x="2818" y="24"/>
                </a:lnTo>
                <a:lnTo>
                  <a:pt x="2826" y="24"/>
                </a:lnTo>
                <a:lnTo>
                  <a:pt x="2835" y="26"/>
                </a:lnTo>
                <a:lnTo>
                  <a:pt x="2845" y="28"/>
                </a:lnTo>
                <a:lnTo>
                  <a:pt x="2854" y="30"/>
                </a:lnTo>
                <a:lnTo>
                  <a:pt x="2863" y="32"/>
                </a:lnTo>
                <a:lnTo>
                  <a:pt x="2871" y="33"/>
                </a:lnTo>
                <a:lnTo>
                  <a:pt x="2880" y="35"/>
                </a:lnTo>
                <a:lnTo>
                  <a:pt x="2889" y="37"/>
                </a:lnTo>
                <a:lnTo>
                  <a:pt x="2899" y="39"/>
                </a:lnTo>
                <a:lnTo>
                  <a:pt x="2908" y="39"/>
                </a:lnTo>
                <a:lnTo>
                  <a:pt x="2915" y="41"/>
                </a:lnTo>
                <a:lnTo>
                  <a:pt x="2925" y="43"/>
                </a:lnTo>
                <a:lnTo>
                  <a:pt x="2934" y="43"/>
                </a:lnTo>
                <a:lnTo>
                  <a:pt x="2943" y="45"/>
                </a:lnTo>
                <a:lnTo>
                  <a:pt x="2951" y="47"/>
                </a:lnTo>
                <a:lnTo>
                  <a:pt x="2960" y="47"/>
                </a:lnTo>
                <a:lnTo>
                  <a:pt x="2969" y="48"/>
                </a:lnTo>
                <a:lnTo>
                  <a:pt x="2979" y="48"/>
                </a:lnTo>
                <a:lnTo>
                  <a:pt x="2988" y="50"/>
                </a:lnTo>
                <a:lnTo>
                  <a:pt x="2995" y="50"/>
                </a:lnTo>
                <a:lnTo>
                  <a:pt x="3005" y="52"/>
                </a:lnTo>
                <a:lnTo>
                  <a:pt x="3014" y="52"/>
                </a:lnTo>
                <a:lnTo>
                  <a:pt x="3023" y="54"/>
                </a:lnTo>
                <a:lnTo>
                  <a:pt x="3033" y="54"/>
                </a:lnTo>
                <a:lnTo>
                  <a:pt x="3040" y="56"/>
                </a:lnTo>
                <a:lnTo>
                  <a:pt x="3049" y="56"/>
                </a:lnTo>
                <a:lnTo>
                  <a:pt x="3059" y="56"/>
                </a:lnTo>
                <a:lnTo>
                  <a:pt x="3068" y="58"/>
                </a:lnTo>
                <a:lnTo>
                  <a:pt x="3076" y="58"/>
                </a:lnTo>
                <a:lnTo>
                  <a:pt x="3085" y="60"/>
                </a:lnTo>
                <a:lnTo>
                  <a:pt x="3094" y="60"/>
                </a:lnTo>
                <a:lnTo>
                  <a:pt x="3103" y="60"/>
                </a:lnTo>
                <a:lnTo>
                  <a:pt x="3113" y="61"/>
                </a:lnTo>
                <a:lnTo>
                  <a:pt x="3120" y="61"/>
                </a:lnTo>
                <a:lnTo>
                  <a:pt x="3130" y="61"/>
                </a:lnTo>
                <a:lnTo>
                  <a:pt x="3139" y="63"/>
                </a:lnTo>
                <a:lnTo>
                  <a:pt x="3148" y="63"/>
                </a:lnTo>
                <a:lnTo>
                  <a:pt x="3157" y="65"/>
                </a:lnTo>
                <a:lnTo>
                  <a:pt x="3165" y="65"/>
                </a:lnTo>
                <a:lnTo>
                  <a:pt x="3174" y="65"/>
                </a:lnTo>
                <a:lnTo>
                  <a:pt x="3184" y="65"/>
                </a:lnTo>
                <a:lnTo>
                  <a:pt x="3193" y="67"/>
                </a:lnTo>
                <a:lnTo>
                  <a:pt x="3200" y="67"/>
                </a:lnTo>
                <a:lnTo>
                  <a:pt x="3210" y="67"/>
                </a:lnTo>
                <a:lnTo>
                  <a:pt x="3219" y="67"/>
                </a:lnTo>
                <a:lnTo>
                  <a:pt x="3228" y="69"/>
                </a:lnTo>
                <a:lnTo>
                  <a:pt x="3238" y="69"/>
                </a:lnTo>
                <a:lnTo>
                  <a:pt x="3245" y="69"/>
                </a:lnTo>
                <a:lnTo>
                  <a:pt x="3254" y="69"/>
                </a:lnTo>
                <a:lnTo>
                  <a:pt x="3264" y="71"/>
                </a:lnTo>
                <a:lnTo>
                  <a:pt x="3273" y="71"/>
                </a:lnTo>
                <a:lnTo>
                  <a:pt x="3282" y="71"/>
                </a:lnTo>
                <a:lnTo>
                  <a:pt x="3290" y="71"/>
                </a:lnTo>
                <a:lnTo>
                  <a:pt x="3299" y="73"/>
                </a:lnTo>
                <a:lnTo>
                  <a:pt x="3308" y="73"/>
                </a:lnTo>
                <a:lnTo>
                  <a:pt x="3318" y="73"/>
                </a:lnTo>
                <a:lnTo>
                  <a:pt x="3325" y="74"/>
                </a:lnTo>
                <a:lnTo>
                  <a:pt x="3334" y="74"/>
                </a:lnTo>
                <a:lnTo>
                  <a:pt x="3344" y="74"/>
                </a:lnTo>
                <a:lnTo>
                  <a:pt x="3353" y="74"/>
                </a:lnTo>
                <a:lnTo>
                  <a:pt x="3362" y="76"/>
                </a:lnTo>
                <a:lnTo>
                  <a:pt x="3370" y="76"/>
                </a:lnTo>
                <a:lnTo>
                  <a:pt x="3379" y="76"/>
                </a:lnTo>
                <a:lnTo>
                  <a:pt x="3388" y="78"/>
                </a:lnTo>
                <a:lnTo>
                  <a:pt x="3398" y="78"/>
                </a:lnTo>
                <a:lnTo>
                  <a:pt x="3407" y="78"/>
                </a:lnTo>
                <a:lnTo>
                  <a:pt x="3415" y="80"/>
                </a:lnTo>
                <a:lnTo>
                  <a:pt x="3424" y="80"/>
                </a:lnTo>
                <a:lnTo>
                  <a:pt x="3433" y="80"/>
                </a:lnTo>
                <a:lnTo>
                  <a:pt x="3443" y="82"/>
                </a:lnTo>
                <a:lnTo>
                  <a:pt x="3450" y="82"/>
                </a:lnTo>
                <a:lnTo>
                  <a:pt x="3459" y="84"/>
                </a:lnTo>
                <a:lnTo>
                  <a:pt x="3469" y="84"/>
                </a:lnTo>
                <a:lnTo>
                  <a:pt x="3478" y="86"/>
                </a:lnTo>
                <a:lnTo>
                  <a:pt x="3487" y="86"/>
                </a:lnTo>
                <a:lnTo>
                  <a:pt x="3495" y="88"/>
                </a:lnTo>
                <a:lnTo>
                  <a:pt x="3504" y="88"/>
                </a:lnTo>
                <a:lnTo>
                  <a:pt x="3513" y="88"/>
                </a:lnTo>
                <a:lnTo>
                  <a:pt x="3523" y="89"/>
                </a:lnTo>
                <a:lnTo>
                  <a:pt x="3532" y="89"/>
                </a:lnTo>
                <a:lnTo>
                  <a:pt x="3539" y="91"/>
                </a:lnTo>
                <a:lnTo>
                  <a:pt x="3549" y="93"/>
                </a:lnTo>
                <a:lnTo>
                  <a:pt x="3558" y="93"/>
                </a:lnTo>
                <a:lnTo>
                  <a:pt x="3567" y="93"/>
                </a:lnTo>
              </a:path>
            </a:pathLst>
          </a:custGeom>
          <a:noFill/>
          <a:ln w="6">
            <a:solidFill>
              <a:srgbClr val="808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 214"/>
          <p:cNvSpPr>
            <a:spLocks noChangeArrowheads="1"/>
          </p:cNvSpPr>
          <p:nvPr/>
        </p:nvSpPr>
        <p:spPr bwMode="auto">
          <a:xfrm>
            <a:off x="2060439" y="5987829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280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" name="矩形 215"/>
          <p:cNvSpPr>
            <a:spLocks noChangeArrowheads="1"/>
          </p:cNvSpPr>
          <p:nvPr/>
        </p:nvSpPr>
        <p:spPr bwMode="auto">
          <a:xfrm>
            <a:off x="3476489" y="5987829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4" name="矩形 216"/>
          <p:cNvSpPr>
            <a:spLocks noChangeArrowheads="1"/>
          </p:cNvSpPr>
          <p:nvPr/>
        </p:nvSpPr>
        <p:spPr bwMode="auto">
          <a:xfrm>
            <a:off x="4892539" y="5987829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320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" name="矩形 217"/>
          <p:cNvSpPr>
            <a:spLocks noChangeArrowheads="1"/>
          </p:cNvSpPr>
          <p:nvPr/>
        </p:nvSpPr>
        <p:spPr bwMode="auto">
          <a:xfrm>
            <a:off x="6307001" y="5987829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340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矩形 218"/>
          <p:cNvSpPr>
            <a:spLocks noChangeArrowheads="1"/>
          </p:cNvSpPr>
          <p:nvPr/>
        </p:nvSpPr>
        <p:spPr bwMode="auto">
          <a:xfrm>
            <a:off x="7723051" y="5987829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360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7" name="矩形 219"/>
          <p:cNvSpPr>
            <a:spLocks noChangeArrowheads="1"/>
          </p:cNvSpPr>
          <p:nvPr/>
        </p:nvSpPr>
        <p:spPr bwMode="auto">
          <a:xfrm>
            <a:off x="1300026" y="5446492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矩形 220"/>
          <p:cNvSpPr>
            <a:spLocks noChangeArrowheads="1"/>
          </p:cNvSpPr>
          <p:nvPr/>
        </p:nvSpPr>
        <p:spPr bwMode="auto">
          <a:xfrm>
            <a:off x="961889" y="4786092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矩形 221"/>
          <p:cNvSpPr>
            <a:spLocks noChangeArrowheads="1"/>
          </p:cNvSpPr>
          <p:nvPr/>
        </p:nvSpPr>
        <p:spPr bwMode="auto">
          <a:xfrm>
            <a:off x="961889" y="4128867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" name="矩形 222"/>
          <p:cNvSpPr>
            <a:spLocks noChangeArrowheads="1"/>
          </p:cNvSpPr>
          <p:nvPr/>
        </p:nvSpPr>
        <p:spPr bwMode="auto">
          <a:xfrm>
            <a:off x="961889" y="3470054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" name="矩形 223"/>
          <p:cNvSpPr>
            <a:spLocks noChangeArrowheads="1"/>
          </p:cNvSpPr>
          <p:nvPr/>
        </p:nvSpPr>
        <p:spPr bwMode="auto">
          <a:xfrm>
            <a:off x="961889" y="2812829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2" name="矩形 224"/>
          <p:cNvSpPr>
            <a:spLocks noChangeArrowheads="1"/>
          </p:cNvSpPr>
          <p:nvPr/>
        </p:nvSpPr>
        <p:spPr bwMode="auto">
          <a:xfrm>
            <a:off x="961889" y="2154017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3" name="矩形 225"/>
          <p:cNvSpPr>
            <a:spLocks noChangeArrowheads="1"/>
          </p:cNvSpPr>
          <p:nvPr/>
        </p:nvSpPr>
        <p:spPr bwMode="auto">
          <a:xfrm>
            <a:off x="961889" y="1496792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6000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4" name="矩形 226"/>
          <p:cNvSpPr>
            <a:spLocks noChangeArrowheads="1"/>
          </p:cNvSpPr>
          <p:nvPr/>
        </p:nvSpPr>
        <p:spPr bwMode="auto">
          <a:xfrm>
            <a:off x="961889" y="836392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7000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522276" y="636367"/>
            <a:ext cx="7077075" cy="5265737"/>
            <a:chOff x="1159669" y="652133"/>
            <a:chExt cx="7077075" cy="5265737"/>
          </a:xfrm>
        </p:grpSpPr>
        <p:sp>
          <p:nvSpPr>
            <p:cNvPr id="31" name="矩形 213"/>
            <p:cNvSpPr>
              <a:spLocks noChangeArrowheads="1"/>
            </p:cNvSpPr>
            <p:nvPr/>
          </p:nvSpPr>
          <p:spPr bwMode="auto">
            <a:xfrm>
              <a:off x="1159669" y="652133"/>
              <a:ext cx="7077075" cy="5265737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直线 227"/>
            <p:cNvSpPr>
              <a:spLocks noChangeShapeType="1"/>
            </p:cNvSpPr>
            <p:nvPr/>
          </p:nvSpPr>
          <p:spPr bwMode="auto">
            <a:xfrm flipV="1">
              <a:off x="1159669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直线 228"/>
            <p:cNvSpPr>
              <a:spLocks noChangeShapeType="1"/>
            </p:cNvSpPr>
            <p:nvPr/>
          </p:nvSpPr>
          <p:spPr bwMode="auto">
            <a:xfrm flipV="1">
              <a:off x="1866107" y="5817858"/>
              <a:ext cx="0" cy="1000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直线 229"/>
            <p:cNvSpPr>
              <a:spLocks noChangeShapeType="1"/>
            </p:cNvSpPr>
            <p:nvPr/>
          </p:nvSpPr>
          <p:spPr bwMode="auto">
            <a:xfrm flipV="1">
              <a:off x="2575719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直线 230"/>
            <p:cNvSpPr>
              <a:spLocks noChangeShapeType="1"/>
            </p:cNvSpPr>
            <p:nvPr/>
          </p:nvSpPr>
          <p:spPr bwMode="auto">
            <a:xfrm flipV="1">
              <a:off x="3282157" y="5817858"/>
              <a:ext cx="0" cy="1000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直线 231"/>
            <p:cNvSpPr>
              <a:spLocks noChangeShapeType="1"/>
            </p:cNvSpPr>
            <p:nvPr/>
          </p:nvSpPr>
          <p:spPr bwMode="auto">
            <a:xfrm flipV="1">
              <a:off x="3988594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直线 232"/>
            <p:cNvSpPr>
              <a:spLocks noChangeShapeType="1"/>
            </p:cNvSpPr>
            <p:nvPr/>
          </p:nvSpPr>
          <p:spPr bwMode="auto">
            <a:xfrm flipV="1">
              <a:off x="4698207" y="5817858"/>
              <a:ext cx="0" cy="1000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直线 233"/>
            <p:cNvSpPr>
              <a:spLocks noChangeShapeType="1"/>
            </p:cNvSpPr>
            <p:nvPr/>
          </p:nvSpPr>
          <p:spPr bwMode="auto">
            <a:xfrm flipV="1">
              <a:off x="5406232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直线 234"/>
            <p:cNvSpPr>
              <a:spLocks noChangeShapeType="1"/>
            </p:cNvSpPr>
            <p:nvPr/>
          </p:nvSpPr>
          <p:spPr bwMode="auto">
            <a:xfrm flipV="1">
              <a:off x="6112669" y="5817858"/>
              <a:ext cx="0" cy="1000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直线 235"/>
            <p:cNvSpPr>
              <a:spLocks noChangeShapeType="1"/>
            </p:cNvSpPr>
            <p:nvPr/>
          </p:nvSpPr>
          <p:spPr bwMode="auto">
            <a:xfrm flipV="1">
              <a:off x="6819107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直线 236"/>
            <p:cNvSpPr>
              <a:spLocks noChangeShapeType="1"/>
            </p:cNvSpPr>
            <p:nvPr/>
          </p:nvSpPr>
          <p:spPr bwMode="auto">
            <a:xfrm flipV="1">
              <a:off x="7528719" y="5817858"/>
              <a:ext cx="0" cy="1000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直线 237"/>
            <p:cNvSpPr>
              <a:spLocks noChangeShapeType="1"/>
            </p:cNvSpPr>
            <p:nvPr/>
          </p:nvSpPr>
          <p:spPr bwMode="auto">
            <a:xfrm flipV="1">
              <a:off x="8236744" y="5868658"/>
              <a:ext cx="0" cy="49212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直线 238"/>
            <p:cNvSpPr>
              <a:spLocks noChangeShapeType="1"/>
            </p:cNvSpPr>
            <p:nvPr/>
          </p:nvSpPr>
          <p:spPr bwMode="auto">
            <a:xfrm>
              <a:off x="1159669" y="5917870"/>
              <a:ext cx="7077075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直线 239"/>
            <p:cNvSpPr>
              <a:spLocks noChangeShapeType="1"/>
            </p:cNvSpPr>
            <p:nvPr/>
          </p:nvSpPr>
          <p:spPr bwMode="auto">
            <a:xfrm>
              <a:off x="1159669" y="5917870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直线 240"/>
            <p:cNvSpPr>
              <a:spLocks noChangeShapeType="1"/>
            </p:cNvSpPr>
            <p:nvPr/>
          </p:nvSpPr>
          <p:spPr bwMode="auto">
            <a:xfrm>
              <a:off x="1159669" y="5589258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直线 241"/>
            <p:cNvSpPr>
              <a:spLocks noChangeShapeType="1"/>
            </p:cNvSpPr>
            <p:nvPr/>
          </p:nvSpPr>
          <p:spPr bwMode="auto">
            <a:xfrm>
              <a:off x="1159669" y="5262233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直线 242"/>
            <p:cNvSpPr>
              <a:spLocks noChangeShapeType="1"/>
            </p:cNvSpPr>
            <p:nvPr/>
          </p:nvSpPr>
          <p:spPr bwMode="auto">
            <a:xfrm>
              <a:off x="1159669" y="4930445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直线 243"/>
            <p:cNvSpPr>
              <a:spLocks noChangeShapeType="1"/>
            </p:cNvSpPr>
            <p:nvPr/>
          </p:nvSpPr>
          <p:spPr bwMode="auto">
            <a:xfrm>
              <a:off x="1159669" y="4601833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直线 244"/>
            <p:cNvSpPr>
              <a:spLocks noChangeShapeType="1"/>
            </p:cNvSpPr>
            <p:nvPr/>
          </p:nvSpPr>
          <p:spPr bwMode="auto">
            <a:xfrm>
              <a:off x="1159669" y="4273220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直线 245"/>
            <p:cNvSpPr>
              <a:spLocks noChangeShapeType="1"/>
            </p:cNvSpPr>
            <p:nvPr/>
          </p:nvSpPr>
          <p:spPr bwMode="auto">
            <a:xfrm>
              <a:off x="1159669" y="3944608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直线 246"/>
            <p:cNvSpPr>
              <a:spLocks noChangeShapeType="1"/>
            </p:cNvSpPr>
            <p:nvPr/>
          </p:nvSpPr>
          <p:spPr bwMode="auto">
            <a:xfrm>
              <a:off x="1159669" y="3612820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直线 247"/>
            <p:cNvSpPr>
              <a:spLocks noChangeShapeType="1"/>
            </p:cNvSpPr>
            <p:nvPr/>
          </p:nvSpPr>
          <p:spPr bwMode="auto">
            <a:xfrm>
              <a:off x="1159669" y="3285795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直线 248"/>
            <p:cNvSpPr>
              <a:spLocks noChangeShapeType="1"/>
            </p:cNvSpPr>
            <p:nvPr/>
          </p:nvSpPr>
          <p:spPr bwMode="auto">
            <a:xfrm>
              <a:off x="1159669" y="2957183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直线 249"/>
            <p:cNvSpPr>
              <a:spLocks noChangeShapeType="1"/>
            </p:cNvSpPr>
            <p:nvPr/>
          </p:nvSpPr>
          <p:spPr bwMode="auto">
            <a:xfrm>
              <a:off x="1159669" y="2628570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直线 250"/>
            <p:cNvSpPr>
              <a:spLocks noChangeShapeType="1"/>
            </p:cNvSpPr>
            <p:nvPr/>
          </p:nvSpPr>
          <p:spPr bwMode="auto">
            <a:xfrm>
              <a:off x="1159669" y="2296783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直线 251"/>
            <p:cNvSpPr>
              <a:spLocks noChangeShapeType="1"/>
            </p:cNvSpPr>
            <p:nvPr/>
          </p:nvSpPr>
          <p:spPr bwMode="auto">
            <a:xfrm>
              <a:off x="1159669" y="1968170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直线 252"/>
            <p:cNvSpPr>
              <a:spLocks noChangeShapeType="1"/>
            </p:cNvSpPr>
            <p:nvPr/>
          </p:nvSpPr>
          <p:spPr bwMode="auto">
            <a:xfrm>
              <a:off x="1159669" y="1639558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直线 253"/>
            <p:cNvSpPr>
              <a:spLocks noChangeShapeType="1"/>
            </p:cNvSpPr>
            <p:nvPr/>
          </p:nvSpPr>
          <p:spPr bwMode="auto">
            <a:xfrm>
              <a:off x="1159669" y="1312533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直线 254"/>
            <p:cNvSpPr>
              <a:spLocks noChangeShapeType="1"/>
            </p:cNvSpPr>
            <p:nvPr/>
          </p:nvSpPr>
          <p:spPr bwMode="auto">
            <a:xfrm>
              <a:off x="1159669" y="980745"/>
              <a:ext cx="1000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直线 255"/>
            <p:cNvSpPr>
              <a:spLocks noChangeShapeType="1"/>
            </p:cNvSpPr>
            <p:nvPr/>
          </p:nvSpPr>
          <p:spPr bwMode="auto">
            <a:xfrm>
              <a:off x="1159669" y="652133"/>
              <a:ext cx="49213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直线 256"/>
            <p:cNvSpPr>
              <a:spLocks noChangeShapeType="1"/>
            </p:cNvSpPr>
            <p:nvPr/>
          </p:nvSpPr>
          <p:spPr bwMode="auto">
            <a:xfrm flipV="1">
              <a:off x="1159669" y="652133"/>
              <a:ext cx="0" cy="5265737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304"/>
          <p:cNvSpPr>
            <a:spLocks noChangeArrowheads="1"/>
          </p:cNvSpPr>
          <p:nvPr/>
        </p:nvSpPr>
        <p:spPr bwMode="auto">
          <a:xfrm rot="16200000">
            <a:off x="-804553" y="3047260"/>
            <a:ext cx="294631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Excitation Intensity (a.u.)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" name="矩形 305"/>
          <p:cNvSpPr>
            <a:spLocks noChangeArrowheads="1"/>
          </p:cNvSpPr>
          <p:nvPr/>
        </p:nvSpPr>
        <p:spPr bwMode="auto">
          <a:xfrm>
            <a:off x="4103551" y="6343429"/>
            <a:ext cx="20370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Wavelength (nm)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034121" y="857490"/>
            <a:ext cx="55782" cy="3159135"/>
            <a:chOff x="2051720" y="1051386"/>
            <a:chExt cx="55782" cy="3159135"/>
          </a:xfrm>
        </p:grpSpPr>
        <p:sp>
          <p:nvSpPr>
            <p:cNvPr id="79" name="直线 98"/>
            <p:cNvSpPr>
              <a:spLocks noChangeShapeType="1"/>
            </p:cNvSpPr>
            <p:nvPr/>
          </p:nvSpPr>
          <p:spPr bwMode="auto">
            <a:xfrm>
              <a:off x="2079612" y="1051386"/>
              <a:ext cx="0" cy="3159135"/>
            </a:xfrm>
            <a:prstGeom prst="line">
              <a:avLst/>
            </a:prstGeom>
            <a:noFill/>
            <a:ln w="4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0" name="任意多边形 99"/>
            <p:cNvSpPr>
              <a:spLocks/>
            </p:cNvSpPr>
            <p:nvPr/>
          </p:nvSpPr>
          <p:spPr bwMode="auto">
            <a:xfrm>
              <a:off x="2051720" y="4087798"/>
              <a:ext cx="55782" cy="122721"/>
            </a:xfrm>
            <a:custGeom>
              <a:avLst/>
              <a:gdLst>
                <a:gd name="T0" fmla="*/ 15 w 30"/>
                <a:gd name="T1" fmla="*/ 66 h 66"/>
                <a:gd name="T2" fmla="*/ 0 w 30"/>
                <a:gd name="T3" fmla="*/ 0 h 66"/>
                <a:gd name="T4" fmla="*/ 15 w 30"/>
                <a:gd name="T5" fmla="*/ 0 h 66"/>
                <a:gd name="T6" fmla="*/ 30 w 30"/>
                <a:gd name="T7" fmla="*/ 0 h 66"/>
                <a:gd name="T8" fmla="*/ 15 w 30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6">
                  <a:moveTo>
                    <a:pt x="15" y="66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30" y="0"/>
                  </a:lnTo>
                  <a:lnTo>
                    <a:pt x="15" y="66"/>
                  </a:lnTo>
                  <a:close/>
                </a:path>
              </a:pathLst>
            </a:custGeom>
            <a:solidFill>
              <a:srgbClr val="000000"/>
            </a:solidFill>
            <a:ln w="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205187" y="786832"/>
            <a:ext cx="632140" cy="3232430"/>
            <a:chOff x="2222786" y="980728"/>
            <a:chExt cx="632140" cy="3232430"/>
          </a:xfrm>
        </p:grpSpPr>
        <p:sp>
          <p:nvSpPr>
            <p:cNvPr id="82" name="矩形 69"/>
            <p:cNvSpPr>
              <a:spLocks noChangeArrowheads="1"/>
            </p:cNvSpPr>
            <p:nvPr/>
          </p:nvSpPr>
          <p:spPr bwMode="auto">
            <a:xfrm>
              <a:off x="2259974" y="3470475"/>
              <a:ext cx="20518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40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3" name="矩形 70"/>
            <p:cNvSpPr>
              <a:spLocks noChangeArrowheads="1"/>
            </p:cNvSpPr>
            <p:nvPr/>
          </p:nvSpPr>
          <p:spPr bwMode="auto">
            <a:xfrm>
              <a:off x="2274849" y="3639681"/>
              <a:ext cx="20518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4" name="矩形 71"/>
            <p:cNvSpPr>
              <a:spLocks noChangeArrowheads="1"/>
            </p:cNvSpPr>
            <p:nvPr/>
          </p:nvSpPr>
          <p:spPr bwMode="auto">
            <a:xfrm>
              <a:off x="2274849" y="3797731"/>
              <a:ext cx="20518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70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5" name="矩形 72"/>
            <p:cNvSpPr>
              <a:spLocks noChangeArrowheads="1"/>
            </p:cNvSpPr>
            <p:nvPr/>
          </p:nvSpPr>
          <p:spPr bwMode="auto">
            <a:xfrm>
              <a:off x="2263693" y="3966937"/>
              <a:ext cx="30777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100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6" name="矩形 73"/>
            <p:cNvSpPr>
              <a:spLocks noChangeArrowheads="1"/>
            </p:cNvSpPr>
            <p:nvPr/>
          </p:nvSpPr>
          <p:spPr bwMode="auto">
            <a:xfrm>
              <a:off x="2263693" y="3299409"/>
              <a:ext cx="10259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7" name="矩形 74"/>
            <p:cNvSpPr>
              <a:spLocks noChangeArrowheads="1"/>
            </p:cNvSpPr>
            <p:nvPr/>
          </p:nvSpPr>
          <p:spPr bwMode="auto">
            <a:xfrm>
              <a:off x="2248817" y="2949840"/>
              <a:ext cx="5129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8" name="矩形 75"/>
            <p:cNvSpPr>
              <a:spLocks noChangeArrowheads="1"/>
            </p:cNvSpPr>
            <p:nvPr/>
          </p:nvSpPr>
          <p:spPr bwMode="auto">
            <a:xfrm>
              <a:off x="2711811" y="2881043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-1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89" name="矩形 76"/>
            <p:cNvSpPr>
              <a:spLocks noChangeArrowheads="1"/>
            </p:cNvSpPr>
            <p:nvPr/>
          </p:nvSpPr>
          <p:spPr bwMode="auto">
            <a:xfrm>
              <a:off x="2263693" y="3119047"/>
              <a:ext cx="5129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0" name="矩形 77"/>
            <p:cNvSpPr>
              <a:spLocks noChangeArrowheads="1"/>
            </p:cNvSpPr>
            <p:nvPr/>
          </p:nvSpPr>
          <p:spPr bwMode="auto">
            <a:xfrm>
              <a:off x="2726686" y="3050249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-1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1" name="矩形 78"/>
            <p:cNvSpPr>
              <a:spLocks noChangeArrowheads="1"/>
            </p:cNvSpPr>
            <p:nvPr/>
          </p:nvSpPr>
          <p:spPr bwMode="auto">
            <a:xfrm>
              <a:off x="2263693" y="2769478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2" name="矩形 79"/>
            <p:cNvSpPr>
              <a:spLocks noChangeArrowheads="1"/>
            </p:cNvSpPr>
            <p:nvPr/>
          </p:nvSpPr>
          <p:spPr bwMode="auto">
            <a:xfrm>
              <a:off x="2726686" y="2700680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-2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3" name="矩形 80"/>
            <p:cNvSpPr>
              <a:spLocks noChangeArrowheads="1"/>
            </p:cNvSpPr>
            <p:nvPr/>
          </p:nvSpPr>
          <p:spPr bwMode="auto">
            <a:xfrm>
              <a:off x="2259974" y="2574240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4" name="矩形 81"/>
            <p:cNvSpPr>
              <a:spLocks noChangeArrowheads="1"/>
            </p:cNvSpPr>
            <p:nvPr/>
          </p:nvSpPr>
          <p:spPr bwMode="auto">
            <a:xfrm>
              <a:off x="2722967" y="2505443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-2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5" name="矩形 82"/>
            <p:cNvSpPr>
              <a:spLocks noChangeArrowheads="1"/>
            </p:cNvSpPr>
            <p:nvPr/>
          </p:nvSpPr>
          <p:spPr bwMode="auto">
            <a:xfrm>
              <a:off x="2263693" y="2367846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6" name="矩形 83"/>
            <p:cNvSpPr>
              <a:spLocks noChangeArrowheads="1"/>
            </p:cNvSpPr>
            <p:nvPr/>
          </p:nvSpPr>
          <p:spPr bwMode="auto">
            <a:xfrm>
              <a:off x="2726686" y="2299048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-3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7" name="矩形 84"/>
            <p:cNvSpPr>
              <a:spLocks noChangeArrowheads="1"/>
            </p:cNvSpPr>
            <p:nvPr/>
          </p:nvSpPr>
          <p:spPr bwMode="auto">
            <a:xfrm>
              <a:off x="2248817" y="2187483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8" name="矩形 85"/>
            <p:cNvSpPr>
              <a:spLocks noChangeArrowheads="1"/>
            </p:cNvSpPr>
            <p:nvPr/>
          </p:nvSpPr>
          <p:spPr bwMode="auto">
            <a:xfrm>
              <a:off x="2711811" y="2118686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-3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9" name="矩形 86"/>
            <p:cNvSpPr>
              <a:spLocks noChangeArrowheads="1"/>
            </p:cNvSpPr>
            <p:nvPr/>
          </p:nvSpPr>
          <p:spPr bwMode="auto">
            <a:xfrm>
              <a:off x="2259974" y="2007121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0" name="矩形 87"/>
            <p:cNvSpPr>
              <a:spLocks noChangeArrowheads="1"/>
            </p:cNvSpPr>
            <p:nvPr/>
          </p:nvSpPr>
          <p:spPr bwMode="auto">
            <a:xfrm>
              <a:off x="2722967" y="1938323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-4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1" name="矩形 88"/>
            <p:cNvSpPr>
              <a:spLocks noChangeArrowheads="1"/>
            </p:cNvSpPr>
            <p:nvPr/>
          </p:nvSpPr>
          <p:spPr bwMode="auto">
            <a:xfrm>
              <a:off x="2248817" y="1826758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" name="矩形 89"/>
            <p:cNvSpPr>
              <a:spLocks noChangeArrowheads="1"/>
            </p:cNvSpPr>
            <p:nvPr/>
          </p:nvSpPr>
          <p:spPr bwMode="auto">
            <a:xfrm>
              <a:off x="2711811" y="1757961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-4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" name="矩形 90"/>
            <p:cNvSpPr>
              <a:spLocks noChangeArrowheads="1"/>
            </p:cNvSpPr>
            <p:nvPr/>
          </p:nvSpPr>
          <p:spPr bwMode="auto">
            <a:xfrm>
              <a:off x="2248817" y="1655693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" name="矩形 91"/>
            <p:cNvSpPr>
              <a:spLocks noChangeArrowheads="1"/>
            </p:cNvSpPr>
            <p:nvPr/>
          </p:nvSpPr>
          <p:spPr bwMode="auto">
            <a:xfrm>
              <a:off x="2711811" y="1588754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-5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5" name="矩形 92"/>
            <p:cNvSpPr>
              <a:spLocks noChangeArrowheads="1"/>
            </p:cNvSpPr>
            <p:nvPr/>
          </p:nvSpPr>
          <p:spPr bwMode="auto">
            <a:xfrm>
              <a:off x="2226504" y="1462314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6" name="矩形 93"/>
            <p:cNvSpPr>
              <a:spLocks noChangeArrowheads="1"/>
            </p:cNvSpPr>
            <p:nvPr/>
          </p:nvSpPr>
          <p:spPr bwMode="auto">
            <a:xfrm>
              <a:off x="2689498" y="1393517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-5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7" name="矩形 94"/>
            <p:cNvSpPr>
              <a:spLocks noChangeArrowheads="1"/>
            </p:cNvSpPr>
            <p:nvPr/>
          </p:nvSpPr>
          <p:spPr bwMode="auto">
            <a:xfrm>
              <a:off x="2237661" y="1255920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5×10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8" name="矩形 95"/>
            <p:cNvSpPr>
              <a:spLocks noChangeArrowheads="1"/>
            </p:cNvSpPr>
            <p:nvPr/>
          </p:nvSpPr>
          <p:spPr bwMode="auto">
            <a:xfrm>
              <a:off x="2700654" y="1187122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-6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9" name="矩形 100"/>
            <p:cNvSpPr>
              <a:spLocks noChangeArrowheads="1"/>
            </p:cNvSpPr>
            <p:nvPr/>
          </p:nvSpPr>
          <p:spPr bwMode="auto">
            <a:xfrm>
              <a:off x="2222786" y="1049526"/>
              <a:ext cx="5129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1×10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0" name="矩形 101"/>
            <p:cNvSpPr>
              <a:spLocks noChangeArrowheads="1"/>
            </p:cNvSpPr>
            <p:nvPr/>
          </p:nvSpPr>
          <p:spPr bwMode="auto">
            <a:xfrm>
              <a:off x="2685779" y="980728"/>
              <a:ext cx="12824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-6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1" name="矩形 276"/>
          <p:cNvSpPr>
            <a:spLocks noChangeArrowheads="1"/>
          </p:cNvSpPr>
          <p:nvPr/>
        </p:nvSpPr>
        <p:spPr bwMode="auto">
          <a:xfrm>
            <a:off x="6492739" y="817342"/>
            <a:ext cx="712788" cy="2524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339 nm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" name="直线 310"/>
          <p:cNvSpPr>
            <a:spLocks noChangeShapeType="1"/>
          </p:cNvSpPr>
          <p:nvPr/>
        </p:nvSpPr>
        <p:spPr bwMode="auto">
          <a:xfrm>
            <a:off x="6122851" y="787179"/>
            <a:ext cx="0" cy="510381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直线 311"/>
          <p:cNvSpPr>
            <a:spLocks noChangeShapeType="1"/>
          </p:cNvSpPr>
          <p:nvPr/>
        </p:nvSpPr>
        <p:spPr bwMode="auto">
          <a:xfrm flipV="1">
            <a:off x="6416539" y="772892"/>
            <a:ext cx="0" cy="51323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矩形 312"/>
          <p:cNvSpPr>
            <a:spLocks noChangeArrowheads="1"/>
          </p:cNvSpPr>
          <p:nvPr/>
        </p:nvSpPr>
        <p:spPr bwMode="auto">
          <a:xfrm>
            <a:off x="5451339" y="790354"/>
            <a:ext cx="712788" cy="2524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335 nm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8" name="斜纹 117"/>
          <p:cNvSpPr/>
          <p:nvPr/>
        </p:nvSpPr>
        <p:spPr>
          <a:xfrm>
            <a:off x="-47297" y="0"/>
            <a:ext cx="1809595" cy="1809595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9" name="TextBox 5"/>
          <p:cNvSpPr txBox="1">
            <a:spLocks noChangeArrowheads="1"/>
          </p:cNvSpPr>
          <p:nvPr/>
        </p:nvSpPr>
        <p:spPr bwMode="auto">
          <a:xfrm rot="18944029">
            <a:off x="-820661" y="371641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CMC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26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1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300"/>
                            </p:stCondLst>
                            <p:childTnLst>
                              <p:par>
                                <p:cTn id="10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6"/>
          <p:cNvSpPr>
            <a:spLocks noChangeArrowheads="1"/>
          </p:cNvSpPr>
          <p:nvPr/>
        </p:nvSpPr>
        <p:spPr bwMode="auto">
          <a:xfrm>
            <a:off x="1576388" y="5629276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2606675" y="5629276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48"/>
          <p:cNvSpPr>
            <a:spLocks noChangeArrowheads="1"/>
          </p:cNvSpPr>
          <p:nvPr/>
        </p:nvSpPr>
        <p:spPr bwMode="auto">
          <a:xfrm>
            <a:off x="3636963" y="5616576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矩形 49"/>
          <p:cNvSpPr>
            <a:spLocks noChangeArrowheads="1"/>
          </p:cNvSpPr>
          <p:nvPr/>
        </p:nvSpPr>
        <p:spPr bwMode="auto">
          <a:xfrm>
            <a:off x="4668838" y="5548313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0"/>
          <p:cNvSpPr>
            <a:spLocks noChangeArrowheads="1"/>
          </p:cNvSpPr>
          <p:nvPr/>
        </p:nvSpPr>
        <p:spPr bwMode="auto">
          <a:xfrm>
            <a:off x="5387975" y="5251451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1"/>
          <p:cNvSpPr>
            <a:spLocks noChangeArrowheads="1"/>
          </p:cNvSpPr>
          <p:nvPr/>
        </p:nvSpPr>
        <p:spPr bwMode="auto">
          <a:xfrm>
            <a:off x="6108700" y="4268788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矩形 52"/>
          <p:cNvSpPr>
            <a:spLocks noChangeArrowheads="1"/>
          </p:cNvSpPr>
          <p:nvPr/>
        </p:nvSpPr>
        <p:spPr bwMode="auto">
          <a:xfrm>
            <a:off x="6419850" y="3359151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矩形 53"/>
          <p:cNvSpPr>
            <a:spLocks noChangeArrowheads="1"/>
          </p:cNvSpPr>
          <p:nvPr/>
        </p:nvSpPr>
        <p:spPr bwMode="auto">
          <a:xfrm>
            <a:off x="7221538" y="1771651"/>
            <a:ext cx="90488" cy="92075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矩形 54"/>
          <p:cNvSpPr>
            <a:spLocks noChangeArrowheads="1"/>
          </p:cNvSpPr>
          <p:nvPr/>
        </p:nvSpPr>
        <p:spPr bwMode="auto">
          <a:xfrm>
            <a:off x="7348538" y="1606551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矩形 55"/>
          <p:cNvSpPr>
            <a:spLocks noChangeArrowheads="1"/>
          </p:cNvSpPr>
          <p:nvPr/>
        </p:nvSpPr>
        <p:spPr bwMode="auto">
          <a:xfrm>
            <a:off x="7599363" y="1101726"/>
            <a:ext cx="90488" cy="92075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矩形 56"/>
          <p:cNvSpPr>
            <a:spLocks noChangeArrowheads="1"/>
          </p:cNvSpPr>
          <p:nvPr/>
        </p:nvSpPr>
        <p:spPr bwMode="auto">
          <a:xfrm>
            <a:off x="7758113" y="1358901"/>
            <a:ext cx="90488" cy="90488"/>
          </a:xfrm>
          <a:prstGeom prst="rect">
            <a:avLst/>
          </a:prstGeom>
          <a:solidFill>
            <a:schemeClr val="accent6"/>
          </a:solidFill>
          <a:ln w="5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任意多边形 57"/>
          <p:cNvSpPr>
            <a:spLocks/>
          </p:cNvSpPr>
          <p:nvPr/>
        </p:nvSpPr>
        <p:spPr bwMode="auto">
          <a:xfrm>
            <a:off x="1625600" y="1322388"/>
            <a:ext cx="6181725" cy="4360863"/>
          </a:xfrm>
          <a:custGeom>
            <a:avLst/>
            <a:gdLst>
              <a:gd name="T0" fmla="*/ 38 w 3894"/>
              <a:gd name="T1" fmla="*/ 2747 h 2747"/>
              <a:gd name="T2" fmla="*/ 118 w 3894"/>
              <a:gd name="T3" fmla="*/ 2747 h 2747"/>
              <a:gd name="T4" fmla="*/ 196 w 3894"/>
              <a:gd name="T5" fmla="*/ 2747 h 2747"/>
              <a:gd name="T6" fmla="*/ 275 w 3894"/>
              <a:gd name="T7" fmla="*/ 2747 h 2747"/>
              <a:gd name="T8" fmla="*/ 353 w 3894"/>
              <a:gd name="T9" fmla="*/ 2747 h 2747"/>
              <a:gd name="T10" fmla="*/ 431 w 3894"/>
              <a:gd name="T11" fmla="*/ 2747 h 2747"/>
              <a:gd name="T12" fmla="*/ 511 w 3894"/>
              <a:gd name="T13" fmla="*/ 2747 h 2747"/>
              <a:gd name="T14" fmla="*/ 589 w 3894"/>
              <a:gd name="T15" fmla="*/ 2747 h 2747"/>
              <a:gd name="T16" fmla="*/ 669 w 3894"/>
              <a:gd name="T17" fmla="*/ 2747 h 2747"/>
              <a:gd name="T18" fmla="*/ 747 w 3894"/>
              <a:gd name="T19" fmla="*/ 2747 h 2747"/>
              <a:gd name="T20" fmla="*/ 827 w 3894"/>
              <a:gd name="T21" fmla="*/ 2747 h 2747"/>
              <a:gd name="T22" fmla="*/ 904 w 3894"/>
              <a:gd name="T23" fmla="*/ 2747 h 2747"/>
              <a:gd name="T24" fmla="*/ 982 w 3894"/>
              <a:gd name="T25" fmla="*/ 2747 h 2747"/>
              <a:gd name="T26" fmla="*/ 1062 w 3894"/>
              <a:gd name="T27" fmla="*/ 2747 h 2747"/>
              <a:gd name="T28" fmla="*/ 1140 w 3894"/>
              <a:gd name="T29" fmla="*/ 2747 h 2747"/>
              <a:gd name="T30" fmla="*/ 1220 w 3894"/>
              <a:gd name="T31" fmla="*/ 2745 h 2747"/>
              <a:gd name="T32" fmla="*/ 1298 w 3894"/>
              <a:gd name="T33" fmla="*/ 2745 h 2747"/>
              <a:gd name="T34" fmla="*/ 1376 w 3894"/>
              <a:gd name="T35" fmla="*/ 2743 h 2747"/>
              <a:gd name="T36" fmla="*/ 1456 w 3894"/>
              <a:gd name="T37" fmla="*/ 2741 h 2747"/>
              <a:gd name="T38" fmla="*/ 1533 w 3894"/>
              <a:gd name="T39" fmla="*/ 2739 h 2747"/>
              <a:gd name="T40" fmla="*/ 1613 w 3894"/>
              <a:gd name="T41" fmla="*/ 2736 h 2747"/>
              <a:gd name="T42" fmla="*/ 1691 w 3894"/>
              <a:gd name="T43" fmla="*/ 2730 h 2747"/>
              <a:gd name="T44" fmla="*/ 1769 w 3894"/>
              <a:gd name="T45" fmla="*/ 2722 h 2747"/>
              <a:gd name="T46" fmla="*/ 1849 w 3894"/>
              <a:gd name="T47" fmla="*/ 2713 h 2747"/>
              <a:gd name="T48" fmla="*/ 1927 w 3894"/>
              <a:gd name="T49" fmla="*/ 2700 h 2747"/>
              <a:gd name="T50" fmla="*/ 2007 w 3894"/>
              <a:gd name="T51" fmla="*/ 2681 h 2747"/>
              <a:gd name="T52" fmla="*/ 2085 w 3894"/>
              <a:gd name="T53" fmla="*/ 2658 h 2747"/>
              <a:gd name="T54" fmla="*/ 2163 w 3894"/>
              <a:gd name="T55" fmla="*/ 2627 h 2747"/>
              <a:gd name="T56" fmla="*/ 2242 w 3894"/>
              <a:gd name="T57" fmla="*/ 2587 h 2747"/>
              <a:gd name="T58" fmla="*/ 2320 w 3894"/>
              <a:gd name="T59" fmla="*/ 2538 h 2747"/>
              <a:gd name="T60" fmla="*/ 2400 w 3894"/>
              <a:gd name="T61" fmla="*/ 2477 h 2747"/>
              <a:gd name="T62" fmla="*/ 2478 w 3894"/>
              <a:gd name="T63" fmla="*/ 2403 h 2747"/>
              <a:gd name="T64" fmla="*/ 2556 w 3894"/>
              <a:gd name="T65" fmla="*/ 2314 h 2747"/>
              <a:gd name="T66" fmla="*/ 2636 w 3894"/>
              <a:gd name="T67" fmla="*/ 2209 h 2747"/>
              <a:gd name="T68" fmla="*/ 2714 w 3894"/>
              <a:gd name="T69" fmla="*/ 2089 h 2747"/>
              <a:gd name="T70" fmla="*/ 2793 w 3894"/>
              <a:gd name="T71" fmla="*/ 1952 h 2747"/>
              <a:gd name="T72" fmla="*/ 2871 w 3894"/>
              <a:gd name="T73" fmla="*/ 1800 h 2747"/>
              <a:gd name="T74" fmla="*/ 2949 w 3894"/>
              <a:gd name="T75" fmla="*/ 1633 h 2747"/>
              <a:gd name="T76" fmla="*/ 3029 w 3894"/>
              <a:gd name="T77" fmla="*/ 1454 h 2747"/>
              <a:gd name="T78" fmla="*/ 3107 w 3894"/>
              <a:gd name="T79" fmla="*/ 1266 h 2747"/>
              <a:gd name="T80" fmla="*/ 3187 w 3894"/>
              <a:gd name="T81" fmla="*/ 1074 h 2747"/>
              <a:gd name="T82" fmla="*/ 3265 w 3894"/>
              <a:gd name="T83" fmla="*/ 884 h 2747"/>
              <a:gd name="T84" fmla="*/ 3343 w 3894"/>
              <a:gd name="T85" fmla="*/ 698 h 2747"/>
              <a:gd name="T86" fmla="*/ 3422 w 3894"/>
              <a:gd name="T87" fmla="*/ 523 h 2747"/>
              <a:gd name="T88" fmla="*/ 3500 w 3894"/>
              <a:gd name="T89" fmla="*/ 365 h 2747"/>
              <a:gd name="T90" fmla="*/ 3580 w 3894"/>
              <a:gd name="T91" fmla="*/ 230 h 2747"/>
              <a:gd name="T92" fmla="*/ 3658 w 3894"/>
              <a:gd name="T93" fmla="*/ 122 h 2747"/>
              <a:gd name="T94" fmla="*/ 3736 w 3894"/>
              <a:gd name="T95" fmla="*/ 48 h 2747"/>
              <a:gd name="T96" fmla="*/ 3816 w 3894"/>
              <a:gd name="T97" fmla="*/ 8 h 2747"/>
              <a:gd name="T98" fmla="*/ 3894 w 3894"/>
              <a:gd name="T99" fmla="*/ 2 h 2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94" h="2747">
                <a:moveTo>
                  <a:pt x="0" y="2747"/>
                </a:moveTo>
                <a:lnTo>
                  <a:pt x="38" y="2747"/>
                </a:lnTo>
                <a:lnTo>
                  <a:pt x="78" y="2747"/>
                </a:lnTo>
                <a:lnTo>
                  <a:pt x="118" y="2747"/>
                </a:lnTo>
                <a:lnTo>
                  <a:pt x="158" y="2747"/>
                </a:lnTo>
                <a:lnTo>
                  <a:pt x="196" y="2747"/>
                </a:lnTo>
                <a:lnTo>
                  <a:pt x="236" y="2747"/>
                </a:lnTo>
                <a:lnTo>
                  <a:pt x="275" y="2747"/>
                </a:lnTo>
                <a:lnTo>
                  <a:pt x="313" y="2747"/>
                </a:lnTo>
                <a:lnTo>
                  <a:pt x="353" y="2747"/>
                </a:lnTo>
                <a:lnTo>
                  <a:pt x="393" y="2747"/>
                </a:lnTo>
                <a:lnTo>
                  <a:pt x="431" y="2747"/>
                </a:lnTo>
                <a:lnTo>
                  <a:pt x="471" y="2747"/>
                </a:lnTo>
                <a:lnTo>
                  <a:pt x="511" y="2747"/>
                </a:lnTo>
                <a:lnTo>
                  <a:pt x="551" y="2747"/>
                </a:lnTo>
                <a:lnTo>
                  <a:pt x="589" y="2747"/>
                </a:lnTo>
                <a:lnTo>
                  <a:pt x="629" y="2747"/>
                </a:lnTo>
                <a:lnTo>
                  <a:pt x="669" y="2747"/>
                </a:lnTo>
                <a:lnTo>
                  <a:pt x="707" y="2747"/>
                </a:lnTo>
                <a:lnTo>
                  <a:pt x="747" y="2747"/>
                </a:lnTo>
                <a:lnTo>
                  <a:pt x="787" y="2747"/>
                </a:lnTo>
                <a:lnTo>
                  <a:pt x="827" y="2747"/>
                </a:lnTo>
                <a:lnTo>
                  <a:pt x="865" y="2747"/>
                </a:lnTo>
                <a:lnTo>
                  <a:pt x="904" y="2747"/>
                </a:lnTo>
                <a:lnTo>
                  <a:pt x="944" y="2747"/>
                </a:lnTo>
                <a:lnTo>
                  <a:pt x="982" y="2747"/>
                </a:lnTo>
                <a:lnTo>
                  <a:pt x="1022" y="2747"/>
                </a:lnTo>
                <a:lnTo>
                  <a:pt x="1062" y="2747"/>
                </a:lnTo>
                <a:lnTo>
                  <a:pt x="1100" y="2747"/>
                </a:lnTo>
                <a:lnTo>
                  <a:pt x="1140" y="2747"/>
                </a:lnTo>
                <a:lnTo>
                  <a:pt x="1180" y="2747"/>
                </a:lnTo>
                <a:lnTo>
                  <a:pt x="1220" y="2745"/>
                </a:lnTo>
                <a:lnTo>
                  <a:pt x="1258" y="2745"/>
                </a:lnTo>
                <a:lnTo>
                  <a:pt x="1298" y="2745"/>
                </a:lnTo>
                <a:lnTo>
                  <a:pt x="1338" y="2745"/>
                </a:lnTo>
                <a:lnTo>
                  <a:pt x="1376" y="2743"/>
                </a:lnTo>
                <a:lnTo>
                  <a:pt x="1416" y="2743"/>
                </a:lnTo>
                <a:lnTo>
                  <a:pt x="1456" y="2741"/>
                </a:lnTo>
                <a:lnTo>
                  <a:pt x="1494" y="2741"/>
                </a:lnTo>
                <a:lnTo>
                  <a:pt x="1533" y="2739"/>
                </a:lnTo>
                <a:lnTo>
                  <a:pt x="1573" y="2738"/>
                </a:lnTo>
                <a:lnTo>
                  <a:pt x="1613" y="2736"/>
                </a:lnTo>
                <a:lnTo>
                  <a:pt x="1651" y="2734"/>
                </a:lnTo>
                <a:lnTo>
                  <a:pt x="1691" y="2730"/>
                </a:lnTo>
                <a:lnTo>
                  <a:pt x="1731" y="2728"/>
                </a:lnTo>
                <a:lnTo>
                  <a:pt x="1769" y="2722"/>
                </a:lnTo>
                <a:lnTo>
                  <a:pt x="1809" y="2719"/>
                </a:lnTo>
                <a:lnTo>
                  <a:pt x="1849" y="2713"/>
                </a:lnTo>
                <a:lnTo>
                  <a:pt x="1887" y="2707"/>
                </a:lnTo>
                <a:lnTo>
                  <a:pt x="1927" y="2700"/>
                </a:lnTo>
                <a:lnTo>
                  <a:pt x="1967" y="2692"/>
                </a:lnTo>
                <a:lnTo>
                  <a:pt x="2007" y="2681"/>
                </a:lnTo>
                <a:lnTo>
                  <a:pt x="2045" y="2671"/>
                </a:lnTo>
                <a:lnTo>
                  <a:pt x="2085" y="2658"/>
                </a:lnTo>
                <a:lnTo>
                  <a:pt x="2125" y="2643"/>
                </a:lnTo>
                <a:lnTo>
                  <a:pt x="2163" y="2627"/>
                </a:lnTo>
                <a:lnTo>
                  <a:pt x="2202" y="2608"/>
                </a:lnTo>
                <a:lnTo>
                  <a:pt x="2242" y="2587"/>
                </a:lnTo>
                <a:lnTo>
                  <a:pt x="2280" y="2565"/>
                </a:lnTo>
                <a:lnTo>
                  <a:pt x="2320" y="2538"/>
                </a:lnTo>
                <a:lnTo>
                  <a:pt x="2360" y="2509"/>
                </a:lnTo>
                <a:lnTo>
                  <a:pt x="2400" y="2477"/>
                </a:lnTo>
                <a:lnTo>
                  <a:pt x="2438" y="2441"/>
                </a:lnTo>
                <a:lnTo>
                  <a:pt x="2478" y="2403"/>
                </a:lnTo>
                <a:lnTo>
                  <a:pt x="2518" y="2359"/>
                </a:lnTo>
                <a:lnTo>
                  <a:pt x="2556" y="2314"/>
                </a:lnTo>
                <a:lnTo>
                  <a:pt x="2596" y="2264"/>
                </a:lnTo>
                <a:lnTo>
                  <a:pt x="2636" y="2209"/>
                </a:lnTo>
                <a:lnTo>
                  <a:pt x="2674" y="2152"/>
                </a:lnTo>
                <a:lnTo>
                  <a:pt x="2714" y="2089"/>
                </a:lnTo>
                <a:lnTo>
                  <a:pt x="2754" y="2023"/>
                </a:lnTo>
                <a:lnTo>
                  <a:pt x="2793" y="1952"/>
                </a:lnTo>
                <a:lnTo>
                  <a:pt x="2831" y="1878"/>
                </a:lnTo>
                <a:lnTo>
                  <a:pt x="2871" y="1800"/>
                </a:lnTo>
                <a:lnTo>
                  <a:pt x="2911" y="1719"/>
                </a:lnTo>
                <a:lnTo>
                  <a:pt x="2949" y="1633"/>
                </a:lnTo>
                <a:lnTo>
                  <a:pt x="2989" y="1546"/>
                </a:lnTo>
                <a:lnTo>
                  <a:pt x="3029" y="1454"/>
                </a:lnTo>
                <a:lnTo>
                  <a:pt x="3067" y="1361"/>
                </a:lnTo>
                <a:lnTo>
                  <a:pt x="3107" y="1266"/>
                </a:lnTo>
                <a:lnTo>
                  <a:pt x="3147" y="1171"/>
                </a:lnTo>
                <a:lnTo>
                  <a:pt x="3187" y="1074"/>
                </a:lnTo>
                <a:lnTo>
                  <a:pt x="3225" y="979"/>
                </a:lnTo>
                <a:lnTo>
                  <a:pt x="3265" y="884"/>
                </a:lnTo>
                <a:lnTo>
                  <a:pt x="3305" y="789"/>
                </a:lnTo>
                <a:lnTo>
                  <a:pt x="3343" y="698"/>
                </a:lnTo>
                <a:lnTo>
                  <a:pt x="3383" y="609"/>
                </a:lnTo>
                <a:lnTo>
                  <a:pt x="3422" y="523"/>
                </a:lnTo>
                <a:lnTo>
                  <a:pt x="3460" y="441"/>
                </a:lnTo>
                <a:lnTo>
                  <a:pt x="3500" y="365"/>
                </a:lnTo>
                <a:lnTo>
                  <a:pt x="3540" y="295"/>
                </a:lnTo>
                <a:lnTo>
                  <a:pt x="3580" y="230"/>
                </a:lnTo>
                <a:lnTo>
                  <a:pt x="3618" y="173"/>
                </a:lnTo>
                <a:lnTo>
                  <a:pt x="3658" y="122"/>
                </a:lnTo>
                <a:lnTo>
                  <a:pt x="3698" y="80"/>
                </a:lnTo>
                <a:lnTo>
                  <a:pt x="3736" y="48"/>
                </a:lnTo>
                <a:lnTo>
                  <a:pt x="3776" y="23"/>
                </a:lnTo>
                <a:lnTo>
                  <a:pt x="3816" y="8"/>
                </a:lnTo>
                <a:lnTo>
                  <a:pt x="3856" y="0"/>
                </a:lnTo>
                <a:lnTo>
                  <a:pt x="3894" y="2"/>
                </a:lnTo>
              </a:path>
            </a:pathLst>
          </a:custGeom>
          <a:noFill/>
          <a:ln w="28575">
            <a:solidFill>
              <a:schemeClr val="accent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128428" y="2881012"/>
            <a:ext cx="628890" cy="970021"/>
            <a:chOff x="128428" y="2881012"/>
            <a:chExt cx="628890" cy="970021"/>
          </a:xfrm>
        </p:grpSpPr>
        <p:sp>
          <p:nvSpPr>
            <p:cNvPr id="61" name="矩形 58"/>
            <p:cNvSpPr>
              <a:spLocks noChangeArrowheads="1"/>
            </p:cNvSpPr>
            <p:nvPr/>
          </p:nvSpPr>
          <p:spPr bwMode="auto">
            <a:xfrm rot="16200000">
              <a:off x="317743" y="3547904"/>
              <a:ext cx="113814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I</a:t>
              </a:r>
              <a:endPara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2" name="矩形 59"/>
            <p:cNvSpPr>
              <a:spLocks noChangeArrowheads="1"/>
            </p:cNvSpPr>
            <p:nvPr/>
          </p:nvSpPr>
          <p:spPr bwMode="auto">
            <a:xfrm rot="16200000">
              <a:off x="380291" y="3436694"/>
              <a:ext cx="3847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335</a:t>
              </a:r>
              <a:endPara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3" name="矩形 60"/>
            <p:cNvSpPr>
              <a:spLocks noChangeArrowheads="1"/>
            </p:cNvSpPr>
            <p:nvPr/>
          </p:nvSpPr>
          <p:spPr bwMode="auto">
            <a:xfrm rot="16200000">
              <a:off x="203930" y="3144679"/>
              <a:ext cx="341440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 </a:t>
              </a:r>
              <a:r>
                <a:rPr kumimoji="0" lang="zh-CN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/I</a:t>
              </a:r>
              <a:endPara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64" name="矩形 61"/>
            <p:cNvSpPr>
              <a:spLocks noChangeArrowheads="1"/>
            </p:cNvSpPr>
            <p:nvPr/>
          </p:nvSpPr>
          <p:spPr bwMode="auto">
            <a:xfrm rot="16200000">
              <a:off x="364525" y="2888707"/>
              <a:ext cx="3847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latin typeface="Arabic Transparent" charset="0"/>
                  <a:ea typeface="宋体" pitchFamily="2" charset="-122"/>
                  <a:cs typeface="宋体" pitchFamily="2" charset="-122"/>
                </a:rPr>
                <a:t>339</a:t>
              </a:r>
              <a:endPara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5" name="矩形 62"/>
          <p:cNvSpPr>
            <a:spLocks noChangeArrowheads="1"/>
          </p:cNvSpPr>
          <p:nvPr/>
        </p:nvSpPr>
        <p:spPr bwMode="auto">
          <a:xfrm>
            <a:off x="3937329" y="6366642"/>
            <a:ext cx="16174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log C(mg/ml)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7" name="直线 64"/>
          <p:cNvSpPr>
            <a:spLocks noChangeShapeType="1"/>
          </p:cNvSpPr>
          <p:nvPr/>
        </p:nvSpPr>
        <p:spPr bwMode="auto">
          <a:xfrm>
            <a:off x="2660650" y="5683251"/>
            <a:ext cx="3190875" cy="0"/>
          </a:xfrm>
          <a:prstGeom prst="line">
            <a:avLst/>
          </a:prstGeom>
          <a:noFill/>
          <a:ln w="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直线 65"/>
          <p:cNvSpPr>
            <a:spLocks noChangeShapeType="1"/>
          </p:cNvSpPr>
          <p:nvPr/>
        </p:nvSpPr>
        <p:spPr bwMode="auto">
          <a:xfrm flipH="1">
            <a:off x="5453063" y="788988"/>
            <a:ext cx="2170113" cy="5154613"/>
          </a:xfrm>
          <a:prstGeom prst="line">
            <a:avLst/>
          </a:prstGeom>
          <a:noFill/>
          <a:ln w="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直线 66"/>
          <p:cNvSpPr>
            <a:spLocks noChangeShapeType="1"/>
          </p:cNvSpPr>
          <p:nvPr/>
        </p:nvSpPr>
        <p:spPr bwMode="auto">
          <a:xfrm>
            <a:off x="5568950" y="5683251"/>
            <a:ext cx="0" cy="361950"/>
          </a:xfrm>
          <a:prstGeom prst="line">
            <a:avLst/>
          </a:prstGeom>
          <a:noFill/>
          <a:ln w="5">
            <a:solidFill>
              <a:schemeClr val="accent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1531938" y="6119813"/>
            <a:ext cx="205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-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2560638" y="6119813"/>
            <a:ext cx="205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-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3592513" y="6119813"/>
            <a:ext cx="205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-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4624388" y="6119813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5689600" y="6119813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6721475" y="6119813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矩形 12"/>
          <p:cNvSpPr>
            <a:spLocks noChangeArrowheads="1"/>
          </p:cNvSpPr>
          <p:nvPr/>
        </p:nvSpPr>
        <p:spPr bwMode="auto">
          <a:xfrm>
            <a:off x="7750175" y="6119813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711200" y="5364163"/>
            <a:ext cx="3206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711200" y="4291013"/>
            <a:ext cx="3206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矩形 15"/>
          <p:cNvSpPr>
            <a:spLocks noChangeArrowheads="1"/>
          </p:cNvSpPr>
          <p:nvPr/>
        </p:nvSpPr>
        <p:spPr bwMode="auto">
          <a:xfrm>
            <a:off x="711200" y="3216276"/>
            <a:ext cx="3206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矩形 16"/>
          <p:cNvSpPr>
            <a:spLocks noChangeArrowheads="1"/>
          </p:cNvSpPr>
          <p:nvPr/>
        </p:nvSpPr>
        <p:spPr bwMode="auto">
          <a:xfrm>
            <a:off x="711200" y="2141538"/>
            <a:ext cx="3206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1.0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711200" y="1068388"/>
            <a:ext cx="3206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1.1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109663" y="658813"/>
            <a:ext cx="7213600" cy="5372101"/>
            <a:chOff x="1109663" y="658813"/>
            <a:chExt cx="7213600" cy="5372101"/>
          </a:xfrm>
        </p:grpSpPr>
        <p:sp>
          <p:nvSpPr>
            <p:cNvPr id="8" name="矩形 5"/>
            <p:cNvSpPr>
              <a:spLocks noChangeArrowheads="1"/>
            </p:cNvSpPr>
            <p:nvPr/>
          </p:nvSpPr>
          <p:spPr bwMode="auto">
            <a:xfrm>
              <a:off x="1109663" y="658813"/>
              <a:ext cx="7213600" cy="5372100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直线 18"/>
            <p:cNvSpPr>
              <a:spLocks noChangeShapeType="1"/>
            </p:cNvSpPr>
            <p:nvPr/>
          </p:nvSpPr>
          <p:spPr bwMode="auto">
            <a:xfrm flipV="1">
              <a:off x="1109663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直线 19"/>
            <p:cNvSpPr>
              <a:spLocks noChangeShapeType="1"/>
            </p:cNvSpPr>
            <p:nvPr/>
          </p:nvSpPr>
          <p:spPr bwMode="auto">
            <a:xfrm flipV="1">
              <a:off x="1625600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直线 20"/>
            <p:cNvSpPr>
              <a:spLocks noChangeShapeType="1"/>
            </p:cNvSpPr>
            <p:nvPr/>
          </p:nvSpPr>
          <p:spPr bwMode="auto">
            <a:xfrm flipV="1">
              <a:off x="2141538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直线 21"/>
            <p:cNvSpPr>
              <a:spLocks noChangeShapeType="1"/>
            </p:cNvSpPr>
            <p:nvPr/>
          </p:nvSpPr>
          <p:spPr bwMode="auto">
            <a:xfrm flipV="1">
              <a:off x="2654300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直线 22"/>
            <p:cNvSpPr>
              <a:spLocks noChangeShapeType="1"/>
            </p:cNvSpPr>
            <p:nvPr/>
          </p:nvSpPr>
          <p:spPr bwMode="auto">
            <a:xfrm flipV="1">
              <a:off x="3170238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直线 23"/>
            <p:cNvSpPr>
              <a:spLocks noChangeShapeType="1"/>
            </p:cNvSpPr>
            <p:nvPr/>
          </p:nvSpPr>
          <p:spPr bwMode="auto">
            <a:xfrm flipV="1">
              <a:off x="3686175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直线 24"/>
            <p:cNvSpPr>
              <a:spLocks noChangeShapeType="1"/>
            </p:cNvSpPr>
            <p:nvPr/>
          </p:nvSpPr>
          <p:spPr bwMode="auto">
            <a:xfrm flipV="1">
              <a:off x="4202113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直线 25"/>
            <p:cNvSpPr>
              <a:spLocks noChangeShapeType="1"/>
            </p:cNvSpPr>
            <p:nvPr/>
          </p:nvSpPr>
          <p:spPr bwMode="auto">
            <a:xfrm flipV="1">
              <a:off x="4718050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直线 26"/>
            <p:cNvSpPr>
              <a:spLocks noChangeShapeType="1"/>
            </p:cNvSpPr>
            <p:nvPr/>
          </p:nvSpPr>
          <p:spPr bwMode="auto">
            <a:xfrm flipV="1">
              <a:off x="5230813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直线 27"/>
            <p:cNvSpPr>
              <a:spLocks noChangeShapeType="1"/>
            </p:cNvSpPr>
            <p:nvPr/>
          </p:nvSpPr>
          <p:spPr bwMode="auto">
            <a:xfrm flipV="1">
              <a:off x="5746750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直线 28"/>
            <p:cNvSpPr>
              <a:spLocks noChangeShapeType="1"/>
            </p:cNvSpPr>
            <p:nvPr/>
          </p:nvSpPr>
          <p:spPr bwMode="auto">
            <a:xfrm flipV="1">
              <a:off x="6262688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直线 29"/>
            <p:cNvSpPr>
              <a:spLocks noChangeShapeType="1"/>
            </p:cNvSpPr>
            <p:nvPr/>
          </p:nvSpPr>
          <p:spPr bwMode="auto">
            <a:xfrm flipV="1">
              <a:off x="6778625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直线 30"/>
            <p:cNvSpPr>
              <a:spLocks noChangeShapeType="1"/>
            </p:cNvSpPr>
            <p:nvPr/>
          </p:nvSpPr>
          <p:spPr bwMode="auto">
            <a:xfrm flipV="1">
              <a:off x="7291388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直线 31"/>
            <p:cNvSpPr>
              <a:spLocks noChangeShapeType="1"/>
            </p:cNvSpPr>
            <p:nvPr/>
          </p:nvSpPr>
          <p:spPr bwMode="auto">
            <a:xfrm flipV="1">
              <a:off x="7807325" y="5927726"/>
              <a:ext cx="0" cy="1031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直线 32"/>
            <p:cNvSpPr>
              <a:spLocks noChangeShapeType="1"/>
            </p:cNvSpPr>
            <p:nvPr/>
          </p:nvSpPr>
          <p:spPr bwMode="auto">
            <a:xfrm flipV="1">
              <a:off x="8323263" y="5978526"/>
              <a:ext cx="0" cy="523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直线 33"/>
            <p:cNvSpPr>
              <a:spLocks noChangeShapeType="1"/>
            </p:cNvSpPr>
            <p:nvPr/>
          </p:nvSpPr>
          <p:spPr bwMode="auto">
            <a:xfrm>
              <a:off x="1109663" y="6030913"/>
              <a:ext cx="7213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直线 34"/>
            <p:cNvSpPr>
              <a:spLocks noChangeShapeType="1"/>
            </p:cNvSpPr>
            <p:nvPr/>
          </p:nvSpPr>
          <p:spPr bwMode="auto">
            <a:xfrm>
              <a:off x="1109663" y="603091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直线 35"/>
            <p:cNvSpPr>
              <a:spLocks noChangeShapeType="1"/>
            </p:cNvSpPr>
            <p:nvPr/>
          </p:nvSpPr>
          <p:spPr bwMode="auto">
            <a:xfrm>
              <a:off x="1109663" y="5492751"/>
              <a:ext cx="103188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直线 36"/>
            <p:cNvSpPr>
              <a:spLocks noChangeShapeType="1"/>
            </p:cNvSpPr>
            <p:nvPr/>
          </p:nvSpPr>
          <p:spPr bwMode="auto">
            <a:xfrm>
              <a:off x="1109663" y="4956176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直线 37"/>
            <p:cNvSpPr>
              <a:spLocks noChangeShapeType="1"/>
            </p:cNvSpPr>
            <p:nvPr/>
          </p:nvSpPr>
          <p:spPr bwMode="auto">
            <a:xfrm>
              <a:off x="1109663" y="4419601"/>
              <a:ext cx="103188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直线 38"/>
            <p:cNvSpPr>
              <a:spLocks noChangeShapeType="1"/>
            </p:cNvSpPr>
            <p:nvPr/>
          </p:nvSpPr>
          <p:spPr bwMode="auto">
            <a:xfrm>
              <a:off x="1109663" y="3881438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直线 39"/>
            <p:cNvSpPr>
              <a:spLocks noChangeShapeType="1"/>
            </p:cNvSpPr>
            <p:nvPr/>
          </p:nvSpPr>
          <p:spPr bwMode="auto">
            <a:xfrm>
              <a:off x="1109663" y="3344863"/>
              <a:ext cx="103188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直线 40"/>
            <p:cNvSpPr>
              <a:spLocks noChangeShapeType="1"/>
            </p:cNvSpPr>
            <p:nvPr/>
          </p:nvSpPr>
          <p:spPr bwMode="auto">
            <a:xfrm>
              <a:off x="1109663" y="2808288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直线 41"/>
            <p:cNvSpPr>
              <a:spLocks noChangeShapeType="1"/>
            </p:cNvSpPr>
            <p:nvPr/>
          </p:nvSpPr>
          <p:spPr bwMode="auto">
            <a:xfrm>
              <a:off x="1109663" y="2270126"/>
              <a:ext cx="103188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直线 42"/>
            <p:cNvSpPr>
              <a:spLocks noChangeShapeType="1"/>
            </p:cNvSpPr>
            <p:nvPr/>
          </p:nvSpPr>
          <p:spPr bwMode="auto">
            <a:xfrm>
              <a:off x="1109663" y="1733551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直线 43"/>
            <p:cNvSpPr>
              <a:spLocks noChangeShapeType="1"/>
            </p:cNvSpPr>
            <p:nvPr/>
          </p:nvSpPr>
          <p:spPr bwMode="auto">
            <a:xfrm>
              <a:off x="1109663" y="1195388"/>
              <a:ext cx="103188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直线 44"/>
            <p:cNvSpPr>
              <a:spLocks noChangeShapeType="1"/>
            </p:cNvSpPr>
            <p:nvPr/>
          </p:nvSpPr>
          <p:spPr bwMode="auto">
            <a:xfrm>
              <a:off x="1109663" y="65881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直线 45"/>
            <p:cNvSpPr>
              <a:spLocks noChangeShapeType="1"/>
            </p:cNvSpPr>
            <p:nvPr/>
          </p:nvSpPr>
          <p:spPr bwMode="auto">
            <a:xfrm flipV="1">
              <a:off x="1109663" y="658813"/>
              <a:ext cx="0" cy="53721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矩形 68"/>
          <p:cNvSpPr>
            <a:spLocks noChangeArrowheads="1"/>
          </p:cNvSpPr>
          <p:nvPr/>
        </p:nvSpPr>
        <p:spPr bwMode="auto">
          <a:xfrm>
            <a:off x="6336664" y="5375411"/>
            <a:ext cx="1211870" cy="276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=0.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71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0" name="矩形 68"/>
          <p:cNvSpPr>
            <a:spLocks noChangeArrowheads="1"/>
          </p:cNvSpPr>
          <p:nvPr/>
        </p:nvSpPr>
        <p:spPr bwMode="auto">
          <a:xfrm>
            <a:off x="5809795" y="5384119"/>
            <a:ext cx="525785" cy="276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CMC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" name="矩形 68"/>
          <p:cNvSpPr>
            <a:spLocks noChangeArrowheads="1"/>
          </p:cNvSpPr>
          <p:nvPr/>
        </p:nvSpPr>
        <p:spPr bwMode="auto">
          <a:xfrm>
            <a:off x="5818504" y="5381897"/>
            <a:ext cx="525785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CMC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6" name="矩形 68"/>
          <p:cNvSpPr>
            <a:spLocks noChangeArrowheads="1"/>
          </p:cNvSpPr>
          <p:nvPr/>
        </p:nvSpPr>
        <p:spPr bwMode="auto">
          <a:xfrm>
            <a:off x="3711027" y="3447668"/>
            <a:ext cx="101309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0.5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7" name="矩形 68"/>
          <p:cNvSpPr>
            <a:spLocks noChangeArrowheads="1"/>
          </p:cNvSpPr>
          <p:nvPr/>
        </p:nvSpPr>
        <p:spPr bwMode="auto">
          <a:xfrm>
            <a:off x="3711024" y="3856044"/>
            <a:ext cx="101309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0.4</a:t>
            </a:r>
            <a:r>
              <a:rPr kumimoji="0" lang="en-US" altLang="zh-CN" sz="1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8" name="矩形 68"/>
          <p:cNvSpPr>
            <a:spLocks noChangeArrowheads="1"/>
          </p:cNvSpPr>
          <p:nvPr/>
        </p:nvSpPr>
        <p:spPr bwMode="auto">
          <a:xfrm>
            <a:off x="3711029" y="4264420"/>
            <a:ext cx="101309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0.3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" name="矩形 68"/>
          <p:cNvSpPr>
            <a:spLocks noChangeArrowheads="1"/>
          </p:cNvSpPr>
          <p:nvPr/>
        </p:nvSpPr>
        <p:spPr bwMode="auto">
          <a:xfrm>
            <a:off x="3711026" y="4672796"/>
            <a:ext cx="101309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0.2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3" name="矩形 68"/>
          <p:cNvSpPr>
            <a:spLocks noChangeArrowheads="1"/>
          </p:cNvSpPr>
          <p:nvPr/>
        </p:nvSpPr>
        <p:spPr bwMode="auto">
          <a:xfrm>
            <a:off x="3711022" y="5081171"/>
            <a:ext cx="101309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0.1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4" name="矩形 68"/>
          <p:cNvSpPr>
            <a:spLocks noChangeArrowheads="1"/>
          </p:cNvSpPr>
          <p:nvPr/>
        </p:nvSpPr>
        <p:spPr bwMode="auto">
          <a:xfrm>
            <a:off x="3711034" y="1055301"/>
            <a:ext cx="82073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5" name="矩形 68"/>
          <p:cNvSpPr>
            <a:spLocks noChangeArrowheads="1"/>
          </p:cNvSpPr>
          <p:nvPr/>
        </p:nvSpPr>
        <p:spPr bwMode="auto">
          <a:xfrm>
            <a:off x="3711029" y="1463677"/>
            <a:ext cx="82073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6" name="矩形 68"/>
          <p:cNvSpPr>
            <a:spLocks noChangeArrowheads="1"/>
          </p:cNvSpPr>
          <p:nvPr/>
        </p:nvSpPr>
        <p:spPr bwMode="auto">
          <a:xfrm>
            <a:off x="3711034" y="1872053"/>
            <a:ext cx="82073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7" name="矩形 68"/>
          <p:cNvSpPr>
            <a:spLocks noChangeArrowheads="1"/>
          </p:cNvSpPr>
          <p:nvPr/>
        </p:nvSpPr>
        <p:spPr bwMode="auto">
          <a:xfrm>
            <a:off x="3711031" y="2280429"/>
            <a:ext cx="82073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8" name="矩形 68"/>
          <p:cNvSpPr>
            <a:spLocks noChangeArrowheads="1"/>
          </p:cNvSpPr>
          <p:nvPr/>
        </p:nvSpPr>
        <p:spPr bwMode="auto">
          <a:xfrm>
            <a:off x="3711027" y="2688804"/>
            <a:ext cx="820738" cy="276999"/>
          </a:xfrm>
          <a:prstGeom prst="rect">
            <a:avLst/>
          </a:prstGeom>
          <a:noFill/>
          <a:ln>
            <a:noFill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 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0" name="斜纹 79"/>
          <p:cNvSpPr/>
          <p:nvPr/>
        </p:nvSpPr>
        <p:spPr>
          <a:xfrm>
            <a:off x="-47297" y="0"/>
            <a:ext cx="1809595" cy="1809595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2" name="TextBox 5"/>
          <p:cNvSpPr txBox="1">
            <a:spLocks noChangeArrowheads="1"/>
          </p:cNvSpPr>
          <p:nvPr/>
        </p:nvSpPr>
        <p:spPr bwMode="auto">
          <a:xfrm rot="18944029">
            <a:off x="-820661" y="371641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CMC</a:t>
            </a:r>
            <a:endParaRPr lang="zh-CN" altLang="en-US" sz="32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820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1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22725 -0.34421 " pathEditMode="relative" rAng="0" ptsTypes="AA">
                                      <p:cBhvr>
                                        <p:cTn id="174" dur="7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72" y="-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700"/>
                            </p:stCondLst>
                            <p:childTnLst>
                              <p:par>
                                <p:cTn id="1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5" grpId="0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71" grpId="0" animBg="1"/>
      <p:bldP spid="71" grpId="1" animBg="1"/>
      <p:bldP spid="70" grpId="0" animBg="1"/>
      <p:bldP spid="70" grpId="1" animBg="1"/>
      <p:bldP spid="81" grpId="0"/>
      <p:bldP spid="81" grpId="1"/>
      <p:bldP spid="86" grpId="0"/>
      <p:bldP spid="87" grpId="0"/>
      <p:bldP spid="88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自选图形 123"/>
          <p:cNvSpPr>
            <a:spLocks noChangeAspect="1" noChangeArrowheads="1" noTextEdit="1"/>
          </p:cNvSpPr>
          <p:nvPr/>
        </p:nvSpPr>
        <p:spPr bwMode="auto">
          <a:xfrm>
            <a:off x="419100" y="520700"/>
            <a:ext cx="8305800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矩形 126"/>
          <p:cNvSpPr>
            <a:spLocks noChangeArrowheads="1"/>
          </p:cNvSpPr>
          <p:nvPr/>
        </p:nvSpPr>
        <p:spPr bwMode="auto">
          <a:xfrm>
            <a:off x="1162050" y="6164263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440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0" name="矩形 127"/>
          <p:cNvSpPr>
            <a:spLocks noChangeArrowheads="1"/>
          </p:cNvSpPr>
          <p:nvPr/>
        </p:nvSpPr>
        <p:spPr bwMode="auto">
          <a:xfrm>
            <a:off x="3205163" y="6164263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450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1" name="矩形 128"/>
          <p:cNvSpPr>
            <a:spLocks noChangeArrowheads="1"/>
          </p:cNvSpPr>
          <p:nvPr/>
        </p:nvSpPr>
        <p:spPr bwMode="auto">
          <a:xfrm>
            <a:off x="5246688" y="6164263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460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2" name="矩形 129"/>
          <p:cNvSpPr>
            <a:spLocks noChangeArrowheads="1"/>
          </p:cNvSpPr>
          <p:nvPr/>
        </p:nvSpPr>
        <p:spPr bwMode="auto">
          <a:xfrm>
            <a:off x="7289800" y="6164263"/>
            <a:ext cx="3847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470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" name="矩形 130"/>
          <p:cNvSpPr>
            <a:spLocks noChangeArrowheads="1"/>
          </p:cNvSpPr>
          <p:nvPr/>
        </p:nvSpPr>
        <p:spPr bwMode="auto">
          <a:xfrm>
            <a:off x="766763" y="5949950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8400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4" name="矩形 131"/>
          <p:cNvSpPr>
            <a:spLocks noChangeArrowheads="1"/>
          </p:cNvSpPr>
          <p:nvPr/>
        </p:nvSpPr>
        <p:spPr bwMode="auto">
          <a:xfrm>
            <a:off x="766763" y="5060950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8600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5" name="矩形 132"/>
          <p:cNvSpPr>
            <a:spLocks noChangeArrowheads="1"/>
          </p:cNvSpPr>
          <p:nvPr/>
        </p:nvSpPr>
        <p:spPr bwMode="auto">
          <a:xfrm>
            <a:off x="766763" y="4173538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8800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6" name="矩形 133"/>
          <p:cNvSpPr>
            <a:spLocks noChangeArrowheads="1"/>
          </p:cNvSpPr>
          <p:nvPr/>
        </p:nvSpPr>
        <p:spPr bwMode="auto">
          <a:xfrm>
            <a:off x="766763" y="3289300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9000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7" name="矩形 134"/>
          <p:cNvSpPr>
            <a:spLocks noChangeArrowheads="1"/>
          </p:cNvSpPr>
          <p:nvPr/>
        </p:nvSpPr>
        <p:spPr bwMode="auto">
          <a:xfrm>
            <a:off x="766763" y="2401888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9200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8" name="矩形 135"/>
          <p:cNvSpPr>
            <a:spLocks noChangeArrowheads="1"/>
          </p:cNvSpPr>
          <p:nvPr/>
        </p:nvSpPr>
        <p:spPr bwMode="auto">
          <a:xfrm>
            <a:off x="766763" y="1514475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9400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9" name="矩形 136"/>
          <p:cNvSpPr>
            <a:spLocks noChangeArrowheads="1"/>
          </p:cNvSpPr>
          <p:nvPr/>
        </p:nvSpPr>
        <p:spPr bwMode="auto">
          <a:xfrm>
            <a:off x="766763" y="627063"/>
            <a:ext cx="5129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9600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331913" y="754063"/>
            <a:ext cx="7150100" cy="5322888"/>
            <a:chOff x="1331913" y="754063"/>
            <a:chExt cx="7150100" cy="5322888"/>
          </a:xfrm>
        </p:grpSpPr>
        <p:sp>
          <p:nvSpPr>
            <p:cNvPr id="128" name="矩形 125"/>
            <p:cNvSpPr>
              <a:spLocks noChangeArrowheads="1"/>
            </p:cNvSpPr>
            <p:nvPr/>
          </p:nvSpPr>
          <p:spPr bwMode="auto">
            <a:xfrm>
              <a:off x="1331913" y="754063"/>
              <a:ext cx="7150100" cy="5322888"/>
            </a:xfrm>
            <a:prstGeom prst="rect">
              <a:avLst/>
            </a:prstGeom>
            <a:noFill/>
            <a:ln w="28575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直线 137"/>
            <p:cNvSpPr>
              <a:spLocks noChangeShapeType="1"/>
            </p:cNvSpPr>
            <p:nvPr/>
          </p:nvSpPr>
          <p:spPr bwMode="auto">
            <a:xfrm flipV="1">
              <a:off x="1331913" y="5975350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直线 138"/>
            <p:cNvSpPr>
              <a:spLocks noChangeShapeType="1"/>
            </p:cNvSpPr>
            <p:nvPr/>
          </p:nvSpPr>
          <p:spPr bwMode="auto">
            <a:xfrm flipV="1">
              <a:off x="2354263" y="6026150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直线 139"/>
            <p:cNvSpPr>
              <a:spLocks noChangeShapeType="1"/>
            </p:cNvSpPr>
            <p:nvPr/>
          </p:nvSpPr>
          <p:spPr bwMode="auto">
            <a:xfrm flipV="1">
              <a:off x="3376613" y="5975350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直线 140"/>
            <p:cNvSpPr>
              <a:spLocks noChangeShapeType="1"/>
            </p:cNvSpPr>
            <p:nvPr/>
          </p:nvSpPr>
          <p:spPr bwMode="auto">
            <a:xfrm flipV="1">
              <a:off x="4397375" y="6026150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直线 141"/>
            <p:cNvSpPr>
              <a:spLocks noChangeShapeType="1"/>
            </p:cNvSpPr>
            <p:nvPr/>
          </p:nvSpPr>
          <p:spPr bwMode="auto">
            <a:xfrm flipV="1">
              <a:off x="5416550" y="5975350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直线 142"/>
            <p:cNvSpPr>
              <a:spLocks noChangeShapeType="1"/>
            </p:cNvSpPr>
            <p:nvPr/>
          </p:nvSpPr>
          <p:spPr bwMode="auto">
            <a:xfrm flipV="1">
              <a:off x="6438900" y="6026150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直线 143"/>
            <p:cNvSpPr>
              <a:spLocks noChangeShapeType="1"/>
            </p:cNvSpPr>
            <p:nvPr/>
          </p:nvSpPr>
          <p:spPr bwMode="auto">
            <a:xfrm flipV="1">
              <a:off x="7461250" y="5975350"/>
              <a:ext cx="0" cy="1016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直线 144"/>
            <p:cNvSpPr>
              <a:spLocks noChangeShapeType="1"/>
            </p:cNvSpPr>
            <p:nvPr/>
          </p:nvSpPr>
          <p:spPr bwMode="auto">
            <a:xfrm flipV="1">
              <a:off x="8482013" y="6026150"/>
              <a:ext cx="0" cy="5080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直线 145"/>
            <p:cNvSpPr>
              <a:spLocks noChangeShapeType="1"/>
            </p:cNvSpPr>
            <p:nvPr/>
          </p:nvSpPr>
          <p:spPr bwMode="auto">
            <a:xfrm>
              <a:off x="1331913" y="6076950"/>
              <a:ext cx="71501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直线 146"/>
            <p:cNvSpPr>
              <a:spLocks noChangeShapeType="1"/>
            </p:cNvSpPr>
            <p:nvPr/>
          </p:nvSpPr>
          <p:spPr bwMode="auto">
            <a:xfrm>
              <a:off x="1331913" y="6076950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直线 147"/>
            <p:cNvSpPr>
              <a:spLocks noChangeShapeType="1"/>
            </p:cNvSpPr>
            <p:nvPr/>
          </p:nvSpPr>
          <p:spPr bwMode="auto">
            <a:xfrm>
              <a:off x="1331913" y="5634038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直线 148"/>
            <p:cNvSpPr>
              <a:spLocks noChangeShapeType="1"/>
            </p:cNvSpPr>
            <p:nvPr/>
          </p:nvSpPr>
          <p:spPr bwMode="auto">
            <a:xfrm>
              <a:off x="1331913" y="5189538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直线 149"/>
            <p:cNvSpPr>
              <a:spLocks noChangeShapeType="1"/>
            </p:cNvSpPr>
            <p:nvPr/>
          </p:nvSpPr>
          <p:spPr bwMode="auto">
            <a:xfrm>
              <a:off x="1331913" y="4746625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直线 150"/>
            <p:cNvSpPr>
              <a:spLocks noChangeShapeType="1"/>
            </p:cNvSpPr>
            <p:nvPr/>
          </p:nvSpPr>
          <p:spPr bwMode="auto">
            <a:xfrm>
              <a:off x="1331913" y="4302125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直线 151"/>
            <p:cNvSpPr>
              <a:spLocks noChangeShapeType="1"/>
            </p:cNvSpPr>
            <p:nvPr/>
          </p:nvSpPr>
          <p:spPr bwMode="auto">
            <a:xfrm>
              <a:off x="1331913" y="3859213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直线 152"/>
            <p:cNvSpPr>
              <a:spLocks noChangeShapeType="1"/>
            </p:cNvSpPr>
            <p:nvPr/>
          </p:nvSpPr>
          <p:spPr bwMode="auto">
            <a:xfrm>
              <a:off x="1331913" y="3416300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直线 153"/>
            <p:cNvSpPr>
              <a:spLocks noChangeShapeType="1"/>
            </p:cNvSpPr>
            <p:nvPr/>
          </p:nvSpPr>
          <p:spPr bwMode="auto">
            <a:xfrm>
              <a:off x="1331913" y="2971800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直线 154"/>
            <p:cNvSpPr>
              <a:spLocks noChangeShapeType="1"/>
            </p:cNvSpPr>
            <p:nvPr/>
          </p:nvSpPr>
          <p:spPr bwMode="auto">
            <a:xfrm>
              <a:off x="1331913" y="2528888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直线 155"/>
            <p:cNvSpPr>
              <a:spLocks noChangeShapeType="1"/>
            </p:cNvSpPr>
            <p:nvPr/>
          </p:nvSpPr>
          <p:spPr bwMode="auto">
            <a:xfrm>
              <a:off x="1331913" y="2084388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直线 156"/>
            <p:cNvSpPr>
              <a:spLocks noChangeShapeType="1"/>
            </p:cNvSpPr>
            <p:nvPr/>
          </p:nvSpPr>
          <p:spPr bwMode="auto">
            <a:xfrm>
              <a:off x="1331913" y="1641475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直线 157"/>
            <p:cNvSpPr>
              <a:spLocks noChangeShapeType="1"/>
            </p:cNvSpPr>
            <p:nvPr/>
          </p:nvSpPr>
          <p:spPr bwMode="auto">
            <a:xfrm>
              <a:off x="1331913" y="1196975"/>
              <a:ext cx="508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直线 158"/>
            <p:cNvSpPr>
              <a:spLocks noChangeShapeType="1"/>
            </p:cNvSpPr>
            <p:nvPr/>
          </p:nvSpPr>
          <p:spPr bwMode="auto">
            <a:xfrm>
              <a:off x="1331913" y="754063"/>
              <a:ext cx="101600" cy="0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直线 159"/>
            <p:cNvSpPr>
              <a:spLocks noChangeShapeType="1"/>
            </p:cNvSpPr>
            <p:nvPr/>
          </p:nvSpPr>
          <p:spPr bwMode="auto">
            <a:xfrm flipV="1">
              <a:off x="1331913" y="754063"/>
              <a:ext cx="0" cy="5322888"/>
            </a:xfrm>
            <a:prstGeom prst="line">
              <a:avLst/>
            </a:prstGeom>
            <a:noFill/>
            <a:ln w="28575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3" name="任意多边形 160"/>
          <p:cNvSpPr>
            <a:spLocks/>
          </p:cNvSpPr>
          <p:nvPr/>
        </p:nvSpPr>
        <p:spPr bwMode="auto">
          <a:xfrm>
            <a:off x="2066925" y="1485900"/>
            <a:ext cx="6211888" cy="4656138"/>
          </a:xfrm>
          <a:custGeom>
            <a:avLst/>
            <a:gdLst>
              <a:gd name="T0" fmla="*/ 51 w 3913"/>
              <a:gd name="T1" fmla="*/ 2713 h 2933"/>
              <a:gd name="T2" fmla="*/ 130 w 3913"/>
              <a:gd name="T3" fmla="*/ 2476 h 2933"/>
              <a:gd name="T4" fmla="*/ 207 w 3913"/>
              <a:gd name="T5" fmla="*/ 2250 h 2933"/>
              <a:gd name="T6" fmla="*/ 284 w 3913"/>
              <a:gd name="T7" fmla="*/ 2043 h 2933"/>
              <a:gd name="T8" fmla="*/ 362 w 3913"/>
              <a:gd name="T9" fmla="*/ 1838 h 2933"/>
              <a:gd name="T10" fmla="*/ 439 w 3913"/>
              <a:gd name="T11" fmla="*/ 1640 h 2933"/>
              <a:gd name="T12" fmla="*/ 516 w 3913"/>
              <a:gd name="T13" fmla="*/ 1472 h 2933"/>
              <a:gd name="T14" fmla="*/ 593 w 3913"/>
              <a:gd name="T15" fmla="*/ 1303 h 2933"/>
              <a:gd name="T16" fmla="*/ 670 w 3913"/>
              <a:gd name="T17" fmla="*/ 1137 h 2933"/>
              <a:gd name="T18" fmla="*/ 747 w 3913"/>
              <a:gd name="T19" fmla="*/ 975 h 2933"/>
              <a:gd name="T20" fmla="*/ 825 w 3913"/>
              <a:gd name="T21" fmla="*/ 836 h 2933"/>
              <a:gd name="T22" fmla="*/ 902 w 3913"/>
              <a:gd name="T23" fmla="*/ 712 h 2933"/>
              <a:gd name="T24" fmla="*/ 979 w 3913"/>
              <a:gd name="T25" fmla="*/ 595 h 2933"/>
              <a:gd name="T26" fmla="*/ 1056 w 3913"/>
              <a:gd name="T27" fmla="*/ 486 h 2933"/>
              <a:gd name="T28" fmla="*/ 1133 w 3913"/>
              <a:gd name="T29" fmla="*/ 386 h 2933"/>
              <a:gd name="T30" fmla="*/ 1210 w 3913"/>
              <a:gd name="T31" fmla="*/ 296 h 2933"/>
              <a:gd name="T32" fmla="*/ 1288 w 3913"/>
              <a:gd name="T33" fmla="*/ 230 h 2933"/>
              <a:gd name="T34" fmla="*/ 1365 w 3913"/>
              <a:gd name="T35" fmla="*/ 156 h 2933"/>
              <a:gd name="T36" fmla="*/ 1442 w 3913"/>
              <a:gd name="T37" fmla="*/ 104 h 2933"/>
              <a:gd name="T38" fmla="*/ 1519 w 3913"/>
              <a:gd name="T39" fmla="*/ 64 h 2933"/>
              <a:gd name="T40" fmla="*/ 1596 w 3913"/>
              <a:gd name="T41" fmla="*/ 34 h 2933"/>
              <a:gd name="T42" fmla="*/ 1674 w 3913"/>
              <a:gd name="T43" fmla="*/ 23 h 2933"/>
              <a:gd name="T44" fmla="*/ 1751 w 3913"/>
              <a:gd name="T45" fmla="*/ 6 h 2933"/>
              <a:gd name="T46" fmla="*/ 1828 w 3913"/>
              <a:gd name="T47" fmla="*/ 2 h 2933"/>
              <a:gd name="T48" fmla="*/ 1905 w 3913"/>
              <a:gd name="T49" fmla="*/ 23 h 2933"/>
              <a:gd name="T50" fmla="*/ 1982 w 3913"/>
              <a:gd name="T51" fmla="*/ 36 h 2933"/>
              <a:gd name="T52" fmla="*/ 2059 w 3913"/>
              <a:gd name="T53" fmla="*/ 62 h 2933"/>
              <a:gd name="T54" fmla="*/ 2137 w 3913"/>
              <a:gd name="T55" fmla="*/ 89 h 2933"/>
              <a:gd name="T56" fmla="*/ 2214 w 3913"/>
              <a:gd name="T57" fmla="*/ 128 h 2933"/>
              <a:gd name="T58" fmla="*/ 2291 w 3913"/>
              <a:gd name="T59" fmla="*/ 168 h 2933"/>
              <a:gd name="T60" fmla="*/ 2368 w 3913"/>
              <a:gd name="T61" fmla="*/ 232 h 2933"/>
              <a:gd name="T62" fmla="*/ 2445 w 3913"/>
              <a:gd name="T63" fmla="*/ 290 h 2933"/>
              <a:gd name="T64" fmla="*/ 2522 w 3913"/>
              <a:gd name="T65" fmla="*/ 375 h 2933"/>
              <a:gd name="T66" fmla="*/ 2600 w 3913"/>
              <a:gd name="T67" fmla="*/ 469 h 2933"/>
              <a:gd name="T68" fmla="*/ 2677 w 3913"/>
              <a:gd name="T69" fmla="*/ 556 h 2933"/>
              <a:gd name="T70" fmla="*/ 2754 w 3913"/>
              <a:gd name="T71" fmla="*/ 640 h 2933"/>
              <a:gd name="T72" fmla="*/ 2831 w 3913"/>
              <a:gd name="T73" fmla="*/ 740 h 2933"/>
              <a:gd name="T74" fmla="*/ 2908 w 3913"/>
              <a:gd name="T75" fmla="*/ 830 h 2933"/>
              <a:gd name="T76" fmla="*/ 2985 w 3913"/>
              <a:gd name="T77" fmla="*/ 951 h 2933"/>
              <a:gd name="T78" fmla="*/ 3063 w 3913"/>
              <a:gd name="T79" fmla="*/ 1090 h 2933"/>
              <a:gd name="T80" fmla="*/ 3140 w 3913"/>
              <a:gd name="T81" fmla="*/ 1229 h 2933"/>
              <a:gd name="T82" fmla="*/ 3217 w 3913"/>
              <a:gd name="T83" fmla="*/ 1390 h 2933"/>
              <a:gd name="T84" fmla="*/ 3294 w 3913"/>
              <a:gd name="T85" fmla="*/ 1546 h 2933"/>
              <a:gd name="T86" fmla="*/ 3371 w 3913"/>
              <a:gd name="T87" fmla="*/ 1708 h 2933"/>
              <a:gd name="T88" fmla="*/ 3449 w 3913"/>
              <a:gd name="T89" fmla="*/ 1864 h 2933"/>
              <a:gd name="T90" fmla="*/ 3528 w 3913"/>
              <a:gd name="T91" fmla="*/ 2032 h 2933"/>
              <a:gd name="T92" fmla="*/ 3605 w 3913"/>
              <a:gd name="T93" fmla="*/ 2205 h 2933"/>
              <a:gd name="T94" fmla="*/ 3682 w 3913"/>
              <a:gd name="T95" fmla="*/ 2397 h 2933"/>
              <a:gd name="T96" fmla="*/ 3759 w 3913"/>
              <a:gd name="T97" fmla="*/ 2570 h 2933"/>
              <a:gd name="T98" fmla="*/ 3836 w 3913"/>
              <a:gd name="T99" fmla="*/ 2749 h 2933"/>
              <a:gd name="T100" fmla="*/ 3913 w 3913"/>
              <a:gd name="T101" fmla="*/ 2933 h 2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13" h="2933">
                <a:moveTo>
                  <a:pt x="0" y="2869"/>
                </a:moveTo>
                <a:lnTo>
                  <a:pt x="27" y="2798"/>
                </a:lnTo>
                <a:lnTo>
                  <a:pt x="51" y="2713"/>
                </a:lnTo>
                <a:lnTo>
                  <a:pt x="77" y="2634"/>
                </a:lnTo>
                <a:lnTo>
                  <a:pt x="104" y="2551"/>
                </a:lnTo>
                <a:lnTo>
                  <a:pt x="130" y="2476"/>
                </a:lnTo>
                <a:lnTo>
                  <a:pt x="155" y="2402"/>
                </a:lnTo>
                <a:lnTo>
                  <a:pt x="181" y="2321"/>
                </a:lnTo>
                <a:lnTo>
                  <a:pt x="207" y="2250"/>
                </a:lnTo>
                <a:lnTo>
                  <a:pt x="232" y="2180"/>
                </a:lnTo>
                <a:lnTo>
                  <a:pt x="258" y="2112"/>
                </a:lnTo>
                <a:lnTo>
                  <a:pt x="284" y="2043"/>
                </a:lnTo>
                <a:lnTo>
                  <a:pt x="309" y="1967"/>
                </a:lnTo>
                <a:lnTo>
                  <a:pt x="335" y="1905"/>
                </a:lnTo>
                <a:lnTo>
                  <a:pt x="362" y="1838"/>
                </a:lnTo>
                <a:lnTo>
                  <a:pt x="386" y="1772"/>
                </a:lnTo>
                <a:lnTo>
                  <a:pt x="412" y="1702"/>
                </a:lnTo>
                <a:lnTo>
                  <a:pt x="439" y="1640"/>
                </a:lnTo>
                <a:lnTo>
                  <a:pt x="463" y="1587"/>
                </a:lnTo>
                <a:lnTo>
                  <a:pt x="490" y="1529"/>
                </a:lnTo>
                <a:lnTo>
                  <a:pt x="516" y="1472"/>
                </a:lnTo>
                <a:lnTo>
                  <a:pt x="540" y="1416"/>
                </a:lnTo>
                <a:lnTo>
                  <a:pt x="567" y="1358"/>
                </a:lnTo>
                <a:lnTo>
                  <a:pt x="593" y="1303"/>
                </a:lnTo>
                <a:lnTo>
                  <a:pt x="618" y="1252"/>
                </a:lnTo>
                <a:lnTo>
                  <a:pt x="644" y="1188"/>
                </a:lnTo>
                <a:lnTo>
                  <a:pt x="670" y="1137"/>
                </a:lnTo>
                <a:lnTo>
                  <a:pt x="695" y="1075"/>
                </a:lnTo>
                <a:lnTo>
                  <a:pt x="721" y="1026"/>
                </a:lnTo>
                <a:lnTo>
                  <a:pt x="747" y="975"/>
                </a:lnTo>
                <a:lnTo>
                  <a:pt x="772" y="925"/>
                </a:lnTo>
                <a:lnTo>
                  <a:pt x="798" y="885"/>
                </a:lnTo>
                <a:lnTo>
                  <a:pt x="825" y="836"/>
                </a:lnTo>
                <a:lnTo>
                  <a:pt x="849" y="793"/>
                </a:lnTo>
                <a:lnTo>
                  <a:pt x="875" y="746"/>
                </a:lnTo>
                <a:lnTo>
                  <a:pt x="902" y="712"/>
                </a:lnTo>
                <a:lnTo>
                  <a:pt x="926" y="676"/>
                </a:lnTo>
                <a:lnTo>
                  <a:pt x="953" y="631"/>
                </a:lnTo>
                <a:lnTo>
                  <a:pt x="979" y="595"/>
                </a:lnTo>
                <a:lnTo>
                  <a:pt x="1003" y="556"/>
                </a:lnTo>
                <a:lnTo>
                  <a:pt x="1030" y="520"/>
                </a:lnTo>
                <a:lnTo>
                  <a:pt x="1056" y="486"/>
                </a:lnTo>
                <a:lnTo>
                  <a:pt x="1081" y="446"/>
                </a:lnTo>
                <a:lnTo>
                  <a:pt x="1107" y="414"/>
                </a:lnTo>
                <a:lnTo>
                  <a:pt x="1133" y="386"/>
                </a:lnTo>
                <a:lnTo>
                  <a:pt x="1158" y="347"/>
                </a:lnTo>
                <a:lnTo>
                  <a:pt x="1184" y="318"/>
                </a:lnTo>
                <a:lnTo>
                  <a:pt x="1210" y="296"/>
                </a:lnTo>
                <a:lnTo>
                  <a:pt x="1237" y="277"/>
                </a:lnTo>
                <a:lnTo>
                  <a:pt x="1261" y="249"/>
                </a:lnTo>
                <a:lnTo>
                  <a:pt x="1288" y="230"/>
                </a:lnTo>
                <a:lnTo>
                  <a:pt x="1314" y="207"/>
                </a:lnTo>
                <a:lnTo>
                  <a:pt x="1338" y="181"/>
                </a:lnTo>
                <a:lnTo>
                  <a:pt x="1365" y="156"/>
                </a:lnTo>
                <a:lnTo>
                  <a:pt x="1391" y="134"/>
                </a:lnTo>
                <a:lnTo>
                  <a:pt x="1416" y="117"/>
                </a:lnTo>
                <a:lnTo>
                  <a:pt x="1442" y="104"/>
                </a:lnTo>
                <a:lnTo>
                  <a:pt x="1468" y="94"/>
                </a:lnTo>
                <a:lnTo>
                  <a:pt x="1493" y="77"/>
                </a:lnTo>
                <a:lnTo>
                  <a:pt x="1519" y="64"/>
                </a:lnTo>
                <a:lnTo>
                  <a:pt x="1546" y="51"/>
                </a:lnTo>
                <a:lnTo>
                  <a:pt x="1570" y="42"/>
                </a:lnTo>
                <a:lnTo>
                  <a:pt x="1596" y="34"/>
                </a:lnTo>
                <a:lnTo>
                  <a:pt x="1623" y="28"/>
                </a:lnTo>
                <a:lnTo>
                  <a:pt x="1647" y="19"/>
                </a:lnTo>
                <a:lnTo>
                  <a:pt x="1674" y="23"/>
                </a:lnTo>
                <a:lnTo>
                  <a:pt x="1700" y="19"/>
                </a:lnTo>
                <a:lnTo>
                  <a:pt x="1724" y="13"/>
                </a:lnTo>
                <a:lnTo>
                  <a:pt x="1751" y="6"/>
                </a:lnTo>
                <a:lnTo>
                  <a:pt x="1777" y="0"/>
                </a:lnTo>
                <a:lnTo>
                  <a:pt x="1802" y="8"/>
                </a:lnTo>
                <a:lnTo>
                  <a:pt x="1828" y="2"/>
                </a:lnTo>
                <a:lnTo>
                  <a:pt x="1854" y="8"/>
                </a:lnTo>
                <a:lnTo>
                  <a:pt x="1879" y="11"/>
                </a:lnTo>
                <a:lnTo>
                  <a:pt x="1905" y="23"/>
                </a:lnTo>
                <a:lnTo>
                  <a:pt x="1931" y="23"/>
                </a:lnTo>
                <a:lnTo>
                  <a:pt x="1956" y="25"/>
                </a:lnTo>
                <a:lnTo>
                  <a:pt x="1982" y="36"/>
                </a:lnTo>
                <a:lnTo>
                  <a:pt x="2009" y="45"/>
                </a:lnTo>
                <a:lnTo>
                  <a:pt x="2033" y="47"/>
                </a:lnTo>
                <a:lnTo>
                  <a:pt x="2059" y="62"/>
                </a:lnTo>
                <a:lnTo>
                  <a:pt x="2086" y="68"/>
                </a:lnTo>
                <a:lnTo>
                  <a:pt x="2110" y="77"/>
                </a:lnTo>
                <a:lnTo>
                  <a:pt x="2137" y="89"/>
                </a:lnTo>
                <a:lnTo>
                  <a:pt x="2163" y="100"/>
                </a:lnTo>
                <a:lnTo>
                  <a:pt x="2187" y="117"/>
                </a:lnTo>
                <a:lnTo>
                  <a:pt x="2214" y="128"/>
                </a:lnTo>
                <a:lnTo>
                  <a:pt x="2240" y="145"/>
                </a:lnTo>
                <a:lnTo>
                  <a:pt x="2265" y="151"/>
                </a:lnTo>
                <a:lnTo>
                  <a:pt x="2291" y="168"/>
                </a:lnTo>
                <a:lnTo>
                  <a:pt x="2317" y="187"/>
                </a:lnTo>
                <a:lnTo>
                  <a:pt x="2342" y="213"/>
                </a:lnTo>
                <a:lnTo>
                  <a:pt x="2368" y="232"/>
                </a:lnTo>
                <a:lnTo>
                  <a:pt x="2394" y="256"/>
                </a:lnTo>
                <a:lnTo>
                  <a:pt x="2421" y="273"/>
                </a:lnTo>
                <a:lnTo>
                  <a:pt x="2445" y="290"/>
                </a:lnTo>
                <a:lnTo>
                  <a:pt x="2472" y="324"/>
                </a:lnTo>
                <a:lnTo>
                  <a:pt x="2498" y="347"/>
                </a:lnTo>
                <a:lnTo>
                  <a:pt x="2522" y="375"/>
                </a:lnTo>
                <a:lnTo>
                  <a:pt x="2549" y="414"/>
                </a:lnTo>
                <a:lnTo>
                  <a:pt x="2575" y="439"/>
                </a:lnTo>
                <a:lnTo>
                  <a:pt x="2600" y="469"/>
                </a:lnTo>
                <a:lnTo>
                  <a:pt x="2626" y="501"/>
                </a:lnTo>
                <a:lnTo>
                  <a:pt x="2652" y="531"/>
                </a:lnTo>
                <a:lnTo>
                  <a:pt x="2677" y="556"/>
                </a:lnTo>
                <a:lnTo>
                  <a:pt x="2703" y="584"/>
                </a:lnTo>
                <a:lnTo>
                  <a:pt x="2729" y="612"/>
                </a:lnTo>
                <a:lnTo>
                  <a:pt x="2754" y="640"/>
                </a:lnTo>
                <a:lnTo>
                  <a:pt x="2780" y="670"/>
                </a:lnTo>
                <a:lnTo>
                  <a:pt x="2807" y="704"/>
                </a:lnTo>
                <a:lnTo>
                  <a:pt x="2831" y="740"/>
                </a:lnTo>
                <a:lnTo>
                  <a:pt x="2857" y="768"/>
                </a:lnTo>
                <a:lnTo>
                  <a:pt x="2884" y="802"/>
                </a:lnTo>
                <a:lnTo>
                  <a:pt x="2908" y="830"/>
                </a:lnTo>
                <a:lnTo>
                  <a:pt x="2935" y="877"/>
                </a:lnTo>
                <a:lnTo>
                  <a:pt x="2961" y="917"/>
                </a:lnTo>
                <a:lnTo>
                  <a:pt x="2985" y="951"/>
                </a:lnTo>
                <a:lnTo>
                  <a:pt x="3012" y="987"/>
                </a:lnTo>
                <a:lnTo>
                  <a:pt x="3038" y="1041"/>
                </a:lnTo>
                <a:lnTo>
                  <a:pt x="3063" y="1090"/>
                </a:lnTo>
                <a:lnTo>
                  <a:pt x="3089" y="1132"/>
                </a:lnTo>
                <a:lnTo>
                  <a:pt x="3115" y="1182"/>
                </a:lnTo>
                <a:lnTo>
                  <a:pt x="3140" y="1229"/>
                </a:lnTo>
                <a:lnTo>
                  <a:pt x="3166" y="1282"/>
                </a:lnTo>
                <a:lnTo>
                  <a:pt x="3193" y="1341"/>
                </a:lnTo>
                <a:lnTo>
                  <a:pt x="3217" y="1390"/>
                </a:lnTo>
                <a:lnTo>
                  <a:pt x="3243" y="1438"/>
                </a:lnTo>
                <a:lnTo>
                  <a:pt x="3270" y="1491"/>
                </a:lnTo>
                <a:lnTo>
                  <a:pt x="3294" y="1546"/>
                </a:lnTo>
                <a:lnTo>
                  <a:pt x="3321" y="1598"/>
                </a:lnTo>
                <a:lnTo>
                  <a:pt x="3347" y="1651"/>
                </a:lnTo>
                <a:lnTo>
                  <a:pt x="3371" y="1708"/>
                </a:lnTo>
                <a:lnTo>
                  <a:pt x="3398" y="1762"/>
                </a:lnTo>
                <a:lnTo>
                  <a:pt x="3424" y="1811"/>
                </a:lnTo>
                <a:lnTo>
                  <a:pt x="3449" y="1864"/>
                </a:lnTo>
                <a:lnTo>
                  <a:pt x="3475" y="1922"/>
                </a:lnTo>
                <a:lnTo>
                  <a:pt x="3501" y="1979"/>
                </a:lnTo>
                <a:lnTo>
                  <a:pt x="3528" y="2032"/>
                </a:lnTo>
                <a:lnTo>
                  <a:pt x="3552" y="2084"/>
                </a:lnTo>
                <a:lnTo>
                  <a:pt x="3578" y="2146"/>
                </a:lnTo>
                <a:lnTo>
                  <a:pt x="3605" y="2205"/>
                </a:lnTo>
                <a:lnTo>
                  <a:pt x="3629" y="2267"/>
                </a:lnTo>
                <a:lnTo>
                  <a:pt x="3656" y="2336"/>
                </a:lnTo>
                <a:lnTo>
                  <a:pt x="3682" y="2397"/>
                </a:lnTo>
                <a:lnTo>
                  <a:pt x="3706" y="2453"/>
                </a:lnTo>
                <a:lnTo>
                  <a:pt x="3733" y="2506"/>
                </a:lnTo>
                <a:lnTo>
                  <a:pt x="3759" y="2570"/>
                </a:lnTo>
                <a:lnTo>
                  <a:pt x="3784" y="2628"/>
                </a:lnTo>
                <a:lnTo>
                  <a:pt x="3810" y="2689"/>
                </a:lnTo>
                <a:lnTo>
                  <a:pt x="3836" y="2749"/>
                </a:lnTo>
                <a:lnTo>
                  <a:pt x="3861" y="2811"/>
                </a:lnTo>
                <a:lnTo>
                  <a:pt x="3887" y="2873"/>
                </a:lnTo>
                <a:lnTo>
                  <a:pt x="3913" y="2933"/>
                </a:lnTo>
              </a:path>
            </a:pathLst>
          </a:custGeom>
          <a:noFill/>
          <a:ln w="6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任意多边形 162"/>
          <p:cNvSpPr>
            <a:spLocks/>
          </p:cNvSpPr>
          <p:nvPr/>
        </p:nvSpPr>
        <p:spPr bwMode="auto">
          <a:xfrm>
            <a:off x="2395538" y="2549525"/>
            <a:ext cx="5432425" cy="3436938"/>
          </a:xfrm>
          <a:custGeom>
            <a:avLst/>
            <a:gdLst>
              <a:gd name="T0" fmla="*/ 51 w 3422"/>
              <a:gd name="T1" fmla="*/ 2013 h 2165"/>
              <a:gd name="T2" fmla="*/ 128 w 3422"/>
              <a:gd name="T3" fmla="*/ 1808 h 2165"/>
              <a:gd name="T4" fmla="*/ 205 w 3422"/>
              <a:gd name="T5" fmla="*/ 1618 h 2165"/>
              <a:gd name="T6" fmla="*/ 283 w 3422"/>
              <a:gd name="T7" fmla="*/ 1450 h 2165"/>
              <a:gd name="T8" fmla="*/ 360 w 3422"/>
              <a:gd name="T9" fmla="*/ 1275 h 2165"/>
              <a:gd name="T10" fmla="*/ 437 w 3422"/>
              <a:gd name="T11" fmla="*/ 1121 h 2165"/>
              <a:gd name="T12" fmla="*/ 514 w 3422"/>
              <a:gd name="T13" fmla="*/ 970 h 2165"/>
              <a:gd name="T14" fmla="*/ 591 w 3422"/>
              <a:gd name="T15" fmla="*/ 831 h 2165"/>
              <a:gd name="T16" fmla="*/ 668 w 3422"/>
              <a:gd name="T17" fmla="*/ 693 h 2165"/>
              <a:gd name="T18" fmla="*/ 746 w 3422"/>
              <a:gd name="T19" fmla="*/ 588 h 2165"/>
              <a:gd name="T20" fmla="*/ 823 w 3422"/>
              <a:gd name="T21" fmla="*/ 495 h 2165"/>
              <a:gd name="T22" fmla="*/ 900 w 3422"/>
              <a:gd name="T23" fmla="*/ 399 h 2165"/>
              <a:gd name="T24" fmla="*/ 977 w 3422"/>
              <a:gd name="T25" fmla="*/ 317 h 2165"/>
              <a:gd name="T26" fmla="*/ 1054 w 3422"/>
              <a:gd name="T27" fmla="*/ 247 h 2165"/>
              <a:gd name="T28" fmla="*/ 1131 w 3422"/>
              <a:gd name="T29" fmla="*/ 183 h 2165"/>
              <a:gd name="T30" fmla="*/ 1209 w 3422"/>
              <a:gd name="T31" fmla="*/ 134 h 2165"/>
              <a:gd name="T32" fmla="*/ 1286 w 3422"/>
              <a:gd name="T33" fmla="*/ 87 h 2165"/>
              <a:gd name="T34" fmla="*/ 1363 w 3422"/>
              <a:gd name="T35" fmla="*/ 59 h 2165"/>
              <a:gd name="T36" fmla="*/ 1440 w 3422"/>
              <a:gd name="T37" fmla="*/ 34 h 2165"/>
              <a:gd name="T38" fmla="*/ 1517 w 3422"/>
              <a:gd name="T39" fmla="*/ 12 h 2165"/>
              <a:gd name="T40" fmla="*/ 1595 w 3422"/>
              <a:gd name="T41" fmla="*/ 4 h 2165"/>
              <a:gd name="T42" fmla="*/ 1672 w 3422"/>
              <a:gd name="T43" fmla="*/ 0 h 2165"/>
              <a:gd name="T44" fmla="*/ 1749 w 3422"/>
              <a:gd name="T45" fmla="*/ 10 h 2165"/>
              <a:gd name="T46" fmla="*/ 1826 w 3422"/>
              <a:gd name="T47" fmla="*/ 25 h 2165"/>
              <a:gd name="T48" fmla="*/ 1903 w 3422"/>
              <a:gd name="T49" fmla="*/ 51 h 2165"/>
              <a:gd name="T50" fmla="*/ 1980 w 3422"/>
              <a:gd name="T51" fmla="*/ 91 h 2165"/>
              <a:gd name="T52" fmla="*/ 2058 w 3422"/>
              <a:gd name="T53" fmla="*/ 140 h 2165"/>
              <a:gd name="T54" fmla="*/ 2135 w 3422"/>
              <a:gd name="T55" fmla="*/ 185 h 2165"/>
              <a:gd name="T56" fmla="*/ 2214 w 3422"/>
              <a:gd name="T57" fmla="*/ 241 h 2165"/>
              <a:gd name="T58" fmla="*/ 2291 w 3422"/>
              <a:gd name="T59" fmla="*/ 313 h 2165"/>
              <a:gd name="T60" fmla="*/ 2368 w 3422"/>
              <a:gd name="T61" fmla="*/ 403 h 2165"/>
              <a:gd name="T62" fmla="*/ 2445 w 3422"/>
              <a:gd name="T63" fmla="*/ 492 h 2165"/>
              <a:gd name="T64" fmla="*/ 2522 w 3422"/>
              <a:gd name="T65" fmla="*/ 571 h 2165"/>
              <a:gd name="T66" fmla="*/ 2600 w 3422"/>
              <a:gd name="T67" fmla="*/ 674 h 2165"/>
              <a:gd name="T68" fmla="*/ 2677 w 3422"/>
              <a:gd name="T69" fmla="*/ 778 h 2165"/>
              <a:gd name="T70" fmla="*/ 2754 w 3422"/>
              <a:gd name="T71" fmla="*/ 893 h 2165"/>
              <a:gd name="T72" fmla="*/ 2831 w 3422"/>
              <a:gd name="T73" fmla="*/ 1017 h 2165"/>
              <a:gd name="T74" fmla="*/ 2908 w 3422"/>
              <a:gd name="T75" fmla="*/ 1154 h 2165"/>
              <a:gd name="T76" fmla="*/ 2986 w 3422"/>
              <a:gd name="T77" fmla="*/ 1288 h 2165"/>
              <a:gd name="T78" fmla="*/ 3063 w 3422"/>
              <a:gd name="T79" fmla="*/ 1444 h 2165"/>
              <a:gd name="T80" fmla="*/ 3140 w 3422"/>
              <a:gd name="T81" fmla="*/ 1591 h 2165"/>
              <a:gd name="T82" fmla="*/ 3217 w 3422"/>
              <a:gd name="T83" fmla="*/ 1744 h 2165"/>
              <a:gd name="T84" fmla="*/ 3294 w 3422"/>
              <a:gd name="T85" fmla="*/ 1894 h 2165"/>
              <a:gd name="T86" fmla="*/ 3371 w 3422"/>
              <a:gd name="T87" fmla="*/ 2054 h 2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22" h="2165">
                <a:moveTo>
                  <a:pt x="0" y="2154"/>
                </a:moveTo>
                <a:lnTo>
                  <a:pt x="25" y="2083"/>
                </a:lnTo>
                <a:lnTo>
                  <a:pt x="51" y="2013"/>
                </a:lnTo>
                <a:lnTo>
                  <a:pt x="77" y="1949"/>
                </a:lnTo>
                <a:lnTo>
                  <a:pt x="102" y="1875"/>
                </a:lnTo>
                <a:lnTo>
                  <a:pt x="128" y="1808"/>
                </a:lnTo>
                <a:lnTo>
                  <a:pt x="155" y="1744"/>
                </a:lnTo>
                <a:lnTo>
                  <a:pt x="179" y="1680"/>
                </a:lnTo>
                <a:lnTo>
                  <a:pt x="205" y="1618"/>
                </a:lnTo>
                <a:lnTo>
                  <a:pt x="232" y="1559"/>
                </a:lnTo>
                <a:lnTo>
                  <a:pt x="256" y="1499"/>
                </a:lnTo>
                <a:lnTo>
                  <a:pt x="283" y="1450"/>
                </a:lnTo>
                <a:lnTo>
                  <a:pt x="309" y="1392"/>
                </a:lnTo>
                <a:lnTo>
                  <a:pt x="333" y="1331"/>
                </a:lnTo>
                <a:lnTo>
                  <a:pt x="360" y="1275"/>
                </a:lnTo>
                <a:lnTo>
                  <a:pt x="386" y="1218"/>
                </a:lnTo>
                <a:lnTo>
                  <a:pt x="411" y="1171"/>
                </a:lnTo>
                <a:lnTo>
                  <a:pt x="437" y="1121"/>
                </a:lnTo>
                <a:lnTo>
                  <a:pt x="463" y="1079"/>
                </a:lnTo>
                <a:lnTo>
                  <a:pt x="488" y="1023"/>
                </a:lnTo>
                <a:lnTo>
                  <a:pt x="514" y="970"/>
                </a:lnTo>
                <a:lnTo>
                  <a:pt x="540" y="913"/>
                </a:lnTo>
                <a:lnTo>
                  <a:pt x="565" y="872"/>
                </a:lnTo>
                <a:lnTo>
                  <a:pt x="591" y="831"/>
                </a:lnTo>
                <a:lnTo>
                  <a:pt x="618" y="784"/>
                </a:lnTo>
                <a:lnTo>
                  <a:pt x="642" y="729"/>
                </a:lnTo>
                <a:lnTo>
                  <a:pt x="668" y="693"/>
                </a:lnTo>
                <a:lnTo>
                  <a:pt x="695" y="654"/>
                </a:lnTo>
                <a:lnTo>
                  <a:pt x="719" y="624"/>
                </a:lnTo>
                <a:lnTo>
                  <a:pt x="746" y="588"/>
                </a:lnTo>
                <a:lnTo>
                  <a:pt x="772" y="559"/>
                </a:lnTo>
                <a:lnTo>
                  <a:pt x="796" y="526"/>
                </a:lnTo>
                <a:lnTo>
                  <a:pt x="823" y="495"/>
                </a:lnTo>
                <a:lnTo>
                  <a:pt x="849" y="450"/>
                </a:lnTo>
                <a:lnTo>
                  <a:pt x="874" y="428"/>
                </a:lnTo>
                <a:lnTo>
                  <a:pt x="900" y="399"/>
                </a:lnTo>
                <a:lnTo>
                  <a:pt x="926" y="375"/>
                </a:lnTo>
                <a:lnTo>
                  <a:pt x="951" y="345"/>
                </a:lnTo>
                <a:lnTo>
                  <a:pt x="977" y="317"/>
                </a:lnTo>
                <a:lnTo>
                  <a:pt x="1003" y="294"/>
                </a:lnTo>
                <a:lnTo>
                  <a:pt x="1030" y="270"/>
                </a:lnTo>
                <a:lnTo>
                  <a:pt x="1054" y="247"/>
                </a:lnTo>
                <a:lnTo>
                  <a:pt x="1081" y="221"/>
                </a:lnTo>
                <a:lnTo>
                  <a:pt x="1107" y="204"/>
                </a:lnTo>
                <a:lnTo>
                  <a:pt x="1131" y="183"/>
                </a:lnTo>
                <a:lnTo>
                  <a:pt x="1158" y="166"/>
                </a:lnTo>
                <a:lnTo>
                  <a:pt x="1184" y="151"/>
                </a:lnTo>
                <a:lnTo>
                  <a:pt x="1209" y="134"/>
                </a:lnTo>
                <a:lnTo>
                  <a:pt x="1235" y="111"/>
                </a:lnTo>
                <a:lnTo>
                  <a:pt x="1261" y="102"/>
                </a:lnTo>
                <a:lnTo>
                  <a:pt x="1286" y="87"/>
                </a:lnTo>
                <a:lnTo>
                  <a:pt x="1312" y="76"/>
                </a:lnTo>
                <a:lnTo>
                  <a:pt x="1339" y="64"/>
                </a:lnTo>
                <a:lnTo>
                  <a:pt x="1363" y="59"/>
                </a:lnTo>
                <a:lnTo>
                  <a:pt x="1389" y="57"/>
                </a:lnTo>
                <a:lnTo>
                  <a:pt x="1416" y="42"/>
                </a:lnTo>
                <a:lnTo>
                  <a:pt x="1440" y="34"/>
                </a:lnTo>
                <a:lnTo>
                  <a:pt x="1467" y="29"/>
                </a:lnTo>
                <a:lnTo>
                  <a:pt x="1493" y="19"/>
                </a:lnTo>
                <a:lnTo>
                  <a:pt x="1517" y="12"/>
                </a:lnTo>
                <a:lnTo>
                  <a:pt x="1544" y="15"/>
                </a:lnTo>
                <a:lnTo>
                  <a:pt x="1570" y="6"/>
                </a:lnTo>
                <a:lnTo>
                  <a:pt x="1595" y="4"/>
                </a:lnTo>
                <a:lnTo>
                  <a:pt x="1621" y="4"/>
                </a:lnTo>
                <a:lnTo>
                  <a:pt x="1647" y="4"/>
                </a:lnTo>
                <a:lnTo>
                  <a:pt x="1672" y="0"/>
                </a:lnTo>
                <a:lnTo>
                  <a:pt x="1698" y="0"/>
                </a:lnTo>
                <a:lnTo>
                  <a:pt x="1724" y="4"/>
                </a:lnTo>
                <a:lnTo>
                  <a:pt x="1749" y="10"/>
                </a:lnTo>
                <a:lnTo>
                  <a:pt x="1775" y="19"/>
                </a:lnTo>
                <a:lnTo>
                  <a:pt x="1802" y="25"/>
                </a:lnTo>
                <a:lnTo>
                  <a:pt x="1826" y="25"/>
                </a:lnTo>
                <a:lnTo>
                  <a:pt x="1852" y="29"/>
                </a:lnTo>
                <a:lnTo>
                  <a:pt x="1879" y="42"/>
                </a:lnTo>
                <a:lnTo>
                  <a:pt x="1903" y="51"/>
                </a:lnTo>
                <a:lnTo>
                  <a:pt x="1930" y="68"/>
                </a:lnTo>
                <a:lnTo>
                  <a:pt x="1956" y="74"/>
                </a:lnTo>
                <a:lnTo>
                  <a:pt x="1980" y="91"/>
                </a:lnTo>
                <a:lnTo>
                  <a:pt x="2007" y="102"/>
                </a:lnTo>
                <a:lnTo>
                  <a:pt x="2033" y="126"/>
                </a:lnTo>
                <a:lnTo>
                  <a:pt x="2058" y="140"/>
                </a:lnTo>
                <a:lnTo>
                  <a:pt x="2084" y="151"/>
                </a:lnTo>
                <a:lnTo>
                  <a:pt x="2110" y="162"/>
                </a:lnTo>
                <a:lnTo>
                  <a:pt x="2135" y="185"/>
                </a:lnTo>
                <a:lnTo>
                  <a:pt x="2161" y="204"/>
                </a:lnTo>
                <a:lnTo>
                  <a:pt x="2187" y="219"/>
                </a:lnTo>
                <a:lnTo>
                  <a:pt x="2214" y="241"/>
                </a:lnTo>
                <a:lnTo>
                  <a:pt x="2238" y="266"/>
                </a:lnTo>
                <a:lnTo>
                  <a:pt x="2265" y="294"/>
                </a:lnTo>
                <a:lnTo>
                  <a:pt x="2291" y="313"/>
                </a:lnTo>
                <a:lnTo>
                  <a:pt x="2315" y="341"/>
                </a:lnTo>
                <a:lnTo>
                  <a:pt x="2342" y="369"/>
                </a:lnTo>
                <a:lnTo>
                  <a:pt x="2368" y="403"/>
                </a:lnTo>
                <a:lnTo>
                  <a:pt x="2393" y="433"/>
                </a:lnTo>
                <a:lnTo>
                  <a:pt x="2419" y="463"/>
                </a:lnTo>
                <a:lnTo>
                  <a:pt x="2445" y="492"/>
                </a:lnTo>
                <a:lnTo>
                  <a:pt x="2470" y="520"/>
                </a:lnTo>
                <a:lnTo>
                  <a:pt x="2496" y="548"/>
                </a:lnTo>
                <a:lnTo>
                  <a:pt x="2522" y="571"/>
                </a:lnTo>
                <a:lnTo>
                  <a:pt x="2547" y="607"/>
                </a:lnTo>
                <a:lnTo>
                  <a:pt x="2573" y="640"/>
                </a:lnTo>
                <a:lnTo>
                  <a:pt x="2600" y="674"/>
                </a:lnTo>
                <a:lnTo>
                  <a:pt x="2624" y="704"/>
                </a:lnTo>
                <a:lnTo>
                  <a:pt x="2650" y="738"/>
                </a:lnTo>
                <a:lnTo>
                  <a:pt x="2677" y="778"/>
                </a:lnTo>
                <a:lnTo>
                  <a:pt x="2701" y="819"/>
                </a:lnTo>
                <a:lnTo>
                  <a:pt x="2728" y="853"/>
                </a:lnTo>
                <a:lnTo>
                  <a:pt x="2754" y="893"/>
                </a:lnTo>
                <a:lnTo>
                  <a:pt x="2778" y="930"/>
                </a:lnTo>
                <a:lnTo>
                  <a:pt x="2805" y="974"/>
                </a:lnTo>
                <a:lnTo>
                  <a:pt x="2831" y="1017"/>
                </a:lnTo>
                <a:lnTo>
                  <a:pt x="2856" y="1068"/>
                </a:lnTo>
                <a:lnTo>
                  <a:pt x="2882" y="1109"/>
                </a:lnTo>
                <a:lnTo>
                  <a:pt x="2908" y="1154"/>
                </a:lnTo>
                <a:lnTo>
                  <a:pt x="2933" y="1201"/>
                </a:lnTo>
                <a:lnTo>
                  <a:pt x="2959" y="1245"/>
                </a:lnTo>
                <a:lnTo>
                  <a:pt x="2986" y="1288"/>
                </a:lnTo>
                <a:lnTo>
                  <a:pt x="3010" y="1341"/>
                </a:lnTo>
                <a:lnTo>
                  <a:pt x="3036" y="1392"/>
                </a:lnTo>
                <a:lnTo>
                  <a:pt x="3063" y="1444"/>
                </a:lnTo>
                <a:lnTo>
                  <a:pt x="3087" y="1495"/>
                </a:lnTo>
                <a:lnTo>
                  <a:pt x="3114" y="1542"/>
                </a:lnTo>
                <a:lnTo>
                  <a:pt x="3140" y="1591"/>
                </a:lnTo>
                <a:lnTo>
                  <a:pt x="3164" y="1644"/>
                </a:lnTo>
                <a:lnTo>
                  <a:pt x="3191" y="1697"/>
                </a:lnTo>
                <a:lnTo>
                  <a:pt x="3217" y="1744"/>
                </a:lnTo>
                <a:lnTo>
                  <a:pt x="3242" y="1796"/>
                </a:lnTo>
                <a:lnTo>
                  <a:pt x="3268" y="1845"/>
                </a:lnTo>
                <a:lnTo>
                  <a:pt x="3294" y="1894"/>
                </a:lnTo>
                <a:lnTo>
                  <a:pt x="3321" y="1949"/>
                </a:lnTo>
                <a:lnTo>
                  <a:pt x="3345" y="2003"/>
                </a:lnTo>
                <a:lnTo>
                  <a:pt x="3371" y="2054"/>
                </a:lnTo>
                <a:lnTo>
                  <a:pt x="3398" y="2111"/>
                </a:lnTo>
                <a:lnTo>
                  <a:pt x="3422" y="2165"/>
                </a:lnTo>
              </a:path>
            </a:pathLst>
          </a:custGeom>
          <a:noFill/>
          <a:ln w="6">
            <a:solidFill>
              <a:srgbClr val="00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任意多边形 163"/>
          <p:cNvSpPr>
            <a:spLocks/>
          </p:cNvSpPr>
          <p:nvPr/>
        </p:nvSpPr>
        <p:spPr bwMode="auto">
          <a:xfrm>
            <a:off x="2598738" y="3252788"/>
            <a:ext cx="4943475" cy="2820988"/>
          </a:xfrm>
          <a:custGeom>
            <a:avLst/>
            <a:gdLst>
              <a:gd name="T0" fmla="*/ 27 w 3114"/>
              <a:gd name="T1" fmla="*/ 1690 h 1777"/>
              <a:gd name="T2" fmla="*/ 77 w 3114"/>
              <a:gd name="T3" fmla="*/ 1564 h 1777"/>
              <a:gd name="T4" fmla="*/ 128 w 3114"/>
              <a:gd name="T5" fmla="*/ 1455 h 1777"/>
              <a:gd name="T6" fmla="*/ 181 w 3114"/>
              <a:gd name="T7" fmla="*/ 1352 h 1777"/>
              <a:gd name="T8" fmla="*/ 232 w 3114"/>
              <a:gd name="T9" fmla="*/ 1246 h 1777"/>
              <a:gd name="T10" fmla="*/ 283 w 3114"/>
              <a:gd name="T11" fmla="*/ 1150 h 1777"/>
              <a:gd name="T12" fmla="*/ 335 w 3114"/>
              <a:gd name="T13" fmla="*/ 1062 h 1777"/>
              <a:gd name="T14" fmla="*/ 386 w 3114"/>
              <a:gd name="T15" fmla="*/ 981 h 1777"/>
              <a:gd name="T16" fmla="*/ 437 w 3114"/>
              <a:gd name="T17" fmla="*/ 894 h 1777"/>
              <a:gd name="T18" fmla="*/ 490 w 3114"/>
              <a:gd name="T19" fmla="*/ 798 h 1777"/>
              <a:gd name="T20" fmla="*/ 540 w 3114"/>
              <a:gd name="T21" fmla="*/ 723 h 1777"/>
              <a:gd name="T22" fmla="*/ 591 w 3114"/>
              <a:gd name="T23" fmla="*/ 642 h 1777"/>
              <a:gd name="T24" fmla="*/ 644 w 3114"/>
              <a:gd name="T25" fmla="*/ 566 h 1777"/>
              <a:gd name="T26" fmla="*/ 695 w 3114"/>
              <a:gd name="T27" fmla="*/ 502 h 1777"/>
              <a:gd name="T28" fmla="*/ 746 w 3114"/>
              <a:gd name="T29" fmla="*/ 444 h 1777"/>
              <a:gd name="T30" fmla="*/ 798 w 3114"/>
              <a:gd name="T31" fmla="*/ 395 h 1777"/>
              <a:gd name="T32" fmla="*/ 849 w 3114"/>
              <a:gd name="T33" fmla="*/ 337 h 1777"/>
              <a:gd name="T34" fmla="*/ 902 w 3114"/>
              <a:gd name="T35" fmla="*/ 278 h 1777"/>
              <a:gd name="T36" fmla="*/ 953 w 3114"/>
              <a:gd name="T37" fmla="*/ 233 h 1777"/>
              <a:gd name="T38" fmla="*/ 1003 w 3114"/>
              <a:gd name="T39" fmla="*/ 197 h 1777"/>
              <a:gd name="T40" fmla="*/ 1056 w 3114"/>
              <a:gd name="T41" fmla="*/ 162 h 1777"/>
              <a:gd name="T42" fmla="*/ 1107 w 3114"/>
              <a:gd name="T43" fmla="*/ 130 h 1777"/>
              <a:gd name="T44" fmla="*/ 1158 w 3114"/>
              <a:gd name="T45" fmla="*/ 103 h 1777"/>
              <a:gd name="T46" fmla="*/ 1211 w 3114"/>
              <a:gd name="T47" fmla="*/ 75 h 1777"/>
              <a:gd name="T48" fmla="*/ 1261 w 3114"/>
              <a:gd name="T49" fmla="*/ 49 h 1777"/>
              <a:gd name="T50" fmla="*/ 1312 w 3114"/>
              <a:gd name="T51" fmla="*/ 24 h 1777"/>
              <a:gd name="T52" fmla="*/ 1365 w 3114"/>
              <a:gd name="T53" fmla="*/ 13 h 1777"/>
              <a:gd name="T54" fmla="*/ 1416 w 3114"/>
              <a:gd name="T55" fmla="*/ 11 h 1777"/>
              <a:gd name="T56" fmla="*/ 1467 w 3114"/>
              <a:gd name="T57" fmla="*/ 0 h 1777"/>
              <a:gd name="T58" fmla="*/ 1519 w 3114"/>
              <a:gd name="T59" fmla="*/ 2 h 1777"/>
              <a:gd name="T60" fmla="*/ 1570 w 3114"/>
              <a:gd name="T61" fmla="*/ 11 h 1777"/>
              <a:gd name="T62" fmla="*/ 1621 w 3114"/>
              <a:gd name="T63" fmla="*/ 20 h 1777"/>
              <a:gd name="T64" fmla="*/ 1674 w 3114"/>
              <a:gd name="T65" fmla="*/ 36 h 1777"/>
              <a:gd name="T66" fmla="*/ 1724 w 3114"/>
              <a:gd name="T67" fmla="*/ 49 h 1777"/>
              <a:gd name="T68" fmla="*/ 1775 w 3114"/>
              <a:gd name="T69" fmla="*/ 60 h 1777"/>
              <a:gd name="T70" fmla="*/ 1828 w 3114"/>
              <a:gd name="T71" fmla="*/ 83 h 1777"/>
              <a:gd name="T72" fmla="*/ 1879 w 3114"/>
              <a:gd name="T73" fmla="*/ 103 h 1777"/>
              <a:gd name="T74" fmla="*/ 1930 w 3114"/>
              <a:gd name="T75" fmla="*/ 135 h 1777"/>
              <a:gd name="T76" fmla="*/ 1982 w 3114"/>
              <a:gd name="T77" fmla="*/ 162 h 1777"/>
              <a:gd name="T78" fmla="*/ 2033 w 3114"/>
              <a:gd name="T79" fmla="*/ 197 h 1777"/>
              <a:gd name="T80" fmla="*/ 2086 w 3114"/>
              <a:gd name="T81" fmla="*/ 243 h 1777"/>
              <a:gd name="T82" fmla="*/ 2137 w 3114"/>
              <a:gd name="T83" fmla="*/ 292 h 1777"/>
              <a:gd name="T84" fmla="*/ 2187 w 3114"/>
              <a:gd name="T85" fmla="*/ 342 h 1777"/>
              <a:gd name="T86" fmla="*/ 2240 w 3114"/>
              <a:gd name="T87" fmla="*/ 405 h 1777"/>
              <a:gd name="T88" fmla="*/ 2291 w 3114"/>
              <a:gd name="T89" fmla="*/ 470 h 1777"/>
              <a:gd name="T90" fmla="*/ 2342 w 3114"/>
              <a:gd name="T91" fmla="*/ 527 h 1777"/>
              <a:gd name="T92" fmla="*/ 2394 w 3114"/>
              <a:gd name="T93" fmla="*/ 583 h 1777"/>
              <a:gd name="T94" fmla="*/ 2445 w 3114"/>
              <a:gd name="T95" fmla="*/ 649 h 1777"/>
              <a:gd name="T96" fmla="*/ 2496 w 3114"/>
              <a:gd name="T97" fmla="*/ 715 h 1777"/>
              <a:gd name="T98" fmla="*/ 2549 w 3114"/>
              <a:gd name="T99" fmla="*/ 790 h 1777"/>
              <a:gd name="T100" fmla="*/ 2600 w 3114"/>
              <a:gd name="T101" fmla="*/ 879 h 1777"/>
              <a:gd name="T102" fmla="*/ 2650 w 3114"/>
              <a:gd name="T103" fmla="*/ 958 h 1777"/>
              <a:gd name="T104" fmla="*/ 2703 w 3114"/>
              <a:gd name="T105" fmla="*/ 1030 h 1777"/>
              <a:gd name="T106" fmla="*/ 2754 w 3114"/>
              <a:gd name="T107" fmla="*/ 1111 h 1777"/>
              <a:gd name="T108" fmla="*/ 2805 w 3114"/>
              <a:gd name="T109" fmla="*/ 1201 h 1777"/>
              <a:gd name="T110" fmla="*/ 2858 w 3114"/>
              <a:gd name="T111" fmla="*/ 1299 h 1777"/>
              <a:gd name="T112" fmla="*/ 2908 w 3114"/>
              <a:gd name="T113" fmla="*/ 1382 h 1777"/>
              <a:gd name="T114" fmla="*/ 2959 w 3114"/>
              <a:gd name="T115" fmla="*/ 1478 h 1777"/>
              <a:gd name="T116" fmla="*/ 3012 w 3114"/>
              <a:gd name="T117" fmla="*/ 1581 h 1777"/>
              <a:gd name="T118" fmla="*/ 3063 w 3114"/>
              <a:gd name="T119" fmla="*/ 1679 h 1777"/>
              <a:gd name="T120" fmla="*/ 3114 w 3114"/>
              <a:gd name="T121" fmla="*/ 1777 h 1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14" h="1777">
                <a:moveTo>
                  <a:pt x="0" y="1749"/>
                </a:moveTo>
                <a:lnTo>
                  <a:pt x="27" y="1690"/>
                </a:lnTo>
                <a:lnTo>
                  <a:pt x="51" y="1623"/>
                </a:lnTo>
                <a:lnTo>
                  <a:pt x="77" y="1564"/>
                </a:lnTo>
                <a:lnTo>
                  <a:pt x="104" y="1512"/>
                </a:lnTo>
                <a:lnTo>
                  <a:pt x="128" y="1455"/>
                </a:lnTo>
                <a:lnTo>
                  <a:pt x="155" y="1408"/>
                </a:lnTo>
                <a:lnTo>
                  <a:pt x="181" y="1352"/>
                </a:lnTo>
                <a:lnTo>
                  <a:pt x="205" y="1293"/>
                </a:lnTo>
                <a:lnTo>
                  <a:pt x="232" y="1246"/>
                </a:lnTo>
                <a:lnTo>
                  <a:pt x="258" y="1191"/>
                </a:lnTo>
                <a:lnTo>
                  <a:pt x="283" y="1150"/>
                </a:lnTo>
                <a:lnTo>
                  <a:pt x="309" y="1103"/>
                </a:lnTo>
                <a:lnTo>
                  <a:pt x="335" y="1062"/>
                </a:lnTo>
                <a:lnTo>
                  <a:pt x="360" y="1022"/>
                </a:lnTo>
                <a:lnTo>
                  <a:pt x="386" y="981"/>
                </a:lnTo>
                <a:lnTo>
                  <a:pt x="412" y="941"/>
                </a:lnTo>
                <a:lnTo>
                  <a:pt x="437" y="894"/>
                </a:lnTo>
                <a:lnTo>
                  <a:pt x="463" y="845"/>
                </a:lnTo>
                <a:lnTo>
                  <a:pt x="490" y="798"/>
                </a:lnTo>
                <a:lnTo>
                  <a:pt x="514" y="758"/>
                </a:lnTo>
                <a:lnTo>
                  <a:pt x="540" y="723"/>
                </a:lnTo>
                <a:lnTo>
                  <a:pt x="567" y="687"/>
                </a:lnTo>
                <a:lnTo>
                  <a:pt x="591" y="642"/>
                </a:lnTo>
                <a:lnTo>
                  <a:pt x="618" y="602"/>
                </a:lnTo>
                <a:lnTo>
                  <a:pt x="644" y="566"/>
                </a:lnTo>
                <a:lnTo>
                  <a:pt x="668" y="533"/>
                </a:lnTo>
                <a:lnTo>
                  <a:pt x="695" y="502"/>
                </a:lnTo>
                <a:lnTo>
                  <a:pt x="721" y="469"/>
                </a:lnTo>
                <a:lnTo>
                  <a:pt x="746" y="444"/>
                </a:lnTo>
                <a:lnTo>
                  <a:pt x="772" y="416"/>
                </a:lnTo>
                <a:lnTo>
                  <a:pt x="798" y="395"/>
                </a:lnTo>
                <a:lnTo>
                  <a:pt x="823" y="365"/>
                </a:lnTo>
                <a:lnTo>
                  <a:pt x="849" y="337"/>
                </a:lnTo>
                <a:lnTo>
                  <a:pt x="875" y="303"/>
                </a:lnTo>
                <a:lnTo>
                  <a:pt x="902" y="278"/>
                </a:lnTo>
                <a:lnTo>
                  <a:pt x="926" y="254"/>
                </a:lnTo>
                <a:lnTo>
                  <a:pt x="953" y="233"/>
                </a:lnTo>
                <a:lnTo>
                  <a:pt x="979" y="216"/>
                </a:lnTo>
                <a:lnTo>
                  <a:pt x="1003" y="197"/>
                </a:lnTo>
                <a:lnTo>
                  <a:pt x="1030" y="184"/>
                </a:lnTo>
                <a:lnTo>
                  <a:pt x="1056" y="162"/>
                </a:lnTo>
                <a:lnTo>
                  <a:pt x="1081" y="145"/>
                </a:lnTo>
                <a:lnTo>
                  <a:pt x="1107" y="130"/>
                </a:lnTo>
                <a:lnTo>
                  <a:pt x="1133" y="118"/>
                </a:lnTo>
                <a:lnTo>
                  <a:pt x="1158" y="103"/>
                </a:lnTo>
                <a:lnTo>
                  <a:pt x="1184" y="94"/>
                </a:lnTo>
                <a:lnTo>
                  <a:pt x="1211" y="75"/>
                </a:lnTo>
                <a:lnTo>
                  <a:pt x="1235" y="64"/>
                </a:lnTo>
                <a:lnTo>
                  <a:pt x="1261" y="49"/>
                </a:lnTo>
                <a:lnTo>
                  <a:pt x="1288" y="41"/>
                </a:lnTo>
                <a:lnTo>
                  <a:pt x="1312" y="24"/>
                </a:lnTo>
                <a:lnTo>
                  <a:pt x="1339" y="19"/>
                </a:lnTo>
                <a:lnTo>
                  <a:pt x="1365" y="13"/>
                </a:lnTo>
                <a:lnTo>
                  <a:pt x="1389" y="13"/>
                </a:lnTo>
                <a:lnTo>
                  <a:pt x="1416" y="11"/>
                </a:lnTo>
                <a:lnTo>
                  <a:pt x="1442" y="0"/>
                </a:lnTo>
                <a:lnTo>
                  <a:pt x="1467" y="0"/>
                </a:lnTo>
                <a:lnTo>
                  <a:pt x="1493" y="0"/>
                </a:lnTo>
                <a:lnTo>
                  <a:pt x="1519" y="2"/>
                </a:lnTo>
                <a:lnTo>
                  <a:pt x="1544" y="7"/>
                </a:lnTo>
                <a:lnTo>
                  <a:pt x="1570" y="11"/>
                </a:lnTo>
                <a:lnTo>
                  <a:pt x="1596" y="13"/>
                </a:lnTo>
                <a:lnTo>
                  <a:pt x="1621" y="20"/>
                </a:lnTo>
                <a:lnTo>
                  <a:pt x="1647" y="26"/>
                </a:lnTo>
                <a:lnTo>
                  <a:pt x="1674" y="36"/>
                </a:lnTo>
                <a:lnTo>
                  <a:pt x="1698" y="47"/>
                </a:lnTo>
                <a:lnTo>
                  <a:pt x="1724" y="49"/>
                </a:lnTo>
                <a:lnTo>
                  <a:pt x="1751" y="52"/>
                </a:lnTo>
                <a:lnTo>
                  <a:pt x="1775" y="60"/>
                </a:lnTo>
                <a:lnTo>
                  <a:pt x="1802" y="69"/>
                </a:lnTo>
                <a:lnTo>
                  <a:pt x="1828" y="83"/>
                </a:lnTo>
                <a:lnTo>
                  <a:pt x="1852" y="92"/>
                </a:lnTo>
                <a:lnTo>
                  <a:pt x="1879" y="103"/>
                </a:lnTo>
                <a:lnTo>
                  <a:pt x="1905" y="118"/>
                </a:lnTo>
                <a:lnTo>
                  <a:pt x="1930" y="135"/>
                </a:lnTo>
                <a:lnTo>
                  <a:pt x="1956" y="150"/>
                </a:lnTo>
                <a:lnTo>
                  <a:pt x="1982" y="162"/>
                </a:lnTo>
                <a:lnTo>
                  <a:pt x="2007" y="181"/>
                </a:lnTo>
                <a:lnTo>
                  <a:pt x="2033" y="197"/>
                </a:lnTo>
                <a:lnTo>
                  <a:pt x="2059" y="216"/>
                </a:lnTo>
                <a:lnTo>
                  <a:pt x="2086" y="243"/>
                </a:lnTo>
                <a:lnTo>
                  <a:pt x="2110" y="273"/>
                </a:lnTo>
                <a:lnTo>
                  <a:pt x="2137" y="292"/>
                </a:lnTo>
                <a:lnTo>
                  <a:pt x="2163" y="320"/>
                </a:lnTo>
                <a:lnTo>
                  <a:pt x="2187" y="342"/>
                </a:lnTo>
                <a:lnTo>
                  <a:pt x="2214" y="376"/>
                </a:lnTo>
                <a:lnTo>
                  <a:pt x="2240" y="405"/>
                </a:lnTo>
                <a:lnTo>
                  <a:pt x="2265" y="435"/>
                </a:lnTo>
                <a:lnTo>
                  <a:pt x="2291" y="470"/>
                </a:lnTo>
                <a:lnTo>
                  <a:pt x="2317" y="502"/>
                </a:lnTo>
                <a:lnTo>
                  <a:pt x="2342" y="527"/>
                </a:lnTo>
                <a:lnTo>
                  <a:pt x="2368" y="557"/>
                </a:lnTo>
                <a:lnTo>
                  <a:pt x="2394" y="583"/>
                </a:lnTo>
                <a:lnTo>
                  <a:pt x="2419" y="614"/>
                </a:lnTo>
                <a:lnTo>
                  <a:pt x="2445" y="649"/>
                </a:lnTo>
                <a:lnTo>
                  <a:pt x="2472" y="678"/>
                </a:lnTo>
                <a:lnTo>
                  <a:pt x="2496" y="715"/>
                </a:lnTo>
                <a:lnTo>
                  <a:pt x="2522" y="747"/>
                </a:lnTo>
                <a:lnTo>
                  <a:pt x="2549" y="790"/>
                </a:lnTo>
                <a:lnTo>
                  <a:pt x="2573" y="834"/>
                </a:lnTo>
                <a:lnTo>
                  <a:pt x="2600" y="879"/>
                </a:lnTo>
                <a:lnTo>
                  <a:pt x="2626" y="915"/>
                </a:lnTo>
                <a:lnTo>
                  <a:pt x="2650" y="958"/>
                </a:lnTo>
                <a:lnTo>
                  <a:pt x="2677" y="994"/>
                </a:lnTo>
                <a:lnTo>
                  <a:pt x="2703" y="1030"/>
                </a:lnTo>
                <a:lnTo>
                  <a:pt x="2728" y="1073"/>
                </a:lnTo>
                <a:lnTo>
                  <a:pt x="2754" y="1111"/>
                </a:lnTo>
                <a:lnTo>
                  <a:pt x="2780" y="1159"/>
                </a:lnTo>
                <a:lnTo>
                  <a:pt x="2805" y="1201"/>
                </a:lnTo>
                <a:lnTo>
                  <a:pt x="2831" y="1254"/>
                </a:lnTo>
                <a:lnTo>
                  <a:pt x="2858" y="1299"/>
                </a:lnTo>
                <a:lnTo>
                  <a:pt x="2882" y="1346"/>
                </a:lnTo>
                <a:lnTo>
                  <a:pt x="2908" y="1382"/>
                </a:lnTo>
                <a:lnTo>
                  <a:pt x="2935" y="1432"/>
                </a:lnTo>
                <a:lnTo>
                  <a:pt x="2959" y="1478"/>
                </a:lnTo>
                <a:lnTo>
                  <a:pt x="2986" y="1527"/>
                </a:lnTo>
                <a:lnTo>
                  <a:pt x="3012" y="1581"/>
                </a:lnTo>
                <a:lnTo>
                  <a:pt x="3036" y="1628"/>
                </a:lnTo>
                <a:lnTo>
                  <a:pt x="3063" y="1679"/>
                </a:lnTo>
                <a:lnTo>
                  <a:pt x="3089" y="1728"/>
                </a:lnTo>
                <a:lnTo>
                  <a:pt x="3114" y="1777"/>
                </a:lnTo>
              </a:path>
            </a:pathLst>
          </a:custGeom>
          <a:noFill/>
          <a:ln w="6">
            <a:solidFill>
              <a:srgbClr val="00808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任意多边形 164"/>
          <p:cNvSpPr>
            <a:spLocks/>
          </p:cNvSpPr>
          <p:nvPr/>
        </p:nvSpPr>
        <p:spPr bwMode="auto">
          <a:xfrm>
            <a:off x="2886075" y="3916363"/>
            <a:ext cx="4371975" cy="2151063"/>
          </a:xfrm>
          <a:custGeom>
            <a:avLst/>
            <a:gdLst>
              <a:gd name="T0" fmla="*/ 24 w 2754"/>
              <a:gd name="T1" fmla="*/ 1282 h 1355"/>
              <a:gd name="T2" fmla="*/ 77 w 2754"/>
              <a:gd name="T3" fmla="*/ 1174 h 1355"/>
              <a:gd name="T4" fmla="*/ 128 w 2754"/>
              <a:gd name="T5" fmla="*/ 1077 h 1355"/>
              <a:gd name="T6" fmla="*/ 179 w 2754"/>
              <a:gd name="T7" fmla="*/ 984 h 1355"/>
              <a:gd name="T8" fmla="*/ 231 w 2754"/>
              <a:gd name="T9" fmla="*/ 888 h 1355"/>
              <a:gd name="T10" fmla="*/ 282 w 2754"/>
              <a:gd name="T11" fmla="*/ 805 h 1355"/>
              <a:gd name="T12" fmla="*/ 333 w 2754"/>
              <a:gd name="T13" fmla="*/ 726 h 1355"/>
              <a:gd name="T14" fmla="*/ 386 w 2754"/>
              <a:gd name="T15" fmla="*/ 645 h 1355"/>
              <a:gd name="T16" fmla="*/ 437 w 2754"/>
              <a:gd name="T17" fmla="*/ 572 h 1355"/>
              <a:gd name="T18" fmla="*/ 487 w 2754"/>
              <a:gd name="T19" fmla="*/ 495 h 1355"/>
              <a:gd name="T20" fmla="*/ 540 w 2754"/>
              <a:gd name="T21" fmla="*/ 438 h 1355"/>
              <a:gd name="T22" fmla="*/ 591 w 2754"/>
              <a:gd name="T23" fmla="*/ 391 h 1355"/>
              <a:gd name="T24" fmla="*/ 642 w 2754"/>
              <a:gd name="T25" fmla="*/ 329 h 1355"/>
              <a:gd name="T26" fmla="*/ 694 w 2754"/>
              <a:gd name="T27" fmla="*/ 276 h 1355"/>
              <a:gd name="T28" fmla="*/ 745 w 2754"/>
              <a:gd name="T29" fmla="*/ 231 h 1355"/>
              <a:gd name="T30" fmla="*/ 798 w 2754"/>
              <a:gd name="T31" fmla="*/ 194 h 1355"/>
              <a:gd name="T32" fmla="*/ 849 w 2754"/>
              <a:gd name="T33" fmla="*/ 156 h 1355"/>
              <a:gd name="T34" fmla="*/ 900 w 2754"/>
              <a:gd name="T35" fmla="*/ 133 h 1355"/>
              <a:gd name="T36" fmla="*/ 952 w 2754"/>
              <a:gd name="T37" fmla="*/ 107 h 1355"/>
              <a:gd name="T38" fmla="*/ 1003 w 2754"/>
              <a:gd name="T39" fmla="*/ 86 h 1355"/>
              <a:gd name="T40" fmla="*/ 1054 w 2754"/>
              <a:gd name="T41" fmla="*/ 69 h 1355"/>
              <a:gd name="T42" fmla="*/ 1107 w 2754"/>
              <a:gd name="T43" fmla="*/ 41 h 1355"/>
              <a:gd name="T44" fmla="*/ 1158 w 2754"/>
              <a:gd name="T45" fmla="*/ 20 h 1355"/>
              <a:gd name="T46" fmla="*/ 1208 w 2754"/>
              <a:gd name="T47" fmla="*/ 3 h 1355"/>
              <a:gd name="T48" fmla="*/ 1261 w 2754"/>
              <a:gd name="T49" fmla="*/ 5 h 1355"/>
              <a:gd name="T50" fmla="*/ 1312 w 2754"/>
              <a:gd name="T51" fmla="*/ 0 h 1355"/>
              <a:gd name="T52" fmla="*/ 1363 w 2754"/>
              <a:gd name="T53" fmla="*/ 5 h 1355"/>
              <a:gd name="T54" fmla="*/ 1415 w 2754"/>
              <a:gd name="T55" fmla="*/ 9 h 1355"/>
              <a:gd name="T56" fmla="*/ 1466 w 2754"/>
              <a:gd name="T57" fmla="*/ 15 h 1355"/>
              <a:gd name="T58" fmla="*/ 1517 w 2754"/>
              <a:gd name="T59" fmla="*/ 28 h 1355"/>
              <a:gd name="T60" fmla="*/ 1570 w 2754"/>
              <a:gd name="T61" fmla="*/ 51 h 1355"/>
              <a:gd name="T62" fmla="*/ 1621 w 2754"/>
              <a:gd name="T63" fmla="*/ 79 h 1355"/>
              <a:gd name="T64" fmla="*/ 1671 w 2754"/>
              <a:gd name="T65" fmla="*/ 96 h 1355"/>
              <a:gd name="T66" fmla="*/ 1724 w 2754"/>
              <a:gd name="T67" fmla="*/ 113 h 1355"/>
              <a:gd name="T68" fmla="*/ 1775 w 2754"/>
              <a:gd name="T69" fmla="*/ 148 h 1355"/>
              <a:gd name="T70" fmla="*/ 1826 w 2754"/>
              <a:gd name="T71" fmla="*/ 177 h 1355"/>
              <a:gd name="T72" fmla="*/ 1878 w 2754"/>
              <a:gd name="T73" fmla="*/ 214 h 1355"/>
              <a:gd name="T74" fmla="*/ 1929 w 2754"/>
              <a:gd name="T75" fmla="*/ 265 h 1355"/>
              <a:gd name="T76" fmla="*/ 1982 w 2754"/>
              <a:gd name="T77" fmla="*/ 316 h 1355"/>
              <a:gd name="T78" fmla="*/ 2033 w 2754"/>
              <a:gd name="T79" fmla="*/ 384 h 1355"/>
              <a:gd name="T80" fmla="*/ 2084 w 2754"/>
              <a:gd name="T81" fmla="*/ 442 h 1355"/>
              <a:gd name="T82" fmla="*/ 2136 w 2754"/>
              <a:gd name="T83" fmla="*/ 501 h 1355"/>
              <a:gd name="T84" fmla="*/ 2187 w 2754"/>
              <a:gd name="T85" fmla="*/ 553 h 1355"/>
              <a:gd name="T86" fmla="*/ 2238 w 2754"/>
              <a:gd name="T87" fmla="*/ 617 h 1355"/>
              <a:gd name="T88" fmla="*/ 2291 w 2754"/>
              <a:gd name="T89" fmla="*/ 668 h 1355"/>
              <a:gd name="T90" fmla="*/ 2341 w 2754"/>
              <a:gd name="T91" fmla="*/ 725 h 1355"/>
              <a:gd name="T92" fmla="*/ 2392 w 2754"/>
              <a:gd name="T93" fmla="*/ 800 h 1355"/>
              <a:gd name="T94" fmla="*/ 2445 w 2754"/>
              <a:gd name="T95" fmla="*/ 869 h 1355"/>
              <a:gd name="T96" fmla="*/ 2496 w 2754"/>
              <a:gd name="T97" fmla="*/ 945 h 1355"/>
              <a:gd name="T98" fmla="*/ 2547 w 2754"/>
              <a:gd name="T99" fmla="*/ 1016 h 1355"/>
              <a:gd name="T100" fmla="*/ 2599 w 2754"/>
              <a:gd name="T101" fmla="*/ 1097 h 1355"/>
              <a:gd name="T102" fmla="*/ 2650 w 2754"/>
              <a:gd name="T103" fmla="*/ 1182 h 1355"/>
              <a:gd name="T104" fmla="*/ 2701 w 2754"/>
              <a:gd name="T105" fmla="*/ 1269 h 1355"/>
              <a:gd name="T106" fmla="*/ 2754 w 2754"/>
              <a:gd name="T107" fmla="*/ 1355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54" h="1355">
                <a:moveTo>
                  <a:pt x="0" y="1336"/>
                </a:moveTo>
                <a:lnTo>
                  <a:pt x="24" y="1282"/>
                </a:lnTo>
                <a:lnTo>
                  <a:pt x="51" y="1233"/>
                </a:lnTo>
                <a:lnTo>
                  <a:pt x="77" y="1174"/>
                </a:lnTo>
                <a:lnTo>
                  <a:pt x="102" y="1124"/>
                </a:lnTo>
                <a:lnTo>
                  <a:pt x="128" y="1077"/>
                </a:lnTo>
                <a:lnTo>
                  <a:pt x="154" y="1031"/>
                </a:lnTo>
                <a:lnTo>
                  <a:pt x="179" y="984"/>
                </a:lnTo>
                <a:lnTo>
                  <a:pt x="205" y="934"/>
                </a:lnTo>
                <a:lnTo>
                  <a:pt x="231" y="888"/>
                </a:lnTo>
                <a:lnTo>
                  <a:pt x="256" y="849"/>
                </a:lnTo>
                <a:lnTo>
                  <a:pt x="282" y="805"/>
                </a:lnTo>
                <a:lnTo>
                  <a:pt x="309" y="768"/>
                </a:lnTo>
                <a:lnTo>
                  <a:pt x="333" y="726"/>
                </a:lnTo>
                <a:lnTo>
                  <a:pt x="359" y="693"/>
                </a:lnTo>
                <a:lnTo>
                  <a:pt x="386" y="645"/>
                </a:lnTo>
                <a:lnTo>
                  <a:pt x="410" y="612"/>
                </a:lnTo>
                <a:lnTo>
                  <a:pt x="437" y="572"/>
                </a:lnTo>
                <a:lnTo>
                  <a:pt x="463" y="536"/>
                </a:lnTo>
                <a:lnTo>
                  <a:pt x="487" y="495"/>
                </a:lnTo>
                <a:lnTo>
                  <a:pt x="514" y="461"/>
                </a:lnTo>
                <a:lnTo>
                  <a:pt x="540" y="438"/>
                </a:lnTo>
                <a:lnTo>
                  <a:pt x="565" y="414"/>
                </a:lnTo>
                <a:lnTo>
                  <a:pt x="591" y="391"/>
                </a:lnTo>
                <a:lnTo>
                  <a:pt x="617" y="357"/>
                </a:lnTo>
                <a:lnTo>
                  <a:pt x="642" y="329"/>
                </a:lnTo>
                <a:lnTo>
                  <a:pt x="668" y="303"/>
                </a:lnTo>
                <a:lnTo>
                  <a:pt x="694" y="276"/>
                </a:lnTo>
                <a:lnTo>
                  <a:pt x="721" y="248"/>
                </a:lnTo>
                <a:lnTo>
                  <a:pt x="745" y="231"/>
                </a:lnTo>
                <a:lnTo>
                  <a:pt x="772" y="211"/>
                </a:lnTo>
                <a:lnTo>
                  <a:pt x="798" y="194"/>
                </a:lnTo>
                <a:lnTo>
                  <a:pt x="822" y="173"/>
                </a:lnTo>
                <a:lnTo>
                  <a:pt x="849" y="156"/>
                </a:lnTo>
                <a:lnTo>
                  <a:pt x="875" y="145"/>
                </a:lnTo>
                <a:lnTo>
                  <a:pt x="900" y="133"/>
                </a:lnTo>
                <a:lnTo>
                  <a:pt x="926" y="118"/>
                </a:lnTo>
                <a:lnTo>
                  <a:pt x="952" y="107"/>
                </a:lnTo>
                <a:lnTo>
                  <a:pt x="977" y="92"/>
                </a:lnTo>
                <a:lnTo>
                  <a:pt x="1003" y="86"/>
                </a:lnTo>
                <a:lnTo>
                  <a:pt x="1030" y="79"/>
                </a:lnTo>
                <a:lnTo>
                  <a:pt x="1054" y="69"/>
                </a:lnTo>
                <a:lnTo>
                  <a:pt x="1080" y="52"/>
                </a:lnTo>
                <a:lnTo>
                  <a:pt x="1107" y="41"/>
                </a:lnTo>
                <a:lnTo>
                  <a:pt x="1131" y="37"/>
                </a:lnTo>
                <a:lnTo>
                  <a:pt x="1158" y="20"/>
                </a:lnTo>
                <a:lnTo>
                  <a:pt x="1184" y="15"/>
                </a:lnTo>
                <a:lnTo>
                  <a:pt x="1208" y="3"/>
                </a:lnTo>
                <a:lnTo>
                  <a:pt x="1235" y="5"/>
                </a:lnTo>
                <a:lnTo>
                  <a:pt x="1261" y="5"/>
                </a:lnTo>
                <a:lnTo>
                  <a:pt x="1286" y="5"/>
                </a:lnTo>
                <a:lnTo>
                  <a:pt x="1312" y="0"/>
                </a:lnTo>
                <a:lnTo>
                  <a:pt x="1338" y="5"/>
                </a:lnTo>
                <a:lnTo>
                  <a:pt x="1363" y="5"/>
                </a:lnTo>
                <a:lnTo>
                  <a:pt x="1389" y="9"/>
                </a:lnTo>
                <a:lnTo>
                  <a:pt x="1415" y="9"/>
                </a:lnTo>
                <a:lnTo>
                  <a:pt x="1440" y="9"/>
                </a:lnTo>
                <a:lnTo>
                  <a:pt x="1466" y="15"/>
                </a:lnTo>
                <a:lnTo>
                  <a:pt x="1493" y="26"/>
                </a:lnTo>
                <a:lnTo>
                  <a:pt x="1517" y="28"/>
                </a:lnTo>
                <a:lnTo>
                  <a:pt x="1543" y="39"/>
                </a:lnTo>
                <a:lnTo>
                  <a:pt x="1570" y="51"/>
                </a:lnTo>
                <a:lnTo>
                  <a:pt x="1594" y="62"/>
                </a:lnTo>
                <a:lnTo>
                  <a:pt x="1621" y="79"/>
                </a:lnTo>
                <a:lnTo>
                  <a:pt x="1647" y="81"/>
                </a:lnTo>
                <a:lnTo>
                  <a:pt x="1671" y="96"/>
                </a:lnTo>
                <a:lnTo>
                  <a:pt x="1698" y="103"/>
                </a:lnTo>
                <a:lnTo>
                  <a:pt x="1724" y="113"/>
                </a:lnTo>
                <a:lnTo>
                  <a:pt x="1749" y="132"/>
                </a:lnTo>
                <a:lnTo>
                  <a:pt x="1775" y="148"/>
                </a:lnTo>
                <a:lnTo>
                  <a:pt x="1801" y="160"/>
                </a:lnTo>
                <a:lnTo>
                  <a:pt x="1826" y="177"/>
                </a:lnTo>
                <a:lnTo>
                  <a:pt x="1852" y="199"/>
                </a:lnTo>
                <a:lnTo>
                  <a:pt x="1878" y="214"/>
                </a:lnTo>
                <a:lnTo>
                  <a:pt x="1905" y="237"/>
                </a:lnTo>
                <a:lnTo>
                  <a:pt x="1929" y="265"/>
                </a:lnTo>
                <a:lnTo>
                  <a:pt x="1956" y="288"/>
                </a:lnTo>
                <a:lnTo>
                  <a:pt x="1982" y="316"/>
                </a:lnTo>
                <a:lnTo>
                  <a:pt x="2006" y="350"/>
                </a:lnTo>
                <a:lnTo>
                  <a:pt x="2033" y="384"/>
                </a:lnTo>
                <a:lnTo>
                  <a:pt x="2059" y="414"/>
                </a:lnTo>
                <a:lnTo>
                  <a:pt x="2084" y="442"/>
                </a:lnTo>
                <a:lnTo>
                  <a:pt x="2110" y="472"/>
                </a:lnTo>
                <a:lnTo>
                  <a:pt x="2136" y="501"/>
                </a:lnTo>
                <a:lnTo>
                  <a:pt x="2161" y="525"/>
                </a:lnTo>
                <a:lnTo>
                  <a:pt x="2187" y="553"/>
                </a:lnTo>
                <a:lnTo>
                  <a:pt x="2213" y="583"/>
                </a:lnTo>
                <a:lnTo>
                  <a:pt x="2238" y="617"/>
                </a:lnTo>
                <a:lnTo>
                  <a:pt x="2264" y="640"/>
                </a:lnTo>
                <a:lnTo>
                  <a:pt x="2291" y="668"/>
                </a:lnTo>
                <a:lnTo>
                  <a:pt x="2315" y="696"/>
                </a:lnTo>
                <a:lnTo>
                  <a:pt x="2341" y="725"/>
                </a:lnTo>
                <a:lnTo>
                  <a:pt x="2368" y="757"/>
                </a:lnTo>
                <a:lnTo>
                  <a:pt x="2392" y="800"/>
                </a:lnTo>
                <a:lnTo>
                  <a:pt x="2419" y="832"/>
                </a:lnTo>
                <a:lnTo>
                  <a:pt x="2445" y="869"/>
                </a:lnTo>
                <a:lnTo>
                  <a:pt x="2469" y="903"/>
                </a:lnTo>
                <a:lnTo>
                  <a:pt x="2496" y="945"/>
                </a:lnTo>
                <a:lnTo>
                  <a:pt x="2522" y="981"/>
                </a:lnTo>
                <a:lnTo>
                  <a:pt x="2547" y="1016"/>
                </a:lnTo>
                <a:lnTo>
                  <a:pt x="2573" y="1062"/>
                </a:lnTo>
                <a:lnTo>
                  <a:pt x="2599" y="1097"/>
                </a:lnTo>
                <a:lnTo>
                  <a:pt x="2624" y="1137"/>
                </a:lnTo>
                <a:lnTo>
                  <a:pt x="2650" y="1182"/>
                </a:lnTo>
                <a:lnTo>
                  <a:pt x="2677" y="1227"/>
                </a:lnTo>
                <a:lnTo>
                  <a:pt x="2701" y="1269"/>
                </a:lnTo>
                <a:lnTo>
                  <a:pt x="2727" y="1314"/>
                </a:lnTo>
                <a:lnTo>
                  <a:pt x="2754" y="1355"/>
                </a:lnTo>
              </a:path>
            </a:pathLst>
          </a:custGeom>
          <a:noFill/>
          <a:ln w="6">
            <a:solidFill>
              <a:srgbClr val="FF00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任意多边形 165"/>
          <p:cNvSpPr>
            <a:spLocks/>
          </p:cNvSpPr>
          <p:nvPr/>
        </p:nvSpPr>
        <p:spPr bwMode="auto">
          <a:xfrm>
            <a:off x="3376613" y="4773613"/>
            <a:ext cx="3349625" cy="1303338"/>
          </a:xfrm>
          <a:custGeom>
            <a:avLst/>
            <a:gdLst>
              <a:gd name="T0" fmla="*/ 24 w 2110"/>
              <a:gd name="T1" fmla="*/ 747 h 821"/>
              <a:gd name="T2" fmla="*/ 77 w 2110"/>
              <a:gd name="T3" fmla="*/ 670 h 821"/>
              <a:gd name="T4" fmla="*/ 128 w 2110"/>
              <a:gd name="T5" fmla="*/ 602 h 821"/>
              <a:gd name="T6" fmla="*/ 178 w 2110"/>
              <a:gd name="T7" fmla="*/ 538 h 821"/>
              <a:gd name="T8" fmla="*/ 231 w 2110"/>
              <a:gd name="T9" fmla="*/ 471 h 821"/>
              <a:gd name="T10" fmla="*/ 282 w 2110"/>
              <a:gd name="T11" fmla="*/ 422 h 821"/>
              <a:gd name="T12" fmla="*/ 333 w 2110"/>
              <a:gd name="T13" fmla="*/ 354 h 821"/>
              <a:gd name="T14" fmla="*/ 385 w 2110"/>
              <a:gd name="T15" fmla="*/ 307 h 821"/>
              <a:gd name="T16" fmla="*/ 436 w 2110"/>
              <a:gd name="T17" fmla="*/ 265 h 821"/>
              <a:gd name="T18" fmla="*/ 489 w 2110"/>
              <a:gd name="T19" fmla="*/ 217 h 821"/>
              <a:gd name="T20" fmla="*/ 540 w 2110"/>
              <a:gd name="T21" fmla="*/ 173 h 821"/>
              <a:gd name="T22" fmla="*/ 591 w 2110"/>
              <a:gd name="T23" fmla="*/ 139 h 821"/>
              <a:gd name="T24" fmla="*/ 643 w 2110"/>
              <a:gd name="T25" fmla="*/ 105 h 821"/>
              <a:gd name="T26" fmla="*/ 694 w 2110"/>
              <a:gd name="T27" fmla="*/ 75 h 821"/>
              <a:gd name="T28" fmla="*/ 745 w 2110"/>
              <a:gd name="T29" fmla="*/ 55 h 821"/>
              <a:gd name="T30" fmla="*/ 798 w 2110"/>
              <a:gd name="T31" fmla="*/ 38 h 821"/>
              <a:gd name="T32" fmla="*/ 849 w 2110"/>
              <a:gd name="T33" fmla="*/ 30 h 821"/>
              <a:gd name="T34" fmla="*/ 899 w 2110"/>
              <a:gd name="T35" fmla="*/ 25 h 821"/>
              <a:gd name="T36" fmla="*/ 952 w 2110"/>
              <a:gd name="T37" fmla="*/ 19 h 821"/>
              <a:gd name="T38" fmla="*/ 1003 w 2110"/>
              <a:gd name="T39" fmla="*/ 11 h 821"/>
              <a:gd name="T40" fmla="*/ 1054 w 2110"/>
              <a:gd name="T41" fmla="*/ 8 h 821"/>
              <a:gd name="T42" fmla="*/ 1106 w 2110"/>
              <a:gd name="T43" fmla="*/ 6 h 821"/>
              <a:gd name="T44" fmla="*/ 1157 w 2110"/>
              <a:gd name="T45" fmla="*/ 6 h 821"/>
              <a:gd name="T46" fmla="*/ 1208 w 2110"/>
              <a:gd name="T47" fmla="*/ 25 h 821"/>
              <a:gd name="T48" fmla="*/ 1261 w 2110"/>
              <a:gd name="T49" fmla="*/ 41 h 821"/>
              <a:gd name="T50" fmla="*/ 1312 w 2110"/>
              <a:gd name="T51" fmla="*/ 49 h 821"/>
              <a:gd name="T52" fmla="*/ 1362 w 2110"/>
              <a:gd name="T53" fmla="*/ 70 h 821"/>
              <a:gd name="T54" fmla="*/ 1415 w 2110"/>
              <a:gd name="T55" fmla="*/ 98 h 821"/>
              <a:gd name="T56" fmla="*/ 1466 w 2110"/>
              <a:gd name="T57" fmla="*/ 122 h 821"/>
              <a:gd name="T58" fmla="*/ 1517 w 2110"/>
              <a:gd name="T59" fmla="*/ 164 h 821"/>
              <a:gd name="T60" fmla="*/ 1569 w 2110"/>
              <a:gd name="T61" fmla="*/ 211 h 821"/>
              <a:gd name="T62" fmla="*/ 1620 w 2110"/>
              <a:gd name="T63" fmla="*/ 250 h 821"/>
              <a:gd name="T64" fmla="*/ 1673 w 2110"/>
              <a:gd name="T65" fmla="*/ 307 h 821"/>
              <a:gd name="T66" fmla="*/ 1724 w 2110"/>
              <a:gd name="T67" fmla="*/ 358 h 821"/>
              <a:gd name="T68" fmla="*/ 1775 w 2110"/>
              <a:gd name="T69" fmla="*/ 407 h 821"/>
              <a:gd name="T70" fmla="*/ 1827 w 2110"/>
              <a:gd name="T71" fmla="*/ 458 h 821"/>
              <a:gd name="T72" fmla="*/ 1878 w 2110"/>
              <a:gd name="T73" fmla="*/ 516 h 821"/>
              <a:gd name="T74" fmla="*/ 1929 w 2110"/>
              <a:gd name="T75" fmla="*/ 572 h 821"/>
              <a:gd name="T76" fmla="*/ 1982 w 2110"/>
              <a:gd name="T77" fmla="*/ 629 h 821"/>
              <a:gd name="T78" fmla="*/ 2032 w 2110"/>
              <a:gd name="T79" fmla="*/ 704 h 821"/>
              <a:gd name="T80" fmla="*/ 2083 w 2110"/>
              <a:gd name="T81" fmla="*/ 785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10" h="821">
                <a:moveTo>
                  <a:pt x="0" y="791"/>
                </a:moveTo>
                <a:lnTo>
                  <a:pt x="24" y="747"/>
                </a:lnTo>
                <a:lnTo>
                  <a:pt x="50" y="712"/>
                </a:lnTo>
                <a:lnTo>
                  <a:pt x="77" y="670"/>
                </a:lnTo>
                <a:lnTo>
                  <a:pt x="101" y="636"/>
                </a:lnTo>
                <a:lnTo>
                  <a:pt x="128" y="602"/>
                </a:lnTo>
                <a:lnTo>
                  <a:pt x="154" y="567"/>
                </a:lnTo>
                <a:lnTo>
                  <a:pt x="178" y="538"/>
                </a:lnTo>
                <a:lnTo>
                  <a:pt x="205" y="505"/>
                </a:lnTo>
                <a:lnTo>
                  <a:pt x="231" y="471"/>
                </a:lnTo>
                <a:lnTo>
                  <a:pt x="256" y="456"/>
                </a:lnTo>
                <a:lnTo>
                  <a:pt x="282" y="422"/>
                </a:lnTo>
                <a:lnTo>
                  <a:pt x="308" y="384"/>
                </a:lnTo>
                <a:lnTo>
                  <a:pt x="333" y="354"/>
                </a:lnTo>
                <a:lnTo>
                  <a:pt x="359" y="329"/>
                </a:lnTo>
                <a:lnTo>
                  <a:pt x="385" y="307"/>
                </a:lnTo>
                <a:lnTo>
                  <a:pt x="412" y="282"/>
                </a:lnTo>
                <a:lnTo>
                  <a:pt x="436" y="265"/>
                </a:lnTo>
                <a:lnTo>
                  <a:pt x="463" y="245"/>
                </a:lnTo>
                <a:lnTo>
                  <a:pt x="489" y="217"/>
                </a:lnTo>
                <a:lnTo>
                  <a:pt x="513" y="196"/>
                </a:lnTo>
                <a:lnTo>
                  <a:pt x="540" y="173"/>
                </a:lnTo>
                <a:lnTo>
                  <a:pt x="566" y="158"/>
                </a:lnTo>
                <a:lnTo>
                  <a:pt x="591" y="139"/>
                </a:lnTo>
                <a:lnTo>
                  <a:pt x="617" y="119"/>
                </a:lnTo>
                <a:lnTo>
                  <a:pt x="643" y="105"/>
                </a:lnTo>
                <a:lnTo>
                  <a:pt x="668" y="92"/>
                </a:lnTo>
                <a:lnTo>
                  <a:pt x="694" y="75"/>
                </a:lnTo>
                <a:lnTo>
                  <a:pt x="721" y="58"/>
                </a:lnTo>
                <a:lnTo>
                  <a:pt x="745" y="55"/>
                </a:lnTo>
                <a:lnTo>
                  <a:pt x="771" y="47"/>
                </a:lnTo>
                <a:lnTo>
                  <a:pt x="798" y="38"/>
                </a:lnTo>
                <a:lnTo>
                  <a:pt x="822" y="38"/>
                </a:lnTo>
                <a:lnTo>
                  <a:pt x="849" y="30"/>
                </a:lnTo>
                <a:lnTo>
                  <a:pt x="875" y="30"/>
                </a:lnTo>
                <a:lnTo>
                  <a:pt x="899" y="25"/>
                </a:lnTo>
                <a:lnTo>
                  <a:pt x="926" y="23"/>
                </a:lnTo>
                <a:lnTo>
                  <a:pt x="952" y="19"/>
                </a:lnTo>
                <a:lnTo>
                  <a:pt x="977" y="19"/>
                </a:lnTo>
                <a:lnTo>
                  <a:pt x="1003" y="11"/>
                </a:lnTo>
                <a:lnTo>
                  <a:pt x="1029" y="8"/>
                </a:lnTo>
                <a:lnTo>
                  <a:pt x="1054" y="8"/>
                </a:lnTo>
                <a:lnTo>
                  <a:pt x="1080" y="0"/>
                </a:lnTo>
                <a:lnTo>
                  <a:pt x="1106" y="6"/>
                </a:lnTo>
                <a:lnTo>
                  <a:pt x="1131" y="2"/>
                </a:lnTo>
                <a:lnTo>
                  <a:pt x="1157" y="6"/>
                </a:lnTo>
                <a:lnTo>
                  <a:pt x="1184" y="19"/>
                </a:lnTo>
                <a:lnTo>
                  <a:pt x="1208" y="25"/>
                </a:lnTo>
                <a:lnTo>
                  <a:pt x="1234" y="30"/>
                </a:lnTo>
                <a:lnTo>
                  <a:pt x="1261" y="41"/>
                </a:lnTo>
                <a:lnTo>
                  <a:pt x="1285" y="47"/>
                </a:lnTo>
                <a:lnTo>
                  <a:pt x="1312" y="49"/>
                </a:lnTo>
                <a:lnTo>
                  <a:pt x="1338" y="58"/>
                </a:lnTo>
                <a:lnTo>
                  <a:pt x="1362" y="70"/>
                </a:lnTo>
                <a:lnTo>
                  <a:pt x="1389" y="87"/>
                </a:lnTo>
                <a:lnTo>
                  <a:pt x="1415" y="98"/>
                </a:lnTo>
                <a:lnTo>
                  <a:pt x="1440" y="105"/>
                </a:lnTo>
                <a:lnTo>
                  <a:pt x="1466" y="122"/>
                </a:lnTo>
                <a:lnTo>
                  <a:pt x="1492" y="145"/>
                </a:lnTo>
                <a:lnTo>
                  <a:pt x="1517" y="164"/>
                </a:lnTo>
                <a:lnTo>
                  <a:pt x="1543" y="186"/>
                </a:lnTo>
                <a:lnTo>
                  <a:pt x="1569" y="211"/>
                </a:lnTo>
                <a:lnTo>
                  <a:pt x="1596" y="232"/>
                </a:lnTo>
                <a:lnTo>
                  <a:pt x="1620" y="250"/>
                </a:lnTo>
                <a:lnTo>
                  <a:pt x="1647" y="277"/>
                </a:lnTo>
                <a:lnTo>
                  <a:pt x="1673" y="307"/>
                </a:lnTo>
                <a:lnTo>
                  <a:pt x="1697" y="335"/>
                </a:lnTo>
                <a:lnTo>
                  <a:pt x="1724" y="358"/>
                </a:lnTo>
                <a:lnTo>
                  <a:pt x="1750" y="382"/>
                </a:lnTo>
                <a:lnTo>
                  <a:pt x="1775" y="407"/>
                </a:lnTo>
                <a:lnTo>
                  <a:pt x="1801" y="439"/>
                </a:lnTo>
                <a:lnTo>
                  <a:pt x="1827" y="458"/>
                </a:lnTo>
                <a:lnTo>
                  <a:pt x="1852" y="488"/>
                </a:lnTo>
                <a:lnTo>
                  <a:pt x="1878" y="516"/>
                </a:lnTo>
                <a:lnTo>
                  <a:pt x="1904" y="542"/>
                </a:lnTo>
                <a:lnTo>
                  <a:pt x="1929" y="572"/>
                </a:lnTo>
                <a:lnTo>
                  <a:pt x="1955" y="602"/>
                </a:lnTo>
                <a:lnTo>
                  <a:pt x="1982" y="629"/>
                </a:lnTo>
                <a:lnTo>
                  <a:pt x="2006" y="666"/>
                </a:lnTo>
                <a:lnTo>
                  <a:pt x="2032" y="704"/>
                </a:lnTo>
                <a:lnTo>
                  <a:pt x="2059" y="751"/>
                </a:lnTo>
                <a:lnTo>
                  <a:pt x="2083" y="785"/>
                </a:lnTo>
                <a:lnTo>
                  <a:pt x="2110" y="821"/>
                </a:lnTo>
              </a:path>
            </a:pathLst>
          </a:custGeom>
          <a:noFill/>
          <a:ln w="6">
            <a:solidFill>
              <a:srgbClr val="808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矩形 167"/>
          <p:cNvSpPr>
            <a:spLocks noChangeArrowheads="1"/>
          </p:cNvSpPr>
          <p:nvPr/>
        </p:nvSpPr>
        <p:spPr bwMode="auto">
          <a:xfrm>
            <a:off x="3946525" y="6345238"/>
            <a:ext cx="20370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Wavelength (nm)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1" name="矩形 168"/>
          <p:cNvSpPr>
            <a:spLocks noChangeArrowheads="1"/>
          </p:cNvSpPr>
          <p:nvPr/>
        </p:nvSpPr>
        <p:spPr bwMode="auto">
          <a:xfrm rot="16200000">
            <a:off x="-852898" y="3082365"/>
            <a:ext cx="282449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emission intensity (a.u.)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3" name="矩形 170"/>
          <p:cNvSpPr>
            <a:spLocks noChangeArrowheads="1"/>
          </p:cNvSpPr>
          <p:nvPr/>
        </p:nvSpPr>
        <p:spPr bwMode="auto">
          <a:xfrm>
            <a:off x="1622425" y="822325"/>
            <a:ext cx="56746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LL(</a:t>
            </a:r>
            <a:r>
              <a:rPr lang="en-US" altLang="zh-CN" sz="2100" dirty="0">
                <a:solidFill>
                  <a:schemeClr val="accent5"/>
                </a:solidFill>
                <a:latin typeface="Arabic Transparent" charset="0"/>
                <a:cs typeface="宋体" pitchFamily="2" charset="-122"/>
              </a:rPr>
              <a:t>X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4" name="矩形 171"/>
          <p:cNvSpPr>
            <a:spLocks noChangeArrowheads="1"/>
          </p:cNvSpPr>
          <p:nvPr/>
        </p:nvSpPr>
        <p:spPr bwMode="auto">
          <a:xfrm>
            <a:off x="2127250" y="825500"/>
            <a:ext cx="26930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×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5" name="矩形 172"/>
          <p:cNvSpPr>
            <a:spLocks noChangeArrowheads="1"/>
          </p:cNvSpPr>
          <p:nvPr/>
        </p:nvSpPr>
        <p:spPr bwMode="auto">
          <a:xfrm>
            <a:off x="2263775" y="822325"/>
            <a:ext cx="29815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10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6" name="矩形 173"/>
          <p:cNvSpPr>
            <a:spLocks noChangeArrowheads="1"/>
          </p:cNvSpPr>
          <p:nvPr/>
        </p:nvSpPr>
        <p:spPr bwMode="auto">
          <a:xfrm>
            <a:off x="2544763" y="779463"/>
            <a:ext cx="14908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-5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7" name="矩形 174"/>
          <p:cNvSpPr>
            <a:spLocks noChangeArrowheads="1"/>
          </p:cNvSpPr>
          <p:nvPr/>
        </p:nvSpPr>
        <p:spPr bwMode="auto">
          <a:xfrm>
            <a:off x="2673350" y="822325"/>
            <a:ext cx="74699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mol/L)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8" name="矩形 175"/>
          <p:cNvSpPr>
            <a:spLocks noChangeArrowheads="1"/>
          </p:cNvSpPr>
          <p:nvPr/>
        </p:nvSpPr>
        <p:spPr bwMode="auto">
          <a:xfrm>
            <a:off x="1622425" y="1136650"/>
            <a:ext cx="15517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         pH=7.4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5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6" name="矩形 176"/>
          <p:cNvSpPr>
            <a:spLocks noChangeArrowheads="1"/>
          </p:cNvSpPr>
          <p:nvPr/>
        </p:nvSpPr>
        <p:spPr bwMode="auto">
          <a:xfrm>
            <a:off x="4514850" y="4441825"/>
            <a:ext cx="95699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5 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" name="矩形 177"/>
          <p:cNvSpPr>
            <a:spLocks noChangeArrowheads="1"/>
          </p:cNvSpPr>
          <p:nvPr/>
        </p:nvSpPr>
        <p:spPr bwMode="auto">
          <a:xfrm>
            <a:off x="4514850" y="3544888"/>
            <a:ext cx="95699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4 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8" name="矩形 178"/>
          <p:cNvSpPr>
            <a:spLocks noChangeArrowheads="1"/>
          </p:cNvSpPr>
          <p:nvPr/>
        </p:nvSpPr>
        <p:spPr bwMode="auto">
          <a:xfrm>
            <a:off x="4491038" y="2903538"/>
            <a:ext cx="95699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3 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9" name="矩形 179"/>
          <p:cNvSpPr>
            <a:spLocks noChangeArrowheads="1"/>
          </p:cNvSpPr>
          <p:nvPr/>
        </p:nvSpPr>
        <p:spPr bwMode="auto">
          <a:xfrm>
            <a:off x="4464050" y="2212975"/>
            <a:ext cx="95699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2 </a:t>
            </a: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0" name="矩形 180"/>
          <p:cNvSpPr>
            <a:spLocks noChangeArrowheads="1"/>
          </p:cNvSpPr>
          <p:nvPr/>
        </p:nvSpPr>
        <p:spPr bwMode="auto">
          <a:xfrm>
            <a:off x="4611165" y="1108000"/>
            <a:ext cx="10334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abic Transparent" charset="0"/>
                <a:ea typeface="宋体" pitchFamily="2" charset="-122"/>
                <a:cs typeface="宋体" pitchFamily="2" charset="-122"/>
              </a:rPr>
              <a:t>0mg/ml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95" name="直接连接符​​ 194"/>
          <p:cNvCxnSpPr/>
          <p:nvPr/>
        </p:nvCxnSpPr>
        <p:spPr>
          <a:xfrm>
            <a:off x="4966138" y="1150882"/>
            <a:ext cx="0" cy="495037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斜纹 198"/>
          <p:cNvSpPr/>
          <p:nvPr/>
        </p:nvSpPr>
        <p:spPr>
          <a:xfrm>
            <a:off x="-47297" y="0"/>
            <a:ext cx="1826221" cy="1826221"/>
          </a:xfrm>
          <a:prstGeom prst="diagStrip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0" name="TextBox 5"/>
          <p:cNvSpPr txBox="1">
            <a:spLocks noChangeArrowheads="1"/>
          </p:cNvSpPr>
          <p:nvPr/>
        </p:nvSpPr>
        <p:spPr bwMode="auto">
          <a:xfrm rot="18944029">
            <a:off x="-787410" y="368878"/>
            <a:ext cx="2862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包合</a:t>
            </a:r>
            <a:r>
              <a:rPr lang="en-US" altLang="zh-CN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-</a:t>
            </a:r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荧光</a:t>
            </a:r>
            <a:endParaRPr lang="zh-CN" altLang="en-US" sz="28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92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5" grpId="0" animBg="1"/>
      <p:bldP spid="166" grpId="0" animBg="1"/>
      <p:bldP spid="167" grpId="0" animBg="1"/>
      <p:bldP spid="168" grpId="0" animBg="1"/>
      <p:bldP spid="186" grpId="0"/>
      <p:bldP spid="187" grpId="0"/>
      <p:bldP spid="188" grpId="0"/>
      <p:bldP spid="189" grpId="0"/>
      <p:bldP spid="19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4721</TotalTime>
  <Words>451</Words>
  <Application>Microsoft Office PowerPoint</Application>
  <PresentationFormat>全屏显示(4:3)</PresentationFormat>
  <Paragraphs>207</Paragraphs>
  <Slides>12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般若黑洞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Paralife</dc:creator>
  <cp:lastModifiedBy>Administrator</cp:lastModifiedBy>
  <cp:revision>246</cp:revision>
  <dcterms:created xsi:type="dcterms:W3CDTF">2010-03-09T14:22:34Z</dcterms:created>
  <dcterms:modified xsi:type="dcterms:W3CDTF">2010-12-27T16:02:43Z</dcterms:modified>
</cp:coreProperties>
</file>