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2"/>
  </p:notesMasterIdLst>
  <p:sldIdLst>
    <p:sldId id="257" r:id="rId2"/>
    <p:sldId id="264" r:id="rId3"/>
    <p:sldId id="266" r:id="rId4"/>
    <p:sldId id="267" r:id="rId5"/>
    <p:sldId id="265" r:id="rId6"/>
    <p:sldId id="271" r:id="rId7"/>
    <p:sldId id="270" r:id="rId8"/>
    <p:sldId id="269" r:id="rId9"/>
    <p:sldId id="268" r:id="rId10"/>
    <p:sldId id="258" r:id="rId11"/>
  </p:sldIdLst>
  <p:sldSz cx="9144000" cy="5143500" type="screen16x9"/>
  <p:notesSz cx="6858000" cy="9144000"/>
  <p:embeddedFontLst>
    <p:embeddedFont>
      <p:font typeface="汉仪粗宋繁" charset="-122"/>
      <p:regular r:id="rId13"/>
    </p:embeddedFont>
    <p:embeddedFont>
      <p:font typeface="Tahoma" pitchFamily="34" charset="0"/>
      <p:regular r:id="rId14"/>
      <p:bold r:id="rId15"/>
    </p:embeddedFont>
    <p:embeddedFont>
      <p:font typeface="Calibri" pitchFamily="34" charset="0"/>
      <p:regular r:id="rId16"/>
      <p:bold r:id="rId17"/>
      <p:italic r:id="rId18"/>
      <p:boldItalic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4">
          <p15:clr>
            <a:srgbClr val="A4A3A4"/>
          </p15:clr>
        </p15:guide>
        <p15:guide id="2" orient="horz" pos="3117">
          <p15:clr>
            <a:srgbClr val="A4A3A4"/>
          </p15:clr>
        </p15:guide>
        <p15:guide id="3" pos="2880">
          <p15:clr>
            <a:srgbClr val="A4A3A4"/>
          </p15:clr>
        </p15:guide>
        <p15:guide id="4" pos="20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A5D00"/>
    <a:srgbClr val="A88000"/>
    <a:srgbClr val="E7E8E3"/>
    <a:srgbClr val="CC9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88" d="100"/>
          <a:sy n="88" d="100"/>
        </p:scale>
        <p:origin x="-876" y="-102"/>
      </p:cViewPr>
      <p:guideLst>
        <p:guide orient="horz" pos="214"/>
        <p:guide orient="horz" pos="3117"/>
        <p:guide pos="2880"/>
        <p:guide pos="2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BCFF24-22E8-47B3-99EF-207FB1A22805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D9CCDC-D66D-4946-814D-90E579A803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013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9CCDC-D66D-4946-814D-90E579A8034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015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0E2B8-8211-4A17-B882-FCF7E65AE771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18412-0A36-4DEB-9D96-E883E5D01E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2521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0E2B8-8211-4A17-B882-FCF7E65AE771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18412-0A36-4DEB-9D96-E883E5D01E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3862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0E2B8-8211-4A17-B882-FCF7E65AE771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18412-0A36-4DEB-9D96-E883E5D01E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9276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0E2B8-8211-4A17-B882-FCF7E65AE771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18412-0A36-4DEB-9D96-E883E5D01E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030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0E2B8-8211-4A17-B882-FCF7E65AE771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18412-0A36-4DEB-9D96-E883E5D01E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356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0E2B8-8211-4A17-B882-FCF7E65AE771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18412-0A36-4DEB-9D96-E883E5D01E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7687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0E2B8-8211-4A17-B882-FCF7E65AE771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18412-0A36-4DEB-9D96-E883E5D01E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5127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0E2B8-8211-4A17-B882-FCF7E65AE771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18412-0A36-4DEB-9D96-E883E5D01E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714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0E2B8-8211-4A17-B882-FCF7E65AE771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18412-0A36-4DEB-9D96-E883E5D01E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8648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0E2B8-8211-4A17-B882-FCF7E65AE771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18412-0A36-4DEB-9D96-E883E5D01E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23369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0E2B8-8211-4A17-B882-FCF7E65AE771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18412-0A36-4DEB-9D96-E883E5D01E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961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80E2B8-8211-4A17-B882-FCF7E65AE771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F18412-0A36-4DEB-9D96-E883E5D01E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708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923678"/>
            <a:ext cx="9144000" cy="32198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193457" y="3904769"/>
            <a:ext cx="367240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 r e s e n t e d  b y  T o m  </a:t>
            </a:r>
            <a:r>
              <a:rPr lang="en-US" altLang="zh-CN" sz="15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</a:t>
            </a:r>
            <a:r>
              <a:rPr lang="en-US" altLang="zh-CN" sz="15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 </a:t>
            </a:r>
            <a:r>
              <a:rPr lang="en-US" altLang="zh-CN" sz="15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</a:t>
            </a:r>
            <a:r>
              <a:rPr lang="en-US" altLang="zh-CN" sz="15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r e</a:t>
            </a:r>
            <a:endParaRPr lang="zh-CN" altLang="en-US" sz="1500" dirty="0">
              <a:solidFill>
                <a:schemeClr val="tx1">
                  <a:lumMod val="50000"/>
                  <a:lumOff val="50000"/>
                </a:schemeClr>
              </a:solidFill>
              <a:latin typeface="Tahoma" panose="020B0604030504040204" pitchFamily="34" charset="0"/>
              <a:ea typeface="FZHTH+PL for E2 by QYC" pitchFamily="18" charset="2"/>
              <a:cs typeface="Tahoma" panose="020B060403050404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12448" y="2475256"/>
            <a:ext cx="1623182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200" smtClean="0">
                <a:solidFill>
                  <a:srgbClr val="7A5D00"/>
                </a:solidFill>
                <a:latin typeface="汉仪粗宋繁" pitchFamily="49" charset="-122"/>
                <a:ea typeface="汉仪粗宋繁" pitchFamily="49" charset="-122"/>
              </a:rPr>
              <a:t>超越</a:t>
            </a:r>
            <a:endParaRPr lang="zh-CN" altLang="en-US" sz="5200">
              <a:solidFill>
                <a:srgbClr val="7A5D00"/>
              </a:solidFill>
              <a:latin typeface="汉仪粗宋繁" pitchFamily="49" charset="-122"/>
              <a:ea typeface="汉仪粗宋繁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048452" y="3110554"/>
            <a:ext cx="1551174" cy="9079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200" smtClean="0">
                <a:solidFill>
                  <a:srgbClr val="7A5D00"/>
                </a:solidFill>
                <a:latin typeface="汉仪粗宋繁" pitchFamily="49" charset="-122"/>
                <a:ea typeface="汉仪粗宋繁" pitchFamily="49" charset="-122"/>
              </a:rPr>
              <a:t>荣耀</a:t>
            </a:r>
            <a:endParaRPr lang="zh-CN" altLang="en-US" sz="5200">
              <a:solidFill>
                <a:srgbClr val="7A5D00"/>
              </a:solidFill>
              <a:latin typeface="汉仪粗宋繁" pitchFamily="49" charset="-122"/>
              <a:ea typeface="汉仪粗宋繁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275856" y="1995686"/>
            <a:ext cx="3142034" cy="1897159"/>
            <a:chOff x="3275856" y="2056096"/>
            <a:chExt cx="3142034" cy="189715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27" name="组合 26"/>
            <p:cNvGrpSpPr/>
            <p:nvPr/>
          </p:nvGrpSpPr>
          <p:grpSpPr>
            <a:xfrm>
              <a:off x="4043342" y="2699340"/>
              <a:ext cx="1063773" cy="599072"/>
              <a:chOff x="2425700" y="1963738"/>
              <a:chExt cx="2111375" cy="1189038"/>
            </a:xfrm>
            <a:solidFill>
              <a:srgbClr val="A8800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 useBgFill="1">
            <p:nvSpPr>
              <p:cNvPr id="18" name="Freeform 13"/>
              <p:cNvSpPr>
                <a:spLocks/>
              </p:cNvSpPr>
              <p:nvPr/>
            </p:nvSpPr>
            <p:spPr bwMode="auto">
              <a:xfrm>
                <a:off x="2425700" y="1963738"/>
                <a:ext cx="669925" cy="1189038"/>
              </a:xfrm>
              <a:custGeom>
                <a:avLst/>
                <a:gdLst>
                  <a:gd name="T0" fmla="*/ 422 w 422"/>
                  <a:gd name="T1" fmla="*/ 0 h 749"/>
                  <a:gd name="T2" fmla="*/ 422 w 422"/>
                  <a:gd name="T3" fmla="*/ 152 h 749"/>
                  <a:gd name="T4" fmla="*/ 309 w 422"/>
                  <a:gd name="T5" fmla="*/ 152 h 749"/>
                  <a:gd name="T6" fmla="*/ 309 w 422"/>
                  <a:gd name="T7" fmla="*/ 749 h 749"/>
                  <a:gd name="T8" fmla="*/ 113 w 422"/>
                  <a:gd name="T9" fmla="*/ 749 h 749"/>
                  <a:gd name="T10" fmla="*/ 113 w 422"/>
                  <a:gd name="T11" fmla="*/ 152 h 749"/>
                  <a:gd name="T12" fmla="*/ 0 w 422"/>
                  <a:gd name="T13" fmla="*/ 152 h 749"/>
                  <a:gd name="T14" fmla="*/ 0 w 422"/>
                  <a:gd name="T15" fmla="*/ 0 h 749"/>
                  <a:gd name="T16" fmla="*/ 422 w 422"/>
                  <a:gd name="T17" fmla="*/ 0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2" h="749">
                    <a:moveTo>
                      <a:pt x="422" y="0"/>
                    </a:moveTo>
                    <a:lnTo>
                      <a:pt x="422" y="152"/>
                    </a:lnTo>
                    <a:lnTo>
                      <a:pt x="309" y="152"/>
                    </a:lnTo>
                    <a:lnTo>
                      <a:pt x="309" y="749"/>
                    </a:lnTo>
                    <a:lnTo>
                      <a:pt x="113" y="749"/>
                    </a:lnTo>
                    <a:lnTo>
                      <a:pt x="113" y="152"/>
                    </a:lnTo>
                    <a:lnTo>
                      <a:pt x="0" y="152"/>
                    </a:lnTo>
                    <a:lnTo>
                      <a:pt x="0" y="0"/>
                    </a:lnTo>
                    <a:lnTo>
                      <a:pt x="422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19" name="Freeform 14"/>
              <p:cNvSpPr>
                <a:spLocks/>
              </p:cNvSpPr>
              <p:nvPr/>
            </p:nvSpPr>
            <p:spPr bwMode="auto">
              <a:xfrm>
                <a:off x="3167063" y="1963738"/>
                <a:ext cx="709613" cy="1189038"/>
              </a:xfrm>
              <a:custGeom>
                <a:avLst/>
                <a:gdLst>
                  <a:gd name="T0" fmla="*/ 447 w 447"/>
                  <a:gd name="T1" fmla="*/ 0 h 749"/>
                  <a:gd name="T2" fmla="*/ 447 w 447"/>
                  <a:gd name="T3" fmla="*/ 749 h 749"/>
                  <a:gd name="T4" fmla="*/ 253 w 447"/>
                  <a:gd name="T5" fmla="*/ 749 h 749"/>
                  <a:gd name="T6" fmla="*/ 253 w 447"/>
                  <a:gd name="T7" fmla="*/ 435 h 749"/>
                  <a:gd name="T8" fmla="*/ 194 w 447"/>
                  <a:gd name="T9" fmla="*/ 435 h 749"/>
                  <a:gd name="T10" fmla="*/ 194 w 447"/>
                  <a:gd name="T11" fmla="*/ 749 h 749"/>
                  <a:gd name="T12" fmla="*/ 0 w 447"/>
                  <a:gd name="T13" fmla="*/ 749 h 749"/>
                  <a:gd name="T14" fmla="*/ 0 w 447"/>
                  <a:gd name="T15" fmla="*/ 0 h 749"/>
                  <a:gd name="T16" fmla="*/ 194 w 447"/>
                  <a:gd name="T17" fmla="*/ 0 h 749"/>
                  <a:gd name="T18" fmla="*/ 194 w 447"/>
                  <a:gd name="T19" fmla="*/ 267 h 749"/>
                  <a:gd name="T20" fmla="*/ 253 w 447"/>
                  <a:gd name="T21" fmla="*/ 267 h 749"/>
                  <a:gd name="T22" fmla="*/ 253 w 447"/>
                  <a:gd name="T23" fmla="*/ 0 h 749"/>
                  <a:gd name="T24" fmla="*/ 447 w 447"/>
                  <a:gd name="T25" fmla="*/ 0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7" h="749">
                    <a:moveTo>
                      <a:pt x="447" y="0"/>
                    </a:moveTo>
                    <a:lnTo>
                      <a:pt x="447" y="749"/>
                    </a:lnTo>
                    <a:lnTo>
                      <a:pt x="253" y="749"/>
                    </a:lnTo>
                    <a:lnTo>
                      <a:pt x="253" y="435"/>
                    </a:lnTo>
                    <a:lnTo>
                      <a:pt x="194" y="435"/>
                    </a:lnTo>
                    <a:lnTo>
                      <a:pt x="194" y="749"/>
                    </a:lnTo>
                    <a:lnTo>
                      <a:pt x="0" y="749"/>
                    </a:lnTo>
                    <a:lnTo>
                      <a:pt x="0" y="0"/>
                    </a:lnTo>
                    <a:lnTo>
                      <a:pt x="194" y="0"/>
                    </a:lnTo>
                    <a:lnTo>
                      <a:pt x="194" y="267"/>
                    </a:lnTo>
                    <a:lnTo>
                      <a:pt x="253" y="267"/>
                    </a:lnTo>
                    <a:lnTo>
                      <a:pt x="253" y="0"/>
                    </a:lnTo>
                    <a:lnTo>
                      <a:pt x="447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20" name="Freeform 15"/>
              <p:cNvSpPr>
                <a:spLocks/>
              </p:cNvSpPr>
              <p:nvPr/>
            </p:nvSpPr>
            <p:spPr bwMode="auto">
              <a:xfrm>
                <a:off x="4000500" y="1963738"/>
                <a:ext cx="536575" cy="1189038"/>
              </a:xfrm>
              <a:custGeom>
                <a:avLst/>
                <a:gdLst>
                  <a:gd name="T0" fmla="*/ 0 w 338"/>
                  <a:gd name="T1" fmla="*/ 0 h 749"/>
                  <a:gd name="T2" fmla="*/ 323 w 338"/>
                  <a:gd name="T3" fmla="*/ 0 h 749"/>
                  <a:gd name="T4" fmla="*/ 323 w 338"/>
                  <a:gd name="T5" fmla="*/ 152 h 749"/>
                  <a:gd name="T6" fmla="*/ 196 w 338"/>
                  <a:gd name="T7" fmla="*/ 152 h 749"/>
                  <a:gd name="T8" fmla="*/ 196 w 338"/>
                  <a:gd name="T9" fmla="*/ 293 h 749"/>
                  <a:gd name="T10" fmla="*/ 316 w 338"/>
                  <a:gd name="T11" fmla="*/ 293 h 749"/>
                  <a:gd name="T12" fmla="*/ 316 w 338"/>
                  <a:gd name="T13" fmla="*/ 435 h 749"/>
                  <a:gd name="T14" fmla="*/ 196 w 338"/>
                  <a:gd name="T15" fmla="*/ 435 h 749"/>
                  <a:gd name="T16" fmla="*/ 196 w 338"/>
                  <a:gd name="T17" fmla="*/ 598 h 749"/>
                  <a:gd name="T18" fmla="*/ 338 w 338"/>
                  <a:gd name="T19" fmla="*/ 598 h 749"/>
                  <a:gd name="T20" fmla="*/ 338 w 338"/>
                  <a:gd name="T21" fmla="*/ 749 h 749"/>
                  <a:gd name="T22" fmla="*/ 0 w 338"/>
                  <a:gd name="T23" fmla="*/ 749 h 749"/>
                  <a:gd name="T24" fmla="*/ 0 w 338"/>
                  <a:gd name="T25" fmla="*/ 0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38" h="749">
                    <a:moveTo>
                      <a:pt x="0" y="0"/>
                    </a:moveTo>
                    <a:lnTo>
                      <a:pt x="323" y="0"/>
                    </a:lnTo>
                    <a:lnTo>
                      <a:pt x="323" y="152"/>
                    </a:lnTo>
                    <a:lnTo>
                      <a:pt x="196" y="152"/>
                    </a:lnTo>
                    <a:lnTo>
                      <a:pt x="196" y="293"/>
                    </a:lnTo>
                    <a:lnTo>
                      <a:pt x="316" y="293"/>
                    </a:lnTo>
                    <a:lnTo>
                      <a:pt x="316" y="435"/>
                    </a:lnTo>
                    <a:lnTo>
                      <a:pt x="196" y="435"/>
                    </a:lnTo>
                    <a:lnTo>
                      <a:pt x="196" y="598"/>
                    </a:lnTo>
                    <a:lnTo>
                      <a:pt x="338" y="598"/>
                    </a:lnTo>
                    <a:lnTo>
                      <a:pt x="338" y="749"/>
                    </a:lnTo>
                    <a:lnTo>
                      <a:pt x="0" y="749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3275856" y="3331787"/>
              <a:ext cx="1847606" cy="621468"/>
              <a:chOff x="3203848" y="3331787"/>
              <a:chExt cx="1847606" cy="62146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 useBgFill="1">
            <p:nvSpPr>
              <p:cNvPr id="21" name="Freeform 16"/>
              <p:cNvSpPr>
                <a:spLocks/>
              </p:cNvSpPr>
              <p:nvPr/>
            </p:nvSpPr>
            <p:spPr bwMode="auto">
              <a:xfrm>
                <a:off x="3203848" y="3331787"/>
                <a:ext cx="360723" cy="621468"/>
              </a:xfrm>
              <a:custGeom>
                <a:avLst/>
                <a:gdLst>
                  <a:gd name="T0" fmla="*/ 191 w 191"/>
                  <a:gd name="T1" fmla="*/ 123 h 329"/>
                  <a:gd name="T2" fmla="*/ 108 w 191"/>
                  <a:gd name="T3" fmla="*/ 123 h 329"/>
                  <a:gd name="T4" fmla="*/ 108 w 191"/>
                  <a:gd name="T5" fmla="*/ 94 h 329"/>
                  <a:gd name="T6" fmla="*/ 106 w 191"/>
                  <a:gd name="T7" fmla="*/ 60 h 329"/>
                  <a:gd name="T8" fmla="*/ 95 w 191"/>
                  <a:gd name="T9" fmla="*/ 53 h 329"/>
                  <a:gd name="T10" fmla="*/ 84 w 191"/>
                  <a:gd name="T11" fmla="*/ 59 h 329"/>
                  <a:gd name="T12" fmla="*/ 82 w 191"/>
                  <a:gd name="T13" fmla="*/ 89 h 329"/>
                  <a:gd name="T14" fmla="*/ 82 w 191"/>
                  <a:gd name="T15" fmla="*/ 241 h 329"/>
                  <a:gd name="T16" fmla="*/ 84 w 191"/>
                  <a:gd name="T17" fmla="*/ 269 h 329"/>
                  <a:gd name="T18" fmla="*/ 95 w 191"/>
                  <a:gd name="T19" fmla="*/ 276 h 329"/>
                  <a:gd name="T20" fmla="*/ 108 w 191"/>
                  <a:gd name="T21" fmla="*/ 268 h 329"/>
                  <a:gd name="T22" fmla="*/ 111 w 191"/>
                  <a:gd name="T23" fmla="*/ 238 h 329"/>
                  <a:gd name="T24" fmla="*/ 111 w 191"/>
                  <a:gd name="T25" fmla="*/ 201 h 329"/>
                  <a:gd name="T26" fmla="*/ 94 w 191"/>
                  <a:gd name="T27" fmla="*/ 201 h 329"/>
                  <a:gd name="T28" fmla="*/ 94 w 191"/>
                  <a:gd name="T29" fmla="*/ 153 h 329"/>
                  <a:gd name="T30" fmla="*/ 191 w 191"/>
                  <a:gd name="T31" fmla="*/ 153 h 329"/>
                  <a:gd name="T32" fmla="*/ 191 w 191"/>
                  <a:gd name="T33" fmla="*/ 323 h 329"/>
                  <a:gd name="T34" fmla="*/ 139 w 191"/>
                  <a:gd name="T35" fmla="*/ 323 h 329"/>
                  <a:gd name="T36" fmla="*/ 131 w 191"/>
                  <a:gd name="T37" fmla="*/ 300 h 329"/>
                  <a:gd name="T38" fmla="*/ 110 w 191"/>
                  <a:gd name="T39" fmla="*/ 322 h 329"/>
                  <a:gd name="T40" fmla="*/ 80 w 191"/>
                  <a:gd name="T41" fmla="*/ 329 h 329"/>
                  <a:gd name="T42" fmla="*/ 41 w 191"/>
                  <a:gd name="T43" fmla="*/ 319 h 329"/>
                  <a:gd name="T44" fmla="*/ 14 w 191"/>
                  <a:gd name="T45" fmla="*/ 294 h 329"/>
                  <a:gd name="T46" fmla="*/ 2 w 191"/>
                  <a:gd name="T47" fmla="*/ 263 h 329"/>
                  <a:gd name="T48" fmla="*/ 0 w 191"/>
                  <a:gd name="T49" fmla="*/ 214 h 329"/>
                  <a:gd name="T50" fmla="*/ 0 w 191"/>
                  <a:gd name="T51" fmla="*/ 120 h 329"/>
                  <a:gd name="T52" fmla="*/ 4 w 191"/>
                  <a:gd name="T53" fmla="*/ 54 h 329"/>
                  <a:gd name="T54" fmla="*/ 32 w 191"/>
                  <a:gd name="T55" fmla="*/ 17 h 329"/>
                  <a:gd name="T56" fmla="*/ 92 w 191"/>
                  <a:gd name="T57" fmla="*/ 0 h 329"/>
                  <a:gd name="T58" fmla="*/ 152 w 191"/>
                  <a:gd name="T59" fmla="*/ 15 h 329"/>
                  <a:gd name="T60" fmla="*/ 183 w 191"/>
                  <a:gd name="T61" fmla="*/ 50 h 329"/>
                  <a:gd name="T62" fmla="*/ 191 w 191"/>
                  <a:gd name="T63" fmla="*/ 109 h 329"/>
                  <a:gd name="T64" fmla="*/ 191 w 191"/>
                  <a:gd name="T65" fmla="*/ 123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1" h="329">
                    <a:moveTo>
                      <a:pt x="191" y="123"/>
                    </a:moveTo>
                    <a:cubicBezTo>
                      <a:pt x="108" y="123"/>
                      <a:pt x="108" y="123"/>
                      <a:pt x="108" y="123"/>
                    </a:cubicBezTo>
                    <a:cubicBezTo>
                      <a:pt x="108" y="94"/>
                      <a:pt x="108" y="94"/>
                      <a:pt x="108" y="94"/>
                    </a:cubicBezTo>
                    <a:cubicBezTo>
                      <a:pt x="108" y="76"/>
                      <a:pt x="108" y="65"/>
                      <a:pt x="106" y="60"/>
                    </a:cubicBezTo>
                    <a:cubicBezTo>
                      <a:pt x="104" y="56"/>
                      <a:pt x="101" y="53"/>
                      <a:pt x="95" y="53"/>
                    </a:cubicBezTo>
                    <a:cubicBezTo>
                      <a:pt x="90" y="53"/>
                      <a:pt x="86" y="55"/>
                      <a:pt x="84" y="59"/>
                    </a:cubicBezTo>
                    <a:cubicBezTo>
                      <a:pt x="83" y="63"/>
                      <a:pt x="82" y="73"/>
                      <a:pt x="82" y="89"/>
                    </a:cubicBezTo>
                    <a:cubicBezTo>
                      <a:pt x="82" y="241"/>
                      <a:pt x="82" y="241"/>
                      <a:pt x="82" y="241"/>
                    </a:cubicBezTo>
                    <a:cubicBezTo>
                      <a:pt x="82" y="255"/>
                      <a:pt x="83" y="264"/>
                      <a:pt x="84" y="269"/>
                    </a:cubicBezTo>
                    <a:cubicBezTo>
                      <a:pt x="86" y="273"/>
                      <a:pt x="90" y="276"/>
                      <a:pt x="95" y="276"/>
                    </a:cubicBezTo>
                    <a:cubicBezTo>
                      <a:pt x="101" y="276"/>
                      <a:pt x="105" y="273"/>
                      <a:pt x="108" y="268"/>
                    </a:cubicBezTo>
                    <a:cubicBezTo>
                      <a:pt x="110" y="263"/>
                      <a:pt x="111" y="253"/>
                      <a:pt x="111" y="238"/>
                    </a:cubicBezTo>
                    <a:cubicBezTo>
                      <a:pt x="111" y="201"/>
                      <a:pt x="111" y="201"/>
                      <a:pt x="111" y="201"/>
                    </a:cubicBezTo>
                    <a:cubicBezTo>
                      <a:pt x="94" y="201"/>
                      <a:pt x="94" y="201"/>
                      <a:pt x="94" y="201"/>
                    </a:cubicBezTo>
                    <a:cubicBezTo>
                      <a:pt x="94" y="153"/>
                      <a:pt x="94" y="153"/>
                      <a:pt x="94" y="153"/>
                    </a:cubicBezTo>
                    <a:cubicBezTo>
                      <a:pt x="191" y="153"/>
                      <a:pt x="191" y="153"/>
                      <a:pt x="191" y="153"/>
                    </a:cubicBezTo>
                    <a:cubicBezTo>
                      <a:pt x="191" y="323"/>
                      <a:pt x="191" y="323"/>
                      <a:pt x="191" y="323"/>
                    </a:cubicBezTo>
                    <a:cubicBezTo>
                      <a:pt x="139" y="323"/>
                      <a:pt x="139" y="323"/>
                      <a:pt x="139" y="323"/>
                    </a:cubicBezTo>
                    <a:cubicBezTo>
                      <a:pt x="131" y="300"/>
                      <a:pt x="131" y="300"/>
                      <a:pt x="131" y="300"/>
                    </a:cubicBezTo>
                    <a:cubicBezTo>
                      <a:pt x="126" y="310"/>
                      <a:pt x="119" y="317"/>
                      <a:pt x="110" y="322"/>
                    </a:cubicBezTo>
                    <a:cubicBezTo>
                      <a:pt x="102" y="327"/>
                      <a:pt x="91" y="329"/>
                      <a:pt x="80" y="329"/>
                    </a:cubicBezTo>
                    <a:cubicBezTo>
                      <a:pt x="66" y="329"/>
                      <a:pt x="53" y="326"/>
                      <a:pt x="41" y="319"/>
                    </a:cubicBezTo>
                    <a:cubicBezTo>
                      <a:pt x="29" y="312"/>
                      <a:pt x="20" y="304"/>
                      <a:pt x="14" y="294"/>
                    </a:cubicBezTo>
                    <a:cubicBezTo>
                      <a:pt x="7" y="284"/>
                      <a:pt x="3" y="274"/>
                      <a:pt x="2" y="263"/>
                    </a:cubicBezTo>
                    <a:cubicBezTo>
                      <a:pt x="0" y="252"/>
                      <a:pt x="0" y="236"/>
                      <a:pt x="0" y="214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90"/>
                      <a:pt x="1" y="68"/>
                      <a:pt x="4" y="54"/>
                    </a:cubicBezTo>
                    <a:cubicBezTo>
                      <a:pt x="8" y="41"/>
                      <a:pt x="17" y="28"/>
                      <a:pt x="32" y="17"/>
                    </a:cubicBezTo>
                    <a:cubicBezTo>
                      <a:pt x="48" y="5"/>
                      <a:pt x="68" y="0"/>
                      <a:pt x="92" y="0"/>
                    </a:cubicBezTo>
                    <a:cubicBezTo>
                      <a:pt x="116" y="0"/>
                      <a:pt x="136" y="5"/>
                      <a:pt x="152" y="15"/>
                    </a:cubicBezTo>
                    <a:cubicBezTo>
                      <a:pt x="168" y="24"/>
                      <a:pt x="178" y="36"/>
                      <a:pt x="183" y="50"/>
                    </a:cubicBezTo>
                    <a:cubicBezTo>
                      <a:pt x="188" y="63"/>
                      <a:pt x="191" y="83"/>
                      <a:pt x="191" y="109"/>
                    </a:cubicBezTo>
                    <a:lnTo>
                      <a:pt x="191" y="123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22" name="Freeform 17"/>
              <p:cNvSpPr>
                <a:spLocks/>
              </p:cNvSpPr>
              <p:nvPr/>
            </p:nvSpPr>
            <p:spPr bwMode="auto">
              <a:xfrm>
                <a:off x="3622959" y="3342985"/>
                <a:ext cx="251947" cy="599073"/>
              </a:xfrm>
              <a:custGeom>
                <a:avLst/>
                <a:gdLst>
                  <a:gd name="T0" fmla="*/ 196 w 315"/>
                  <a:gd name="T1" fmla="*/ 0 h 749"/>
                  <a:gd name="T2" fmla="*/ 196 w 315"/>
                  <a:gd name="T3" fmla="*/ 598 h 749"/>
                  <a:gd name="T4" fmla="*/ 315 w 315"/>
                  <a:gd name="T5" fmla="*/ 598 h 749"/>
                  <a:gd name="T6" fmla="*/ 315 w 315"/>
                  <a:gd name="T7" fmla="*/ 749 h 749"/>
                  <a:gd name="T8" fmla="*/ 0 w 315"/>
                  <a:gd name="T9" fmla="*/ 749 h 749"/>
                  <a:gd name="T10" fmla="*/ 0 w 315"/>
                  <a:gd name="T11" fmla="*/ 0 h 749"/>
                  <a:gd name="T12" fmla="*/ 196 w 315"/>
                  <a:gd name="T13" fmla="*/ 0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5" h="749">
                    <a:moveTo>
                      <a:pt x="196" y="0"/>
                    </a:moveTo>
                    <a:lnTo>
                      <a:pt x="196" y="598"/>
                    </a:lnTo>
                    <a:lnTo>
                      <a:pt x="315" y="598"/>
                    </a:lnTo>
                    <a:lnTo>
                      <a:pt x="315" y="749"/>
                    </a:lnTo>
                    <a:lnTo>
                      <a:pt x="0" y="749"/>
                    </a:lnTo>
                    <a:lnTo>
                      <a:pt x="0" y="0"/>
                    </a:lnTo>
                    <a:lnTo>
                      <a:pt x="196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23" name="Freeform 18"/>
              <p:cNvSpPr>
                <a:spLocks noEditPoints="1"/>
              </p:cNvSpPr>
              <p:nvPr/>
            </p:nvSpPr>
            <p:spPr bwMode="auto">
              <a:xfrm>
                <a:off x="3894901" y="3331787"/>
                <a:ext cx="359124" cy="621468"/>
              </a:xfrm>
              <a:custGeom>
                <a:avLst/>
                <a:gdLst>
                  <a:gd name="T0" fmla="*/ 190 w 190"/>
                  <a:gd name="T1" fmla="*/ 192 h 329"/>
                  <a:gd name="T2" fmla="*/ 188 w 190"/>
                  <a:gd name="T3" fmla="*/ 259 h 329"/>
                  <a:gd name="T4" fmla="*/ 174 w 190"/>
                  <a:gd name="T5" fmla="*/ 295 h 329"/>
                  <a:gd name="T6" fmla="*/ 142 w 190"/>
                  <a:gd name="T7" fmla="*/ 320 h 329"/>
                  <a:gd name="T8" fmla="*/ 95 w 190"/>
                  <a:gd name="T9" fmla="*/ 329 h 329"/>
                  <a:gd name="T10" fmla="*/ 50 w 190"/>
                  <a:gd name="T11" fmla="*/ 321 h 329"/>
                  <a:gd name="T12" fmla="*/ 17 w 190"/>
                  <a:gd name="T13" fmla="*/ 296 h 329"/>
                  <a:gd name="T14" fmla="*/ 2 w 190"/>
                  <a:gd name="T15" fmla="*/ 260 h 329"/>
                  <a:gd name="T16" fmla="*/ 0 w 190"/>
                  <a:gd name="T17" fmla="*/ 192 h 329"/>
                  <a:gd name="T18" fmla="*/ 0 w 190"/>
                  <a:gd name="T19" fmla="*/ 137 h 329"/>
                  <a:gd name="T20" fmla="*/ 2 w 190"/>
                  <a:gd name="T21" fmla="*/ 70 h 329"/>
                  <a:gd name="T22" fmla="*/ 16 w 190"/>
                  <a:gd name="T23" fmla="*/ 34 h 329"/>
                  <a:gd name="T24" fmla="*/ 48 w 190"/>
                  <a:gd name="T25" fmla="*/ 9 h 329"/>
                  <a:gd name="T26" fmla="*/ 95 w 190"/>
                  <a:gd name="T27" fmla="*/ 0 h 329"/>
                  <a:gd name="T28" fmla="*/ 141 w 190"/>
                  <a:gd name="T29" fmla="*/ 8 h 329"/>
                  <a:gd name="T30" fmla="*/ 173 w 190"/>
                  <a:gd name="T31" fmla="*/ 33 h 329"/>
                  <a:gd name="T32" fmla="*/ 188 w 190"/>
                  <a:gd name="T33" fmla="*/ 69 h 329"/>
                  <a:gd name="T34" fmla="*/ 190 w 190"/>
                  <a:gd name="T35" fmla="*/ 137 h 329"/>
                  <a:gd name="T36" fmla="*/ 190 w 190"/>
                  <a:gd name="T37" fmla="*/ 192 h 329"/>
                  <a:gd name="T38" fmla="*/ 108 w 190"/>
                  <a:gd name="T39" fmla="*/ 88 h 329"/>
                  <a:gd name="T40" fmla="*/ 106 w 190"/>
                  <a:gd name="T41" fmla="*/ 59 h 329"/>
                  <a:gd name="T42" fmla="*/ 96 w 190"/>
                  <a:gd name="T43" fmla="*/ 53 h 329"/>
                  <a:gd name="T44" fmla="*/ 86 w 190"/>
                  <a:gd name="T45" fmla="*/ 58 h 329"/>
                  <a:gd name="T46" fmla="*/ 82 w 190"/>
                  <a:gd name="T47" fmla="*/ 88 h 329"/>
                  <a:gd name="T48" fmla="*/ 82 w 190"/>
                  <a:gd name="T49" fmla="*/ 235 h 329"/>
                  <a:gd name="T50" fmla="*/ 85 w 190"/>
                  <a:gd name="T51" fmla="*/ 269 h 329"/>
                  <a:gd name="T52" fmla="*/ 95 w 190"/>
                  <a:gd name="T53" fmla="*/ 276 h 329"/>
                  <a:gd name="T54" fmla="*/ 106 w 190"/>
                  <a:gd name="T55" fmla="*/ 268 h 329"/>
                  <a:gd name="T56" fmla="*/ 108 w 190"/>
                  <a:gd name="T57" fmla="*/ 233 h 329"/>
                  <a:gd name="T58" fmla="*/ 108 w 190"/>
                  <a:gd name="T59" fmla="*/ 88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0" h="329">
                    <a:moveTo>
                      <a:pt x="190" y="192"/>
                    </a:moveTo>
                    <a:cubicBezTo>
                      <a:pt x="190" y="223"/>
                      <a:pt x="190" y="246"/>
                      <a:pt x="188" y="259"/>
                    </a:cubicBezTo>
                    <a:cubicBezTo>
                      <a:pt x="187" y="272"/>
                      <a:pt x="182" y="284"/>
                      <a:pt x="174" y="295"/>
                    </a:cubicBezTo>
                    <a:cubicBezTo>
                      <a:pt x="166" y="306"/>
                      <a:pt x="156" y="315"/>
                      <a:pt x="142" y="320"/>
                    </a:cubicBezTo>
                    <a:cubicBezTo>
                      <a:pt x="129" y="326"/>
                      <a:pt x="113" y="329"/>
                      <a:pt x="95" y="329"/>
                    </a:cubicBezTo>
                    <a:cubicBezTo>
                      <a:pt x="78" y="329"/>
                      <a:pt x="63" y="326"/>
                      <a:pt x="50" y="321"/>
                    </a:cubicBezTo>
                    <a:cubicBezTo>
                      <a:pt x="36" y="315"/>
                      <a:pt x="25" y="307"/>
                      <a:pt x="17" y="296"/>
                    </a:cubicBezTo>
                    <a:cubicBezTo>
                      <a:pt x="9" y="285"/>
                      <a:pt x="4" y="273"/>
                      <a:pt x="2" y="260"/>
                    </a:cubicBezTo>
                    <a:cubicBezTo>
                      <a:pt x="1" y="247"/>
                      <a:pt x="0" y="224"/>
                      <a:pt x="0" y="192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06"/>
                      <a:pt x="1" y="83"/>
                      <a:pt x="2" y="70"/>
                    </a:cubicBezTo>
                    <a:cubicBezTo>
                      <a:pt x="4" y="57"/>
                      <a:pt x="9" y="45"/>
                      <a:pt x="16" y="34"/>
                    </a:cubicBezTo>
                    <a:cubicBezTo>
                      <a:pt x="24" y="23"/>
                      <a:pt x="35" y="14"/>
                      <a:pt x="48" y="9"/>
                    </a:cubicBezTo>
                    <a:cubicBezTo>
                      <a:pt x="62" y="3"/>
                      <a:pt x="77" y="0"/>
                      <a:pt x="95" y="0"/>
                    </a:cubicBezTo>
                    <a:cubicBezTo>
                      <a:pt x="112" y="0"/>
                      <a:pt x="127" y="2"/>
                      <a:pt x="141" y="8"/>
                    </a:cubicBezTo>
                    <a:cubicBezTo>
                      <a:pt x="154" y="14"/>
                      <a:pt x="165" y="22"/>
                      <a:pt x="173" y="33"/>
                    </a:cubicBezTo>
                    <a:cubicBezTo>
                      <a:pt x="182" y="44"/>
                      <a:pt x="186" y="56"/>
                      <a:pt x="188" y="69"/>
                    </a:cubicBezTo>
                    <a:cubicBezTo>
                      <a:pt x="190" y="82"/>
                      <a:pt x="190" y="105"/>
                      <a:pt x="190" y="137"/>
                    </a:cubicBezTo>
                    <a:lnTo>
                      <a:pt x="190" y="192"/>
                    </a:lnTo>
                    <a:close/>
                    <a:moveTo>
                      <a:pt x="108" y="88"/>
                    </a:moveTo>
                    <a:cubicBezTo>
                      <a:pt x="108" y="73"/>
                      <a:pt x="107" y="63"/>
                      <a:pt x="106" y="59"/>
                    </a:cubicBezTo>
                    <a:cubicBezTo>
                      <a:pt x="104" y="55"/>
                      <a:pt x="101" y="53"/>
                      <a:pt x="96" y="53"/>
                    </a:cubicBezTo>
                    <a:cubicBezTo>
                      <a:pt x="91" y="53"/>
                      <a:pt x="88" y="55"/>
                      <a:pt x="86" y="58"/>
                    </a:cubicBezTo>
                    <a:cubicBezTo>
                      <a:pt x="83" y="62"/>
                      <a:pt x="82" y="71"/>
                      <a:pt x="82" y="88"/>
                    </a:cubicBezTo>
                    <a:cubicBezTo>
                      <a:pt x="82" y="235"/>
                      <a:pt x="82" y="235"/>
                      <a:pt x="82" y="235"/>
                    </a:cubicBezTo>
                    <a:cubicBezTo>
                      <a:pt x="82" y="254"/>
                      <a:pt x="83" y="265"/>
                      <a:pt x="85" y="269"/>
                    </a:cubicBezTo>
                    <a:cubicBezTo>
                      <a:pt x="86" y="274"/>
                      <a:pt x="90" y="276"/>
                      <a:pt x="95" y="276"/>
                    </a:cubicBezTo>
                    <a:cubicBezTo>
                      <a:pt x="101" y="276"/>
                      <a:pt x="104" y="273"/>
                      <a:pt x="106" y="268"/>
                    </a:cubicBezTo>
                    <a:cubicBezTo>
                      <a:pt x="107" y="263"/>
                      <a:pt x="108" y="252"/>
                      <a:pt x="108" y="233"/>
                    </a:cubicBezTo>
                    <a:lnTo>
                      <a:pt x="108" y="88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24" name="Freeform 19"/>
              <p:cNvSpPr>
                <a:spLocks noEditPoints="1"/>
              </p:cNvSpPr>
              <p:nvPr/>
            </p:nvSpPr>
            <p:spPr bwMode="auto">
              <a:xfrm>
                <a:off x="4313212" y="3342985"/>
                <a:ext cx="347126" cy="599073"/>
              </a:xfrm>
              <a:custGeom>
                <a:avLst/>
                <a:gdLst>
                  <a:gd name="T0" fmla="*/ 0 w 184"/>
                  <a:gd name="T1" fmla="*/ 0 h 317"/>
                  <a:gd name="T2" fmla="*/ 58 w 184"/>
                  <a:gd name="T3" fmla="*/ 0 h 317"/>
                  <a:gd name="T4" fmla="*/ 137 w 184"/>
                  <a:gd name="T5" fmla="*/ 5 h 317"/>
                  <a:gd name="T6" fmla="*/ 171 w 184"/>
                  <a:gd name="T7" fmla="*/ 28 h 317"/>
                  <a:gd name="T8" fmla="*/ 184 w 184"/>
                  <a:gd name="T9" fmla="*/ 87 h 317"/>
                  <a:gd name="T10" fmla="*/ 174 w 184"/>
                  <a:gd name="T11" fmla="*/ 136 h 317"/>
                  <a:gd name="T12" fmla="*/ 138 w 184"/>
                  <a:gd name="T13" fmla="*/ 152 h 317"/>
                  <a:gd name="T14" fmla="*/ 171 w 184"/>
                  <a:gd name="T15" fmla="*/ 168 h 317"/>
                  <a:gd name="T16" fmla="*/ 182 w 184"/>
                  <a:gd name="T17" fmla="*/ 186 h 317"/>
                  <a:gd name="T18" fmla="*/ 184 w 184"/>
                  <a:gd name="T19" fmla="*/ 233 h 317"/>
                  <a:gd name="T20" fmla="*/ 184 w 184"/>
                  <a:gd name="T21" fmla="*/ 317 h 317"/>
                  <a:gd name="T22" fmla="*/ 107 w 184"/>
                  <a:gd name="T23" fmla="*/ 317 h 317"/>
                  <a:gd name="T24" fmla="*/ 107 w 184"/>
                  <a:gd name="T25" fmla="*/ 211 h 317"/>
                  <a:gd name="T26" fmla="*/ 103 w 184"/>
                  <a:gd name="T27" fmla="*/ 180 h 317"/>
                  <a:gd name="T28" fmla="*/ 82 w 184"/>
                  <a:gd name="T29" fmla="*/ 174 h 317"/>
                  <a:gd name="T30" fmla="*/ 82 w 184"/>
                  <a:gd name="T31" fmla="*/ 317 h 317"/>
                  <a:gd name="T32" fmla="*/ 0 w 184"/>
                  <a:gd name="T33" fmla="*/ 317 h 317"/>
                  <a:gd name="T34" fmla="*/ 0 w 184"/>
                  <a:gd name="T35" fmla="*/ 0 h 317"/>
                  <a:gd name="T36" fmla="*/ 82 w 184"/>
                  <a:gd name="T37" fmla="*/ 54 h 317"/>
                  <a:gd name="T38" fmla="*/ 82 w 184"/>
                  <a:gd name="T39" fmla="*/ 125 h 317"/>
                  <a:gd name="T40" fmla="*/ 102 w 184"/>
                  <a:gd name="T41" fmla="*/ 121 h 317"/>
                  <a:gd name="T42" fmla="*/ 107 w 184"/>
                  <a:gd name="T43" fmla="*/ 96 h 317"/>
                  <a:gd name="T44" fmla="*/ 107 w 184"/>
                  <a:gd name="T45" fmla="*/ 79 h 317"/>
                  <a:gd name="T46" fmla="*/ 102 w 184"/>
                  <a:gd name="T47" fmla="*/ 59 h 317"/>
                  <a:gd name="T48" fmla="*/ 82 w 184"/>
                  <a:gd name="T49" fmla="*/ 54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84" h="317">
                    <a:moveTo>
                      <a:pt x="0" y="0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97" y="0"/>
                      <a:pt x="123" y="2"/>
                      <a:pt x="137" y="5"/>
                    </a:cubicBezTo>
                    <a:cubicBezTo>
                      <a:pt x="151" y="8"/>
                      <a:pt x="162" y="15"/>
                      <a:pt x="171" y="28"/>
                    </a:cubicBezTo>
                    <a:cubicBezTo>
                      <a:pt x="179" y="40"/>
                      <a:pt x="184" y="60"/>
                      <a:pt x="184" y="87"/>
                    </a:cubicBezTo>
                    <a:cubicBezTo>
                      <a:pt x="184" y="111"/>
                      <a:pt x="181" y="128"/>
                      <a:pt x="174" y="136"/>
                    </a:cubicBezTo>
                    <a:cubicBezTo>
                      <a:pt x="168" y="145"/>
                      <a:pt x="156" y="150"/>
                      <a:pt x="138" y="152"/>
                    </a:cubicBezTo>
                    <a:cubicBezTo>
                      <a:pt x="155" y="156"/>
                      <a:pt x="166" y="161"/>
                      <a:pt x="171" y="168"/>
                    </a:cubicBezTo>
                    <a:cubicBezTo>
                      <a:pt x="177" y="175"/>
                      <a:pt x="180" y="181"/>
                      <a:pt x="182" y="186"/>
                    </a:cubicBezTo>
                    <a:cubicBezTo>
                      <a:pt x="183" y="192"/>
                      <a:pt x="184" y="208"/>
                      <a:pt x="184" y="233"/>
                    </a:cubicBezTo>
                    <a:cubicBezTo>
                      <a:pt x="184" y="317"/>
                      <a:pt x="184" y="317"/>
                      <a:pt x="184" y="317"/>
                    </a:cubicBezTo>
                    <a:cubicBezTo>
                      <a:pt x="107" y="317"/>
                      <a:pt x="107" y="317"/>
                      <a:pt x="107" y="317"/>
                    </a:cubicBezTo>
                    <a:cubicBezTo>
                      <a:pt x="107" y="211"/>
                      <a:pt x="107" y="211"/>
                      <a:pt x="107" y="211"/>
                    </a:cubicBezTo>
                    <a:cubicBezTo>
                      <a:pt x="107" y="195"/>
                      <a:pt x="106" y="184"/>
                      <a:pt x="103" y="180"/>
                    </a:cubicBezTo>
                    <a:cubicBezTo>
                      <a:pt x="101" y="176"/>
                      <a:pt x="94" y="174"/>
                      <a:pt x="82" y="174"/>
                    </a:cubicBezTo>
                    <a:cubicBezTo>
                      <a:pt x="82" y="317"/>
                      <a:pt x="82" y="317"/>
                      <a:pt x="82" y="317"/>
                    </a:cubicBezTo>
                    <a:cubicBezTo>
                      <a:pt x="0" y="317"/>
                      <a:pt x="0" y="317"/>
                      <a:pt x="0" y="317"/>
                    </a:cubicBezTo>
                    <a:lnTo>
                      <a:pt x="0" y="0"/>
                    </a:lnTo>
                    <a:close/>
                    <a:moveTo>
                      <a:pt x="82" y="54"/>
                    </a:moveTo>
                    <a:cubicBezTo>
                      <a:pt x="82" y="125"/>
                      <a:pt x="82" y="125"/>
                      <a:pt x="82" y="125"/>
                    </a:cubicBezTo>
                    <a:cubicBezTo>
                      <a:pt x="91" y="125"/>
                      <a:pt x="98" y="124"/>
                      <a:pt x="102" y="121"/>
                    </a:cubicBezTo>
                    <a:cubicBezTo>
                      <a:pt x="105" y="118"/>
                      <a:pt x="107" y="110"/>
                      <a:pt x="107" y="96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69"/>
                      <a:pt x="105" y="62"/>
                      <a:pt x="102" y="59"/>
                    </a:cubicBezTo>
                    <a:cubicBezTo>
                      <a:pt x="98" y="56"/>
                      <a:pt x="92" y="54"/>
                      <a:pt x="82" y="54"/>
                    </a:cubicBez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25" name="Freeform 20"/>
              <p:cNvSpPr>
                <a:spLocks/>
              </p:cNvSpPr>
              <p:nvPr/>
            </p:nvSpPr>
            <p:spPr bwMode="auto">
              <a:xfrm>
                <a:off x="4685132" y="3342985"/>
                <a:ext cx="366322" cy="599073"/>
              </a:xfrm>
              <a:custGeom>
                <a:avLst/>
                <a:gdLst>
                  <a:gd name="T0" fmla="*/ 194 w 194"/>
                  <a:gd name="T1" fmla="*/ 0 h 317"/>
                  <a:gd name="T2" fmla="*/ 134 w 194"/>
                  <a:gd name="T3" fmla="*/ 202 h 317"/>
                  <a:gd name="T4" fmla="*/ 134 w 194"/>
                  <a:gd name="T5" fmla="*/ 317 h 317"/>
                  <a:gd name="T6" fmla="*/ 58 w 194"/>
                  <a:gd name="T7" fmla="*/ 317 h 317"/>
                  <a:gd name="T8" fmla="*/ 58 w 194"/>
                  <a:gd name="T9" fmla="*/ 202 h 317"/>
                  <a:gd name="T10" fmla="*/ 0 w 194"/>
                  <a:gd name="T11" fmla="*/ 0 h 317"/>
                  <a:gd name="T12" fmla="*/ 75 w 194"/>
                  <a:gd name="T13" fmla="*/ 0 h 317"/>
                  <a:gd name="T14" fmla="*/ 95 w 194"/>
                  <a:gd name="T15" fmla="*/ 125 h 317"/>
                  <a:gd name="T16" fmla="*/ 118 w 194"/>
                  <a:gd name="T17" fmla="*/ 0 h 317"/>
                  <a:gd name="T18" fmla="*/ 194 w 194"/>
                  <a:gd name="T19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4" h="317">
                    <a:moveTo>
                      <a:pt x="194" y="0"/>
                    </a:moveTo>
                    <a:cubicBezTo>
                      <a:pt x="134" y="202"/>
                      <a:pt x="134" y="202"/>
                      <a:pt x="134" y="202"/>
                    </a:cubicBezTo>
                    <a:cubicBezTo>
                      <a:pt x="134" y="317"/>
                      <a:pt x="134" y="317"/>
                      <a:pt x="134" y="317"/>
                    </a:cubicBezTo>
                    <a:cubicBezTo>
                      <a:pt x="58" y="317"/>
                      <a:pt x="58" y="317"/>
                      <a:pt x="58" y="317"/>
                    </a:cubicBezTo>
                    <a:cubicBezTo>
                      <a:pt x="58" y="202"/>
                      <a:pt x="58" y="202"/>
                      <a:pt x="58" y="20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87" y="62"/>
                      <a:pt x="94" y="104"/>
                      <a:pt x="95" y="125"/>
                    </a:cubicBezTo>
                    <a:cubicBezTo>
                      <a:pt x="100" y="91"/>
                      <a:pt x="107" y="50"/>
                      <a:pt x="118" y="0"/>
                    </a:cubicBezTo>
                    <a:lnTo>
                      <a:pt x="194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 useBgFill="1"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4142851" y="2056096"/>
              <a:ext cx="360723" cy="598272"/>
            </a:xfrm>
            <a:custGeom>
              <a:avLst/>
              <a:gdLst>
                <a:gd name="T0" fmla="*/ 0 w 191"/>
                <a:gd name="T1" fmla="*/ 0 h 317"/>
                <a:gd name="T2" fmla="*/ 82 w 191"/>
                <a:gd name="T3" fmla="*/ 0 h 317"/>
                <a:gd name="T4" fmla="*/ 141 w 191"/>
                <a:gd name="T5" fmla="*/ 6 h 317"/>
                <a:gd name="T6" fmla="*/ 173 w 191"/>
                <a:gd name="T7" fmla="*/ 31 h 317"/>
                <a:gd name="T8" fmla="*/ 185 w 191"/>
                <a:gd name="T9" fmla="*/ 90 h 317"/>
                <a:gd name="T10" fmla="*/ 177 w 191"/>
                <a:gd name="T11" fmla="*/ 129 h 317"/>
                <a:gd name="T12" fmla="*/ 142 w 191"/>
                <a:gd name="T13" fmla="*/ 146 h 317"/>
                <a:gd name="T14" fmla="*/ 181 w 191"/>
                <a:gd name="T15" fmla="*/ 167 h 317"/>
                <a:gd name="T16" fmla="*/ 191 w 191"/>
                <a:gd name="T17" fmla="*/ 213 h 317"/>
                <a:gd name="T18" fmla="*/ 191 w 191"/>
                <a:gd name="T19" fmla="*/ 242 h 317"/>
                <a:gd name="T20" fmla="*/ 184 w 191"/>
                <a:gd name="T21" fmla="*/ 290 h 317"/>
                <a:gd name="T22" fmla="*/ 161 w 191"/>
                <a:gd name="T23" fmla="*/ 311 h 317"/>
                <a:gd name="T24" fmla="*/ 95 w 191"/>
                <a:gd name="T25" fmla="*/ 317 h 317"/>
                <a:gd name="T26" fmla="*/ 0 w 191"/>
                <a:gd name="T27" fmla="*/ 317 h 317"/>
                <a:gd name="T28" fmla="*/ 0 w 191"/>
                <a:gd name="T29" fmla="*/ 0 h 317"/>
                <a:gd name="T30" fmla="*/ 82 w 191"/>
                <a:gd name="T31" fmla="*/ 54 h 317"/>
                <a:gd name="T32" fmla="*/ 82 w 191"/>
                <a:gd name="T33" fmla="*/ 125 h 317"/>
                <a:gd name="T34" fmla="*/ 90 w 191"/>
                <a:gd name="T35" fmla="*/ 125 h 317"/>
                <a:gd name="T36" fmla="*/ 106 w 191"/>
                <a:gd name="T37" fmla="*/ 119 h 317"/>
                <a:gd name="T38" fmla="*/ 109 w 191"/>
                <a:gd name="T39" fmla="*/ 85 h 317"/>
                <a:gd name="T40" fmla="*/ 106 w 191"/>
                <a:gd name="T41" fmla="*/ 64 h 317"/>
                <a:gd name="T42" fmla="*/ 99 w 191"/>
                <a:gd name="T43" fmla="*/ 56 h 317"/>
                <a:gd name="T44" fmla="*/ 82 w 191"/>
                <a:gd name="T45" fmla="*/ 54 h 317"/>
                <a:gd name="T46" fmla="*/ 82 w 191"/>
                <a:gd name="T47" fmla="*/ 174 h 317"/>
                <a:gd name="T48" fmla="*/ 82 w 191"/>
                <a:gd name="T49" fmla="*/ 262 h 317"/>
                <a:gd name="T50" fmla="*/ 104 w 191"/>
                <a:gd name="T51" fmla="*/ 257 h 317"/>
                <a:gd name="T52" fmla="*/ 109 w 191"/>
                <a:gd name="T53" fmla="*/ 233 h 317"/>
                <a:gd name="T54" fmla="*/ 109 w 191"/>
                <a:gd name="T55" fmla="*/ 203 h 317"/>
                <a:gd name="T56" fmla="*/ 105 w 191"/>
                <a:gd name="T57" fmla="*/ 179 h 317"/>
                <a:gd name="T58" fmla="*/ 82 w 191"/>
                <a:gd name="T59" fmla="*/ 174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1" h="317">
                  <a:moveTo>
                    <a:pt x="0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08" y="0"/>
                    <a:pt x="127" y="2"/>
                    <a:pt x="141" y="6"/>
                  </a:cubicBezTo>
                  <a:cubicBezTo>
                    <a:pt x="154" y="10"/>
                    <a:pt x="165" y="19"/>
                    <a:pt x="173" y="31"/>
                  </a:cubicBezTo>
                  <a:cubicBezTo>
                    <a:pt x="181" y="43"/>
                    <a:pt x="185" y="63"/>
                    <a:pt x="185" y="90"/>
                  </a:cubicBezTo>
                  <a:cubicBezTo>
                    <a:pt x="185" y="109"/>
                    <a:pt x="183" y="122"/>
                    <a:pt x="177" y="129"/>
                  </a:cubicBezTo>
                  <a:cubicBezTo>
                    <a:pt x="171" y="136"/>
                    <a:pt x="159" y="142"/>
                    <a:pt x="142" y="146"/>
                  </a:cubicBezTo>
                  <a:cubicBezTo>
                    <a:pt x="161" y="150"/>
                    <a:pt x="174" y="157"/>
                    <a:pt x="181" y="167"/>
                  </a:cubicBezTo>
                  <a:cubicBezTo>
                    <a:pt x="188" y="177"/>
                    <a:pt x="191" y="192"/>
                    <a:pt x="191" y="213"/>
                  </a:cubicBezTo>
                  <a:cubicBezTo>
                    <a:pt x="191" y="242"/>
                    <a:pt x="191" y="242"/>
                    <a:pt x="191" y="242"/>
                  </a:cubicBezTo>
                  <a:cubicBezTo>
                    <a:pt x="191" y="264"/>
                    <a:pt x="189" y="280"/>
                    <a:pt x="184" y="290"/>
                  </a:cubicBezTo>
                  <a:cubicBezTo>
                    <a:pt x="179" y="300"/>
                    <a:pt x="171" y="307"/>
                    <a:pt x="161" y="311"/>
                  </a:cubicBezTo>
                  <a:cubicBezTo>
                    <a:pt x="150" y="315"/>
                    <a:pt x="128" y="317"/>
                    <a:pt x="95" y="317"/>
                  </a:cubicBezTo>
                  <a:cubicBezTo>
                    <a:pt x="0" y="317"/>
                    <a:pt x="0" y="317"/>
                    <a:pt x="0" y="317"/>
                  </a:cubicBezTo>
                  <a:lnTo>
                    <a:pt x="0" y="0"/>
                  </a:lnTo>
                  <a:close/>
                  <a:moveTo>
                    <a:pt x="82" y="54"/>
                  </a:moveTo>
                  <a:cubicBezTo>
                    <a:pt x="82" y="125"/>
                    <a:pt x="82" y="125"/>
                    <a:pt x="82" y="125"/>
                  </a:cubicBezTo>
                  <a:cubicBezTo>
                    <a:pt x="86" y="125"/>
                    <a:pt x="88" y="125"/>
                    <a:pt x="90" y="125"/>
                  </a:cubicBezTo>
                  <a:cubicBezTo>
                    <a:pt x="98" y="125"/>
                    <a:pt x="104" y="123"/>
                    <a:pt x="106" y="119"/>
                  </a:cubicBezTo>
                  <a:cubicBezTo>
                    <a:pt x="108" y="115"/>
                    <a:pt x="109" y="103"/>
                    <a:pt x="109" y="85"/>
                  </a:cubicBezTo>
                  <a:cubicBezTo>
                    <a:pt x="109" y="75"/>
                    <a:pt x="108" y="68"/>
                    <a:pt x="106" y="64"/>
                  </a:cubicBezTo>
                  <a:cubicBezTo>
                    <a:pt x="104" y="60"/>
                    <a:pt x="102" y="57"/>
                    <a:pt x="99" y="56"/>
                  </a:cubicBezTo>
                  <a:cubicBezTo>
                    <a:pt x="96" y="55"/>
                    <a:pt x="91" y="55"/>
                    <a:pt x="82" y="54"/>
                  </a:cubicBezTo>
                  <a:close/>
                  <a:moveTo>
                    <a:pt x="82" y="174"/>
                  </a:moveTo>
                  <a:cubicBezTo>
                    <a:pt x="82" y="262"/>
                    <a:pt x="82" y="262"/>
                    <a:pt x="82" y="262"/>
                  </a:cubicBezTo>
                  <a:cubicBezTo>
                    <a:pt x="94" y="262"/>
                    <a:pt x="101" y="260"/>
                    <a:pt x="104" y="257"/>
                  </a:cubicBezTo>
                  <a:cubicBezTo>
                    <a:pt x="107" y="254"/>
                    <a:pt x="109" y="246"/>
                    <a:pt x="109" y="233"/>
                  </a:cubicBezTo>
                  <a:cubicBezTo>
                    <a:pt x="109" y="203"/>
                    <a:pt x="109" y="203"/>
                    <a:pt x="109" y="203"/>
                  </a:cubicBezTo>
                  <a:cubicBezTo>
                    <a:pt x="109" y="190"/>
                    <a:pt x="108" y="182"/>
                    <a:pt x="105" y="179"/>
                  </a:cubicBezTo>
                  <a:cubicBezTo>
                    <a:pt x="102" y="176"/>
                    <a:pt x="94" y="174"/>
                    <a:pt x="82" y="174"/>
                  </a:cubicBez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 useBgFill="1">
          <p:nvSpPr>
            <p:cNvPr id="13" name="Freeform 8"/>
            <p:cNvSpPr>
              <a:spLocks/>
            </p:cNvSpPr>
            <p:nvPr/>
          </p:nvSpPr>
          <p:spPr bwMode="auto">
            <a:xfrm>
              <a:off x="4546509" y="2056096"/>
              <a:ext cx="267943" cy="598272"/>
            </a:xfrm>
            <a:custGeom>
              <a:avLst/>
              <a:gdLst>
                <a:gd name="T0" fmla="*/ 0 w 335"/>
                <a:gd name="T1" fmla="*/ 0 h 748"/>
                <a:gd name="T2" fmla="*/ 323 w 335"/>
                <a:gd name="T3" fmla="*/ 0 h 748"/>
                <a:gd name="T4" fmla="*/ 323 w 335"/>
                <a:gd name="T5" fmla="*/ 151 h 748"/>
                <a:gd name="T6" fmla="*/ 193 w 335"/>
                <a:gd name="T7" fmla="*/ 151 h 748"/>
                <a:gd name="T8" fmla="*/ 193 w 335"/>
                <a:gd name="T9" fmla="*/ 293 h 748"/>
                <a:gd name="T10" fmla="*/ 314 w 335"/>
                <a:gd name="T11" fmla="*/ 293 h 748"/>
                <a:gd name="T12" fmla="*/ 314 w 335"/>
                <a:gd name="T13" fmla="*/ 434 h 748"/>
                <a:gd name="T14" fmla="*/ 193 w 335"/>
                <a:gd name="T15" fmla="*/ 434 h 748"/>
                <a:gd name="T16" fmla="*/ 193 w 335"/>
                <a:gd name="T17" fmla="*/ 597 h 748"/>
                <a:gd name="T18" fmla="*/ 335 w 335"/>
                <a:gd name="T19" fmla="*/ 597 h 748"/>
                <a:gd name="T20" fmla="*/ 335 w 335"/>
                <a:gd name="T21" fmla="*/ 748 h 748"/>
                <a:gd name="T22" fmla="*/ 0 w 335"/>
                <a:gd name="T23" fmla="*/ 748 h 748"/>
                <a:gd name="T24" fmla="*/ 0 w 335"/>
                <a:gd name="T25" fmla="*/ 0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5" h="748">
                  <a:moveTo>
                    <a:pt x="0" y="0"/>
                  </a:moveTo>
                  <a:lnTo>
                    <a:pt x="323" y="0"/>
                  </a:lnTo>
                  <a:lnTo>
                    <a:pt x="323" y="151"/>
                  </a:lnTo>
                  <a:lnTo>
                    <a:pt x="193" y="151"/>
                  </a:lnTo>
                  <a:lnTo>
                    <a:pt x="193" y="293"/>
                  </a:lnTo>
                  <a:lnTo>
                    <a:pt x="314" y="293"/>
                  </a:lnTo>
                  <a:lnTo>
                    <a:pt x="314" y="434"/>
                  </a:lnTo>
                  <a:lnTo>
                    <a:pt x="193" y="434"/>
                  </a:lnTo>
                  <a:lnTo>
                    <a:pt x="193" y="597"/>
                  </a:lnTo>
                  <a:lnTo>
                    <a:pt x="335" y="597"/>
                  </a:lnTo>
                  <a:lnTo>
                    <a:pt x="335" y="748"/>
                  </a:lnTo>
                  <a:lnTo>
                    <a:pt x="0" y="748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 useBgFill="1">
          <p:nvSpPr>
            <p:cNvPr id="16" name="Freeform 11"/>
            <p:cNvSpPr>
              <a:spLocks/>
            </p:cNvSpPr>
            <p:nvPr/>
          </p:nvSpPr>
          <p:spPr bwMode="auto">
            <a:xfrm>
              <a:off x="5668703" y="2056096"/>
              <a:ext cx="347926" cy="598272"/>
            </a:xfrm>
            <a:custGeom>
              <a:avLst/>
              <a:gdLst>
                <a:gd name="T0" fmla="*/ 435 w 435"/>
                <a:gd name="T1" fmla="*/ 0 h 748"/>
                <a:gd name="T2" fmla="*/ 435 w 435"/>
                <a:gd name="T3" fmla="*/ 748 h 748"/>
                <a:gd name="T4" fmla="*/ 264 w 435"/>
                <a:gd name="T5" fmla="*/ 748 h 748"/>
                <a:gd name="T6" fmla="*/ 163 w 435"/>
                <a:gd name="T7" fmla="*/ 408 h 748"/>
                <a:gd name="T8" fmla="*/ 163 w 435"/>
                <a:gd name="T9" fmla="*/ 748 h 748"/>
                <a:gd name="T10" fmla="*/ 0 w 435"/>
                <a:gd name="T11" fmla="*/ 748 h 748"/>
                <a:gd name="T12" fmla="*/ 0 w 435"/>
                <a:gd name="T13" fmla="*/ 0 h 748"/>
                <a:gd name="T14" fmla="*/ 163 w 435"/>
                <a:gd name="T15" fmla="*/ 0 h 748"/>
                <a:gd name="T16" fmla="*/ 272 w 435"/>
                <a:gd name="T17" fmla="*/ 337 h 748"/>
                <a:gd name="T18" fmla="*/ 272 w 435"/>
                <a:gd name="T19" fmla="*/ 0 h 748"/>
                <a:gd name="T20" fmla="*/ 435 w 435"/>
                <a:gd name="T21" fmla="*/ 0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5" h="748">
                  <a:moveTo>
                    <a:pt x="435" y="0"/>
                  </a:moveTo>
                  <a:lnTo>
                    <a:pt x="435" y="748"/>
                  </a:lnTo>
                  <a:lnTo>
                    <a:pt x="264" y="748"/>
                  </a:lnTo>
                  <a:lnTo>
                    <a:pt x="163" y="408"/>
                  </a:lnTo>
                  <a:lnTo>
                    <a:pt x="163" y="748"/>
                  </a:lnTo>
                  <a:lnTo>
                    <a:pt x="0" y="748"/>
                  </a:lnTo>
                  <a:lnTo>
                    <a:pt x="0" y="0"/>
                  </a:lnTo>
                  <a:lnTo>
                    <a:pt x="163" y="0"/>
                  </a:lnTo>
                  <a:lnTo>
                    <a:pt x="272" y="337"/>
                  </a:lnTo>
                  <a:lnTo>
                    <a:pt x="272" y="0"/>
                  </a:lnTo>
                  <a:lnTo>
                    <a:pt x="435" y="0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 useBgFill="1"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6059566" y="2056096"/>
              <a:ext cx="358324" cy="598272"/>
            </a:xfrm>
            <a:custGeom>
              <a:avLst/>
              <a:gdLst>
                <a:gd name="T0" fmla="*/ 0 w 190"/>
                <a:gd name="T1" fmla="*/ 0 h 317"/>
                <a:gd name="T2" fmla="*/ 61 w 190"/>
                <a:gd name="T3" fmla="*/ 0 h 317"/>
                <a:gd name="T4" fmla="*/ 142 w 190"/>
                <a:gd name="T5" fmla="*/ 6 h 317"/>
                <a:gd name="T6" fmla="*/ 174 w 190"/>
                <a:gd name="T7" fmla="*/ 24 h 317"/>
                <a:gd name="T8" fmla="*/ 188 w 190"/>
                <a:gd name="T9" fmla="*/ 52 h 317"/>
                <a:gd name="T10" fmla="*/ 190 w 190"/>
                <a:gd name="T11" fmla="*/ 112 h 317"/>
                <a:gd name="T12" fmla="*/ 190 w 190"/>
                <a:gd name="T13" fmla="*/ 223 h 317"/>
                <a:gd name="T14" fmla="*/ 186 w 190"/>
                <a:gd name="T15" fmla="*/ 280 h 317"/>
                <a:gd name="T16" fmla="*/ 172 w 190"/>
                <a:gd name="T17" fmla="*/ 302 h 317"/>
                <a:gd name="T18" fmla="*/ 148 w 190"/>
                <a:gd name="T19" fmla="*/ 313 h 317"/>
                <a:gd name="T20" fmla="*/ 104 w 190"/>
                <a:gd name="T21" fmla="*/ 317 h 317"/>
                <a:gd name="T22" fmla="*/ 0 w 190"/>
                <a:gd name="T23" fmla="*/ 317 h 317"/>
                <a:gd name="T24" fmla="*/ 0 w 190"/>
                <a:gd name="T25" fmla="*/ 0 h 317"/>
                <a:gd name="T26" fmla="*/ 82 w 190"/>
                <a:gd name="T27" fmla="*/ 54 h 317"/>
                <a:gd name="T28" fmla="*/ 82 w 190"/>
                <a:gd name="T29" fmla="*/ 262 h 317"/>
                <a:gd name="T30" fmla="*/ 104 w 190"/>
                <a:gd name="T31" fmla="*/ 255 h 317"/>
                <a:gd name="T32" fmla="*/ 108 w 190"/>
                <a:gd name="T33" fmla="*/ 217 h 317"/>
                <a:gd name="T34" fmla="*/ 108 w 190"/>
                <a:gd name="T35" fmla="*/ 94 h 317"/>
                <a:gd name="T36" fmla="*/ 107 w 190"/>
                <a:gd name="T37" fmla="*/ 66 h 317"/>
                <a:gd name="T38" fmla="*/ 100 w 190"/>
                <a:gd name="T39" fmla="*/ 57 h 317"/>
                <a:gd name="T40" fmla="*/ 82 w 190"/>
                <a:gd name="T41" fmla="*/ 54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0" h="317">
                  <a:moveTo>
                    <a:pt x="0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101" y="0"/>
                    <a:pt x="128" y="2"/>
                    <a:pt x="142" y="6"/>
                  </a:cubicBezTo>
                  <a:cubicBezTo>
                    <a:pt x="156" y="9"/>
                    <a:pt x="167" y="15"/>
                    <a:pt x="174" y="24"/>
                  </a:cubicBezTo>
                  <a:cubicBezTo>
                    <a:pt x="181" y="32"/>
                    <a:pt x="186" y="41"/>
                    <a:pt x="188" y="52"/>
                  </a:cubicBezTo>
                  <a:cubicBezTo>
                    <a:pt x="189" y="62"/>
                    <a:pt x="190" y="82"/>
                    <a:pt x="190" y="112"/>
                  </a:cubicBezTo>
                  <a:cubicBezTo>
                    <a:pt x="190" y="223"/>
                    <a:pt x="190" y="223"/>
                    <a:pt x="190" y="223"/>
                  </a:cubicBezTo>
                  <a:cubicBezTo>
                    <a:pt x="190" y="251"/>
                    <a:pt x="189" y="270"/>
                    <a:pt x="186" y="280"/>
                  </a:cubicBezTo>
                  <a:cubicBezTo>
                    <a:pt x="184" y="289"/>
                    <a:pt x="179" y="297"/>
                    <a:pt x="172" y="302"/>
                  </a:cubicBezTo>
                  <a:cubicBezTo>
                    <a:pt x="166" y="307"/>
                    <a:pt x="157" y="311"/>
                    <a:pt x="148" y="313"/>
                  </a:cubicBezTo>
                  <a:cubicBezTo>
                    <a:pt x="138" y="315"/>
                    <a:pt x="123" y="317"/>
                    <a:pt x="104" y="317"/>
                  </a:cubicBezTo>
                  <a:cubicBezTo>
                    <a:pt x="0" y="317"/>
                    <a:pt x="0" y="317"/>
                    <a:pt x="0" y="317"/>
                  </a:cubicBezTo>
                  <a:lnTo>
                    <a:pt x="0" y="0"/>
                  </a:lnTo>
                  <a:close/>
                  <a:moveTo>
                    <a:pt x="82" y="54"/>
                  </a:moveTo>
                  <a:cubicBezTo>
                    <a:pt x="82" y="262"/>
                    <a:pt x="82" y="262"/>
                    <a:pt x="82" y="262"/>
                  </a:cubicBezTo>
                  <a:cubicBezTo>
                    <a:pt x="94" y="262"/>
                    <a:pt x="101" y="260"/>
                    <a:pt x="104" y="255"/>
                  </a:cubicBezTo>
                  <a:cubicBezTo>
                    <a:pt x="107" y="251"/>
                    <a:pt x="108" y="238"/>
                    <a:pt x="108" y="217"/>
                  </a:cubicBezTo>
                  <a:cubicBezTo>
                    <a:pt x="108" y="94"/>
                    <a:pt x="108" y="94"/>
                    <a:pt x="108" y="94"/>
                  </a:cubicBezTo>
                  <a:cubicBezTo>
                    <a:pt x="108" y="79"/>
                    <a:pt x="108" y="70"/>
                    <a:pt x="107" y="66"/>
                  </a:cubicBezTo>
                  <a:cubicBezTo>
                    <a:pt x="106" y="62"/>
                    <a:pt x="104" y="59"/>
                    <a:pt x="100" y="57"/>
                  </a:cubicBezTo>
                  <a:cubicBezTo>
                    <a:pt x="97" y="55"/>
                    <a:pt x="91" y="54"/>
                    <a:pt x="82" y="54"/>
                  </a:cubicBez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 useBgFill="1">
          <p:nvSpPr>
            <p:cNvPr id="31" name="Freeform 20"/>
            <p:cNvSpPr>
              <a:spLocks/>
            </p:cNvSpPr>
            <p:nvPr/>
          </p:nvSpPr>
          <p:spPr bwMode="auto">
            <a:xfrm>
              <a:off x="4857387" y="2056096"/>
              <a:ext cx="366322" cy="599073"/>
            </a:xfrm>
            <a:custGeom>
              <a:avLst/>
              <a:gdLst>
                <a:gd name="T0" fmla="*/ 194 w 194"/>
                <a:gd name="T1" fmla="*/ 0 h 317"/>
                <a:gd name="T2" fmla="*/ 134 w 194"/>
                <a:gd name="T3" fmla="*/ 202 h 317"/>
                <a:gd name="T4" fmla="*/ 134 w 194"/>
                <a:gd name="T5" fmla="*/ 317 h 317"/>
                <a:gd name="T6" fmla="*/ 58 w 194"/>
                <a:gd name="T7" fmla="*/ 317 h 317"/>
                <a:gd name="T8" fmla="*/ 58 w 194"/>
                <a:gd name="T9" fmla="*/ 202 h 317"/>
                <a:gd name="T10" fmla="*/ 0 w 194"/>
                <a:gd name="T11" fmla="*/ 0 h 317"/>
                <a:gd name="T12" fmla="*/ 75 w 194"/>
                <a:gd name="T13" fmla="*/ 0 h 317"/>
                <a:gd name="T14" fmla="*/ 95 w 194"/>
                <a:gd name="T15" fmla="*/ 125 h 317"/>
                <a:gd name="T16" fmla="*/ 118 w 194"/>
                <a:gd name="T17" fmla="*/ 0 h 317"/>
                <a:gd name="T18" fmla="*/ 194 w 194"/>
                <a:gd name="T1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4" h="317">
                  <a:moveTo>
                    <a:pt x="194" y="0"/>
                  </a:moveTo>
                  <a:cubicBezTo>
                    <a:pt x="134" y="202"/>
                    <a:pt x="134" y="202"/>
                    <a:pt x="134" y="202"/>
                  </a:cubicBezTo>
                  <a:cubicBezTo>
                    <a:pt x="134" y="317"/>
                    <a:pt x="134" y="317"/>
                    <a:pt x="134" y="317"/>
                  </a:cubicBezTo>
                  <a:cubicBezTo>
                    <a:pt x="58" y="317"/>
                    <a:pt x="58" y="317"/>
                    <a:pt x="58" y="317"/>
                  </a:cubicBezTo>
                  <a:cubicBezTo>
                    <a:pt x="58" y="202"/>
                    <a:pt x="58" y="202"/>
                    <a:pt x="58" y="20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87" y="62"/>
                    <a:pt x="94" y="104"/>
                    <a:pt x="95" y="125"/>
                  </a:cubicBezTo>
                  <a:cubicBezTo>
                    <a:pt x="100" y="91"/>
                    <a:pt x="107" y="50"/>
                    <a:pt x="118" y="0"/>
                  </a:cubicBezTo>
                  <a:lnTo>
                    <a:pt x="194" y="0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 useBgFill="1">
          <p:nvSpPr>
            <p:cNvPr id="32" name="Freeform 18"/>
            <p:cNvSpPr>
              <a:spLocks noEditPoints="1"/>
            </p:cNvSpPr>
            <p:nvPr/>
          </p:nvSpPr>
          <p:spPr bwMode="auto">
            <a:xfrm>
              <a:off x="5266644" y="2056096"/>
              <a:ext cx="359124" cy="621468"/>
            </a:xfrm>
            <a:custGeom>
              <a:avLst/>
              <a:gdLst>
                <a:gd name="T0" fmla="*/ 190 w 190"/>
                <a:gd name="T1" fmla="*/ 192 h 329"/>
                <a:gd name="T2" fmla="*/ 188 w 190"/>
                <a:gd name="T3" fmla="*/ 259 h 329"/>
                <a:gd name="T4" fmla="*/ 174 w 190"/>
                <a:gd name="T5" fmla="*/ 295 h 329"/>
                <a:gd name="T6" fmla="*/ 142 w 190"/>
                <a:gd name="T7" fmla="*/ 320 h 329"/>
                <a:gd name="T8" fmla="*/ 95 w 190"/>
                <a:gd name="T9" fmla="*/ 329 h 329"/>
                <a:gd name="T10" fmla="*/ 50 w 190"/>
                <a:gd name="T11" fmla="*/ 321 h 329"/>
                <a:gd name="T12" fmla="*/ 17 w 190"/>
                <a:gd name="T13" fmla="*/ 296 h 329"/>
                <a:gd name="T14" fmla="*/ 2 w 190"/>
                <a:gd name="T15" fmla="*/ 260 h 329"/>
                <a:gd name="T16" fmla="*/ 0 w 190"/>
                <a:gd name="T17" fmla="*/ 192 h 329"/>
                <a:gd name="T18" fmla="*/ 0 w 190"/>
                <a:gd name="T19" fmla="*/ 137 h 329"/>
                <a:gd name="T20" fmla="*/ 2 w 190"/>
                <a:gd name="T21" fmla="*/ 70 h 329"/>
                <a:gd name="T22" fmla="*/ 16 w 190"/>
                <a:gd name="T23" fmla="*/ 34 h 329"/>
                <a:gd name="T24" fmla="*/ 48 w 190"/>
                <a:gd name="T25" fmla="*/ 9 h 329"/>
                <a:gd name="T26" fmla="*/ 95 w 190"/>
                <a:gd name="T27" fmla="*/ 0 h 329"/>
                <a:gd name="T28" fmla="*/ 141 w 190"/>
                <a:gd name="T29" fmla="*/ 8 h 329"/>
                <a:gd name="T30" fmla="*/ 173 w 190"/>
                <a:gd name="T31" fmla="*/ 33 h 329"/>
                <a:gd name="T32" fmla="*/ 188 w 190"/>
                <a:gd name="T33" fmla="*/ 69 h 329"/>
                <a:gd name="T34" fmla="*/ 190 w 190"/>
                <a:gd name="T35" fmla="*/ 137 h 329"/>
                <a:gd name="T36" fmla="*/ 190 w 190"/>
                <a:gd name="T37" fmla="*/ 192 h 329"/>
                <a:gd name="T38" fmla="*/ 108 w 190"/>
                <a:gd name="T39" fmla="*/ 88 h 329"/>
                <a:gd name="T40" fmla="*/ 106 w 190"/>
                <a:gd name="T41" fmla="*/ 59 h 329"/>
                <a:gd name="T42" fmla="*/ 96 w 190"/>
                <a:gd name="T43" fmla="*/ 53 h 329"/>
                <a:gd name="T44" fmla="*/ 86 w 190"/>
                <a:gd name="T45" fmla="*/ 58 h 329"/>
                <a:gd name="T46" fmla="*/ 82 w 190"/>
                <a:gd name="T47" fmla="*/ 88 h 329"/>
                <a:gd name="T48" fmla="*/ 82 w 190"/>
                <a:gd name="T49" fmla="*/ 235 h 329"/>
                <a:gd name="T50" fmla="*/ 85 w 190"/>
                <a:gd name="T51" fmla="*/ 269 h 329"/>
                <a:gd name="T52" fmla="*/ 95 w 190"/>
                <a:gd name="T53" fmla="*/ 276 h 329"/>
                <a:gd name="T54" fmla="*/ 106 w 190"/>
                <a:gd name="T55" fmla="*/ 268 h 329"/>
                <a:gd name="T56" fmla="*/ 108 w 190"/>
                <a:gd name="T57" fmla="*/ 233 h 329"/>
                <a:gd name="T58" fmla="*/ 108 w 190"/>
                <a:gd name="T59" fmla="*/ 88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0" h="329">
                  <a:moveTo>
                    <a:pt x="190" y="192"/>
                  </a:moveTo>
                  <a:cubicBezTo>
                    <a:pt x="190" y="223"/>
                    <a:pt x="190" y="246"/>
                    <a:pt x="188" y="259"/>
                  </a:cubicBezTo>
                  <a:cubicBezTo>
                    <a:pt x="187" y="272"/>
                    <a:pt x="182" y="284"/>
                    <a:pt x="174" y="295"/>
                  </a:cubicBezTo>
                  <a:cubicBezTo>
                    <a:pt x="166" y="306"/>
                    <a:pt x="156" y="315"/>
                    <a:pt x="142" y="320"/>
                  </a:cubicBezTo>
                  <a:cubicBezTo>
                    <a:pt x="129" y="326"/>
                    <a:pt x="113" y="329"/>
                    <a:pt x="95" y="329"/>
                  </a:cubicBezTo>
                  <a:cubicBezTo>
                    <a:pt x="78" y="329"/>
                    <a:pt x="63" y="326"/>
                    <a:pt x="50" y="321"/>
                  </a:cubicBezTo>
                  <a:cubicBezTo>
                    <a:pt x="36" y="315"/>
                    <a:pt x="25" y="307"/>
                    <a:pt x="17" y="296"/>
                  </a:cubicBezTo>
                  <a:cubicBezTo>
                    <a:pt x="9" y="285"/>
                    <a:pt x="4" y="273"/>
                    <a:pt x="2" y="260"/>
                  </a:cubicBezTo>
                  <a:cubicBezTo>
                    <a:pt x="1" y="247"/>
                    <a:pt x="0" y="224"/>
                    <a:pt x="0" y="192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06"/>
                    <a:pt x="1" y="83"/>
                    <a:pt x="2" y="70"/>
                  </a:cubicBezTo>
                  <a:cubicBezTo>
                    <a:pt x="4" y="57"/>
                    <a:pt x="9" y="45"/>
                    <a:pt x="16" y="34"/>
                  </a:cubicBezTo>
                  <a:cubicBezTo>
                    <a:pt x="24" y="23"/>
                    <a:pt x="35" y="14"/>
                    <a:pt x="48" y="9"/>
                  </a:cubicBezTo>
                  <a:cubicBezTo>
                    <a:pt x="62" y="3"/>
                    <a:pt x="77" y="0"/>
                    <a:pt x="95" y="0"/>
                  </a:cubicBezTo>
                  <a:cubicBezTo>
                    <a:pt x="112" y="0"/>
                    <a:pt x="127" y="2"/>
                    <a:pt x="141" y="8"/>
                  </a:cubicBezTo>
                  <a:cubicBezTo>
                    <a:pt x="154" y="14"/>
                    <a:pt x="165" y="22"/>
                    <a:pt x="173" y="33"/>
                  </a:cubicBezTo>
                  <a:cubicBezTo>
                    <a:pt x="182" y="44"/>
                    <a:pt x="186" y="56"/>
                    <a:pt x="188" y="69"/>
                  </a:cubicBezTo>
                  <a:cubicBezTo>
                    <a:pt x="190" y="82"/>
                    <a:pt x="190" y="105"/>
                    <a:pt x="190" y="137"/>
                  </a:cubicBezTo>
                  <a:lnTo>
                    <a:pt x="190" y="192"/>
                  </a:lnTo>
                  <a:close/>
                  <a:moveTo>
                    <a:pt x="108" y="88"/>
                  </a:moveTo>
                  <a:cubicBezTo>
                    <a:pt x="108" y="73"/>
                    <a:pt x="107" y="63"/>
                    <a:pt x="106" y="59"/>
                  </a:cubicBezTo>
                  <a:cubicBezTo>
                    <a:pt x="104" y="55"/>
                    <a:pt x="101" y="53"/>
                    <a:pt x="96" y="53"/>
                  </a:cubicBezTo>
                  <a:cubicBezTo>
                    <a:pt x="91" y="53"/>
                    <a:pt x="88" y="55"/>
                    <a:pt x="86" y="58"/>
                  </a:cubicBezTo>
                  <a:cubicBezTo>
                    <a:pt x="83" y="62"/>
                    <a:pt x="82" y="71"/>
                    <a:pt x="82" y="88"/>
                  </a:cubicBezTo>
                  <a:cubicBezTo>
                    <a:pt x="82" y="235"/>
                    <a:pt x="82" y="235"/>
                    <a:pt x="82" y="235"/>
                  </a:cubicBezTo>
                  <a:cubicBezTo>
                    <a:pt x="82" y="254"/>
                    <a:pt x="83" y="265"/>
                    <a:pt x="85" y="269"/>
                  </a:cubicBezTo>
                  <a:cubicBezTo>
                    <a:pt x="86" y="274"/>
                    <a:pt x="90" y="276"/>
                    <a:pt x="95" y="276"/>
                  </a:cubicBezTo>
                  <a:cubicBezTo>
                    <a:pt x="101" y="276"/>
                    <a:pt x="104" y="273"/>
                    <a:pt x="106" y="268"/>
                  </a:cubicBezTo>
                  <a:cubicBezTo>
                    <a:pt x="107" y="263"/>
                    <a:pt x="108" y="252"/>
                    <a:pt x="108" y="233"/>
                  </a:cubicBezTo>
                  <a:lnTo>
                    <a:pt x="108" y="88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52166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矩形 53"/>
          <p:cNvSpPr/>
          <p:nvPr/>
        </p:nvSpPr>
        <p:spPr>
          <a:xfrm>
            <a:off x="0" y="3262212"/>
            <a:ext cx="9144000" cy="1881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932040" y="3328401"/>
            <a:ext cx="3672408" cy="1778304"/>
            <a:chOff x="5006606" y="3328401"/>
            <a:chExt cx="3672408" cy="1778304"/>
          </a:xfrm>
        </p:grpSpPr>
        <p:sp>
          <p:nvSpPr>
            <p:cNvPr id="45" name="TextBox 44"/>
            <p:cNvSpPr txBox="1"/>
            <p:nvPr/>
          </p:nvSpPr>
          <p:spPr>
            <a:xfrm>
              <a:off x="5006606" y="4829706"/>
              <a:ext cx="36724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 r e s e n t e d  b y  T o m  </a:t>
              </a:r>
              <a:r>
                <a:rPr lang="en-US" altLang="zh-CN" sz="1200" dirty="0" err="1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M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o </a:t>
              </a:r>
              <a:r>
                <a:rPr lang="en-US" altLang="zh-CN" sz="1200" dirty="0" err="1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o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r e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  <a:ea typeface="FZHTH+PL for E2 by QYC" pitchFamily="18" charset="2"/>
                <a:cs typeface="Tahoma" panose="020B060403050404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6333194" y="3724497"/>
              <a:ext cx="1623182" cy="707886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smtClean="0">
                  <a:solidFill>
                    <a:srgbClr val="7A5D00"/>
                  </a:solidFill>
                  <a:latin typeface="汉仪粗宋繁" pitchFamily="49" charset="-122"/>
                  <a:ea typeface="汉仪粗宋繁" pitchFamily="49" charset="-122"/>
                </a:rPr>
                <a:t>超越</a:t>
              </a:r>
              <a:endParaRPr lang="zh-CN" altLang="en-US" sz="4000">
                <a:solidFill>
                  <a:srgbClr val="7A5D00"/>
                </a:solidFill>
                <a:latin typeface="汉仪粗宋繁" pitchFamily="49" charset="-122"/>
                <a:ea typeface="汉仪粗宋繁" pitchFamily="49" charset="-122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6369198" y="4240128"/>
              <a:ext cx="1551174" cy="707886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smtClean="0">
                  <a:solidFill>
                    <a:srgbClr val="7A5D00"/>
                  </a:solidFill>
                  <a:latin typeface="汉仪粗宋繁" pitchFamily="49" charset="-122"/>
                  <a:ea typeface="汉仪粗宋繁" pitchFamily="49" charset="-122"/>
                </a:rPr>
                <a:t>荣耀</a:t>
              </a:r>
              <a:endParaRPr lang="zh-CN" altLang="en-US" sz="4000">
                <a:solidFill>
                  <a:srgbClr val="7A5D00"/>
                </a:solidFill>
                <a:latin typeface="汉仪粗宋繁" pitchFamily="49" charset="-122"/>
                <a:ea typeface="汉仪粗宋繁" pitchFamily="49" charset="-122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5068799" y="3328401"/>
              <a:ext cx="2548183" cy="1538592"/>
              <a:chOff x="3275856" y="2056096"/>
              <a:chExt cx="3142034" cy="189715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49" name="组合 48"/>
              <p:cNvGrpSpPr/>
              <p:nvPr/>
            </p:nvGrpSpPr>
            <p:grpSpPr>
              <a:xfrm>
                <a:off x="4043342" y="2699340"/>
                <a:ext cx="1063773" cy="599072"/>
                <a:chOff x="2425700" y="1963738"/>
                <a:chExt cx="2111375" cy="1189038"/>
              </a:xfrm>
              <a:solidFill>
                <a:srgbClr val="A88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 useBgFill="1">
              <p:nvSpPr>
                <p:cNvPr id="75" name="Freeform 13"/>
                <p:cNvSpPr>
                  <a:spLocks/>
                </p:cNvSpPr>
                <p:nvPr/>
              </p:nvSpPr>
              <p:spPr bwMode="auto">
                <a:xfrm>
                  <a:off x="2425700" y="1963738"/>
                  <a:ext cx="669925" cy="1189038"/>
                </a:xfrm>
                <a:custGeom>
                  <a:avLst/>
                  <a:gdLst>
                    <a:gd name="T0" fmla="*/ 422 w 422"/>
                    <a:gd name="T1" fmla="*/ 0 h 749"/>
                    <a:gd name="T2" fmla="*/ 422 w 422"/>
                    <a:gd name="T3" fmla="*/ 152 h 749"/>
                    <a:gd name="T4" fmla="*/ 309 w 422"/>
                    <a:gd name="T5" fmla="*/ 152 h 749"/>
                    <a:gd name="T6" fmla="*/ 309 w 422"/>
                    <a:gd name="T7" fmla="*/ 749 h 749"/>
                    <a:gd name="T8" fmla="*/ 113 w 422"/>
                    <a:gd name="T9" fmla="*/ 749 h 749"/>
                    <a:gd name="T10" fmla="*/ 113 w 422"/>
                    <a:gd name="T11" fmla="*/ 152 h 749"/>
                    <a:gd name="T12" fmla="*/ 0 w 422"/>
                    <a:gd name="T13" fmla="*/ 152 h 749"/>
                    <a:gd name="T14" fmla="*/ 0 w 422"/>
                    <a:gd name="T15" fmla="*/ 0 h 749"/>
                    <a:gd name="T16" fmla="*/ 422 w 422"/>
                    <a:gd name="T17" fmla="*/ 0 h 7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22" h="749">
                      <a:moveTo>
                        <a:pt x="422" y="0"/>
                      </a:moveTo>
                      <a:lnTo>
                        <a:pt x="422" y="152"/>
                      </a:lnTo>
                      <a:lnTo>
                        <a:pt x="309" y="152"/>
                      </a:lnTo>
                      <a:lnTo>
                        <a:pt x="309" y="749"/>
                      </a:lnTo>
                      <a:lnTo>
                        <a:pt x="113" y="749"/>
                      </a:lnTo>
                      <a:lnTo>
                        <a:pt x="113" y="152"/>
                      </a:lnTo>
                      <a:lnTo>
                        <a:pt x="0" y="152"/>
                      </a:lnTo>
                      <a:lnTo>
                        <a:pt x="0" y="0"/>
                      </a:lnTo>
                      <a:lnTo>
                        <a:pt x="422" y="0"/>
                      </a:lnTo>
                      <a:close/>
                    </a:path>
                  </a:pathLst>
                </a:custGeom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 useBgFill="1">
              <p:nvSpPr>
                <p:cNvPr id="76" name="Freeform 14"/>
                <p:cNvSpPr>
                  <a:spLocks/>
                </p:cNvSpPr>
                <p:nvPr/>
              </p:nvSpPr>
              <p:spPr bwMode="auto">
                <a:xfrm>
                  <a:off x="3167063" y="1963738"/>
                  <a:ext cx="709613" cy="1189038"/>
                </a:xfrm>
                <a:custGeom>
                  <a:avLst/>
                  <a:gdLst>
                    <a:gd name="T0" fmla="*/ 447 w 447"/>
                    <a:gd name="T1" fmla="*/ 0 h 749"/>
                    <a:gd name="T2" fmla="*/ 447 w 447"/>
                    <a:gd name="T3" fmla="*/ 749 h 749"/>
                    <a:gd name="T4" fmla="*/ 253 w 447"/>
                    <a:gd name="T5" fmla="*/ 749 h 749"/>
                    <a:gd name="T6" fmla="*/ 253 w 447"/>
                    <a:gd name="T7" fmla="*/ 435 h 749"/>
                    <a:gd name="T8" fmla="*/ 194 w 447"/>
                    <a:gd name="T9" fmla="*/ 435 h 749"/>
                    <a:gd name="T10" fmla="*/ 194 w 447"/>
                    <a:gd name="T11" fmla="*/ 749 h 749"/>
                    <a:gd name="T12" fmla="*/ 0 w 447"/>
                    <a:gd name="T13" fmla="*/ 749 h 749"/>
                    <a:gd name="T14" fmla="*/ 0 w 447"/>
                    <a:gd name="T15" fmla="*/ 0 h 749"/>
                    <a:gd name="T16" fmla="*/ 194 w 447"/>
                    <a:gd name="T17" fmla="*/ 0 h 749"/>
                    <a:gd name="T18" fmla="*/ 194 w 447"/>
                    <a:gd name="T19" fmla="*/ 267 h 749"/>
                    <a:gd name="T20" fmla="*/ 253 w 447"/>
                    <a:gd name="T21" fmla="*/ 267 h 749"/>
                    <a:gd name="T22" fmla="*/ 253 w 447"/>
                    <a:gd name="T23" fmla="*/ 0 h 749"/>
                    <a:gd name="T24" fmla="*/ 447 w 447"/>
                    <a:gd name="T25" fmla="*/ 0 h 7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47" h="749">
                      <a:moveTo>
                        <a:pt x="447" y="0"/>
                      </a:moveTo>
                      <a:lnTo>
                        <a:pt x="447" y="749"/>
                      </a:lnTo>
                      <a:lnTo>
                        <a:pt x="253" y="749"/>
                      </a:lnTo>
                      <a:lnTo>
                        <a:pt x="253" y="435"/>
                      </a:lnTo>
                      <a:lnTo>
                        <a:pt x="194" y="435"/>
                      </a:lnTo>
                      <a:lnTo>
                        <a:pt x="194" y="749"/>
                      </a:lnTo>
                      <a:lnTo>
                        <a:pt x="0" y="749"/>
                      </a:lnTo>
                      <a:lnTo>
                        <a:pt x="0" y="0"/>
                      </a:lnTo>
                      <a:lnTo>
                        <a:pt x="194" y="0"/>
                      </a:lnTo>
                      <a:lnTo>
                        <a:pt x="194" y="267"/>
                      </a:lnTo>
                      <a:lnTo>
                        <a:pt x="253" y="267"/>
                      </a:lnTo>
                      <a:lnTo>
                        <a:pt x="253" y="0"/>
                      </a:lnTo>
                      <a:lnTo>
                        <a:pt x="447" y="0"/>
                      </a:lnTo>
                      <a:close/>
                    </a:path>
                  </a:pathLst>
                </a:custGeom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 useBgFill="1">
              <p:nvSpPr>
                <p:cNvPr id="77" name="Freeform 15"/>
                <p:cNvSpPr>
                  <a:spLocks/>
                </p:cNvSpPr>
                <p:nvPr/>
              </p:nvSpPr>
              <p:spPr bwMode="auto">
                <a:xfrm>
                  <a:off x="4000500" y="1963738"/>
                  <a:ext cx="536575" cy="1189038"/>
                </a:xfrm>
                <a:custGeom>
                  <a:avLst/>
                  <a:gdLst>
                    <a:gd name="T0" fmla="*/ 0 w 338"/>
                    <a:gd name="T1" fmla="*/ 0 h 749"/>
                    <a:gd name="T2" fmla="*/ 323 w 338"/>
                    <a:gd name="T3" fmla="*/ 0 h 749"/>
                    <a:gd name="T4" fmla="*/ 323 w 338"/>
                    <a:gd name="T5" fmla="*/ 152 h 749"/>
                    <a:gd name="T6" fmla="*/ 196 w 338"/>
                    <a:gd name="T7" fmla="*/ 152 h 749"/>
                    <a:gd name="T8" fmla="*/ 196 w 338"/>
                    <a:gd name="T9" fmla="*/ 293 h 749"/>
                    <a:gd name="T10" fmla="*/ 316 w 338"/>
                    <a:gd name="T11" fmla="*/ 293 h 749"/>
                    <a:gd name="T12" fmla="*/ 316 w 338"/>
                    <a:gd name="T13" fmla="*/ 435 h 749"/>
                    <a:gd name="T14" fmla="*/ 196 w 338"/>
                    <a:gd name="T15" fmla="*/ 435 h 749"/>
                    <a:gd name="T16" fmla="*/ 196 w 338"/>
                    <a:gd name="T17" fmla="*/ 598 h 749"/>
                    <a:gd name="T18" fmla="*/ 338 w 338"/>
                    <a:gd name="T19" fmla="*/ 598 h 749"/>
                    <a:gd name="T20" fmla="*/ 338 w 338"/>
                    <a:gd name="T21" fmla="*/ 749 h 749"/>
                    <a:gd name="T22" fmla="*/ 0 w 338"/>
                    <a:gd name="T23" fmla="*/ 749 h 749"/>
                    <a:gd name="T24" fmla="*/ 0 w 338"/>
                    <a:gd name="T25" fmla="*/ 0 h 7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38" h="749">
                      <a:moveTo>
                        <a:pt x="0" y="0"/>
                      </a:moveTo>
                      <a:lnTo>
                        <a:pt x="323" y="0"/>
                      </a:lnTo>
                      <a:lnTo>
                        <a:pt x="323" y="152"/>
                      </a:lnTo>
                      <a:lnTo>
                        <a:pt x="196" y="152"/>
                      </a:lnTo>
                      <a:lnTo>
                        <a:pt x="196" y="293"/>
                      </a:lnTo>
                      <a:lnTo>
                        <a:pt x="316" y="293"/>
                      </a:lnTo>
                      <a:lnTo>
                        <a:pt x="316" y="435"/>
                      </a:lnTo>
                      <a:lnTo>
                        <a:pt x="196" y="435"/>
                      </a:lnTo>
                      <a:lnTo>
                        <a:pt x="196" y="598"/>
                      </a:lnTo>
                      <a:lnTo>
                        <a:pt x="338" y="598"/>
                      </a:lnTo>
                      <a:lnTo>
                        <a:pt x="338" y="749"/>
                      </a:lnTo>
                      <a:lnTo>
                        <a:pt x="0" y="74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0" name="组合 49"/>
              <p:cNvGrpSpPr/>
              <p:nvPr/>
            </p:nvGrpSpPr>
            <p:grpSpPr>
              <a:xfrm>
                <a:off x="3275856" y="3331787"/>
                <a:ext cx="1847606" cy="621468"/>
                <a:chOff x="3203848" y="3331787"/>
                <a:chExt cx="1847606" cy="621468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 useBgFill="1">
              <p:nvSpPr>
                <p:cNvPr id="70" name="Freeform 16"/>
                <p:cNvSpPr>
                  <a:spLocks/>
                </p:cNvSpPr>
                <p:nvPr/>
              </p:nvSpPr>
              <p:spPr bwMode="auto">
                <a:xfrm>
                  <a:off x="3203848" y="3331787"/>
                  <a:ext cx="360723" cy="621468"/>
                </a:xfrm>
                <a:custGeom>
                  <a:avLst/>
                  <a:gdLst>
                    <a:gd name="T0" fmla="*/ 191 w 191"/>
                    <a:gd name="T1" fmla="*/ 123 h 329"/>
                    <a:gd name="T2" fmla="*/ 108 w 191"/>
                    <a:gd name="T3" fmla="*/ 123 h 329"/>
                    <a:gd name="T4" fmla="*/ 108 w 191"/>
                    <a:gd name="T5" fmla="*/ 94 h 329"/>
                    <a:gd name="T6" fmla="*/ 106 w 191"/>
                    <a:gd name="T7" fmla="*/ 60 h 329"/>
                    <a:gd name="T8" fmla="*/ 95 w 191"/>
                    <a:gd name="T9" fmla="*/ 53 h 329"/>
                    <a:gd name="T10" fmla="*/ 84 w 191"/>
                    <a:gd name="T11" fmla="*/ 59 h 329"/>
                    <a:gd name="T12" fmla="*/ 82 w 191"/>
                    <a:gd name="T13" fmla="*/ 89 h 329"/>
                    <a:gd name="T14" fmla="*/ 82 w 191"/>
                    <a:gd name="T15" fmla="*/ 241 h 329"/>
                    <a:gd name="T16" fmla="*/ 84 w 191"/>
                    <a:gd name="T17" fmla="*/ 269 h 329"/>
                    <a:gd name="T18" fmla="*/ 95 w 191"/>
                    <a:gd name="T19" fmla="*/ 276 h 329"/>
                    <a:gd name="T20" fmla="*/ 108 w 191"/>
                    <a:gd name="T21" fmla="*/ 268 h 329"/>
                    <a:gd name="T22" fmla="*/ 111 w 191"/>
                    <a:gd name="T23" fmla="*/ 238 h 329"/>
                    <a:gd name="T24" fmla="*/ 111 w 191"/>
                    <a:gd name="T25" fmla="*/ 201 h 329"/>
                    <a:gd name="T26" fmla="*/ 94 w 191"/>
                    <a:gd name="T27" fmla="*/ 201 h 329"/>
                    <a:gd name="T28" fmla="*/ 94 w 191"/>
                    <a:gd name="T29" fmla="*/ 153 h 329"/>
                    <a:gd name="T30" fmla="*/ 191 w 191"/>
                    <a:gd name="T31" fmla="*/ 153 h 329"/>
                    <a:gd name="T32" fmla="*/ 191 w 191"/>
                    <a:gd name="T33" fmla="*/ 323 h 329"/>
                    <a:gd name="T34" fmla="*/ 139 w 191"/>
                    <a:gd name="T35" fmla="*/ 323 h 329"/>
                    <a:gd name="T36" fmla="*/ 131 w 191"/>
                    <a:gd name="T37" fmla="*/ 300 h 329"/>
                    <a:gd name="T38" fmla="*/ 110 w 191"/>
                    <a:gd name="T39" fmla="*/ 322 h 329"/>
                    <a:gd name="T40" fmla="*/ 80 w 191"/>
                    <a:gd name="T41" fmla="*/ 329 h 329"/>
                    <a:gd name="T42" fmla="*/ 41 w 191"/>
                    <a:gd name="T43" fmla="*/ 319 h 329"/>
                    <a:gd name="T44" fmla="*/ 14 w 191"/>
                    <a:gd name="T45" fmla="*/ 294 h 329"/>
                    <a:gd name="T46" fmla="*/ 2 w 191"/>
                    <a:gd name="T47" fmla="*/ 263 h 329"/>
                    <a:gd name="T48" fmla="*/ 0 w 191"/>
                    <a:gd name="T49" fmla="*/ 214 h 329"/>
                    <a:gd name="T50" fmla="*/ 0 w 191"/>
                    <a:gd name="T51" fmla="*/ 120 h 329"/>
                    <a:gd name="T52" fmla="*/ 4 w 191"/>
                    <a:gd name="T53" fmla="*/ 54 h 329"/>
                    <a:gd name="T54" fmla="*/ 32 w 191"/>
                    <a:gd name="T55" fmla="*/ 17 h 329"/>
                    <a:gd name="T56" fmla="*/ 92 w 191"/>
                    <a:gd name="T57" fmla="*/ 0 h 329"/>
                    <a:gd name="T58" fmla="*/ 152 w 191"/>
                    <a:gd name="T59" fmla="*/ 15 h 329"/>
                    <a:gd name="T60" fmla="*/ 183 w 191"/>
                    <a:gd name="T61" fmla="*/ 50 h 329"/>
                    <a:gd name="T62" fmla="*/ 191 w 191"/>
                    <a:gd name="T63" fmla="*/ 109 h 329"/>
                    <a:gd name="T64" fmla="*/ 191 w 191"/>
                    <a:gd name="T65" fmla="*/ 123 h 3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91" h="329">
                      <a:moveTo>
                        <a:pt x="191" y="123"/>
                      </a:moveTo>
                      <a:cubicBezTo>
                        <a:pt x="108" y="123"/>
                        <a:pt x="108" y="123"/>
                        <a:pt x="108" y="123"/>
                      </a:cubicBezTo>
                      <a:cubicBezTo>
                        <a:pt x="108" y="94"/>
                        <a:pt x="108" y="94"/>
                        <a:pt x="108" y="94"/>
                      </a:cubicBezTo>
                      <a:cubicBezTo>
                        <a:pt x="108" y="76"/>
                        <a:pt x="108" y="65"/>
                        <a:pt x="106" y="60"/>
                      </a:cubicBezTo>
                      <a:cubicBezTo>
                        <a:pt x="104" y="56"/>
                        <a:pt x="101" y="53"/>
                        <a:pt x="95" y="53"/>
                      </a:cubicBezTo>
                      <a:cubicBezTo>
                        <a:pt x="90" y="53"/>
                        <a:pt x="86" y="55"/>
                        <a:pt x="84" y="59"/>
                      </a:cubicBezTo>
                      <a:cubicBezTo>
                        <a:pt x="83" y="63"/>
                        <a:pt x="82" y="73"/>
                        <a:pt x="82" y="89"/>
                      </a:cubicBezTo>
                      <a:cubicBezTo>
                        <a:pt x="82" y="241"/>
                        <a:pt x="82" y="241"/>
                        <a:pt x="82" y="241"/>
                      </a:cubicBezTo>
                      <a:cubicBezTo>
                        <a:pt x="82" y="255"/>
                        <a:pt x="83" y="264"/>
                        <a:pt x="84" y="269"/>
                      </a:cubicBezTo>
                      <a:cubicBezTo>
                        <a:pt x="86" y="273"/>
                        <a:pt x="90" y="276"/>
                        <a:pt x="95" y="276"/>
                      </a:cubicBezTo>
                      <a:cubicBezTo>
                        <a:pt x="101" y="276"/>
                        <a:pt x="105" y="273"/>
                        <a:pt x="108" y="268"/>
                      </a:cubicBezTo>
                      <a:cubicBezTo>
                        <a:pt x="110" y="263"/>
                        <a:pt x="111" y="253"/>
                        <a:pt x="111" y="238"/>
                      </a:cubicBezTo>
                      <a:cubicBezTo>
                        <a:pt x="111" y="201"/>
                        <a:pt x="111" y="201"/>
                        <a:pt x="111" y="201"/>
                      </a:cubicBezTo>
                      <a:cubicBezTo>
                        <a:pt x="94" y="201"/>
                        <a:pt x="94" y="201"/>
                        <a:pt x="94" y="201"/>
                      </a:cubicBezTo>
                      <a:cubicBezTo>
                        <a:pt x="94" y="153"/>
                        <a:pt x="94" y="153"/>
                        <a:pt x="94" y="153"/>
                      </a:cubicBezTo>
                      <a:cubicBezTo>
                        <a:pt x="191" y="153"/>
                        <a:pt x="191" y="153"/>
                        <a:pt x="191" y="153"/>
                      </a:cubicBezTo>
                      <a:cubicBezTo>
                        <a:pt x="191" y="323"/>
                        <a:pt x="191" y="323"/>
                        <a:pt x="191" y="323"/>
                      </a:cubicBezTo>
                      <a:cubicBezTo>
                        <a:pt x="139" y="323"/>
                        <a:pt x="139" y="323"/>
                        <a:pt x="139" y="323"/>
                      </a:cubicBezTo>
                      <a:cubicBezTo>
                        <a:pt x="131" y="300"/>
                        <a:pt x="131" y="300"/>
                        <a:pt x="131" y="300"/>
                      </a:cubicBezTo>
                      <a:cubicBezTo>
                        <a:pt x="126" y="310"/>
                        <a:pt x="119" y="317"/>
                        <a:pt x="110" y="322"/>
                      </a:cubicBezTo>
                      <a:cubicBezTo>
                        <a:pt x="102" y="327"/>
                        <a:pt x="91" y="329"/>
                        <a:pt x="80" y="329"/>
                      </a:cubicBezTo>
                      <a:cubicBezTo>
                        <a:pt x="66" y="329"/>
                        <a:pt x="53" y="326"/>
                        <a:pt x="41" y="319"/>
                      </a:cubicBezTo>
                      <a:cubicBezTo>
                        <a:pt x="29" y="312"/>
                        <a:pt x="20" y="304"/>
                        <a:pt x="14" y="294"/>
                      </a:cubicBezTo>
                      <a:cubicBezTo>
                        <a:pt x="7" y="284"/>
                        <a:pt x="3" y="274"/>
                        <a:pt x="2" y="263"/>
                      </a:cubicBezTo>
                      <a:cubicBezTo>
                        <a:pt x="0" y="252"/>
                        <a:pt x="0" y="236"/>
                        <a:pt x="0" y="214"/>
                      </a:cubicBezTo>
                      <a:cubicBezTo>
                        <a:pt x="0" y="120"/>
                        <a:pt x="0" y="120"/>
                        <a:pt x="0" y="120"/>
                      </a:cubicBezTo>
                      <a:cubicBezTo>
                        <a:pt x="0" y="90"/>
                        <a:pt x="1" y="68"/>
                        <a:pt x="4" y="54"/>
                      </a:cubicBezTo>
                      <a:cubicBezTo>
                        <a:pt x="8" y="41"/>
                        <a:pt x="17" y="28"/>
                        <a:pt x="32" y="17"/>
                      </a:cubicBezTo>
                      <a:cubicBezTo>
                        <a:pt x="48" y="5"/>
                        <a:pt x="68" y="0"/>
                        <a:pt x="92" y="0"/>
                      </a:cubicBezTo>
                      <a:cubicBezTo>
                        <a:pt x="116" y="0"/>
                        <a:pt x="136" y="5"/>
                        <a:pt x="152" y="15"/>
                      </a:cubicBezTo>
                      <a:cubicBezTo>
                        <a:pt x="168" y="24"/>
                        <a:pt x="178" y="36"/>
                        <a:pt x="183" y="50"/>
                      </a:cubicBezTo>
                      <a:cubicBezTo>
                        <a:pt x="188" y="63"/>
                        <a:pt x="191" y="83"/>
                        <a:pt x="191" y="109"/>
                      </a:cubicBezTo>
                      <a:lnTo>
                        <a:pt x="191" y="123"/>
                      </a:lnTo>
                      <a:close/>
                    </a:path>
                  </a:pathLst>
                </a:custGeom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 useBgFill="1">
              <p:nvSpPr>
                <p:cNvPr id="71" name="Freeform 17"/>
                <p:cNvSpPr>
                  <a:spLocks/>
                </p:cNvSpPr>
                <p:nvPr/>
              </p:nvSpPr>
              <p:spPr bwMode="auto">
                <a:xfrm>
                  <a:off x="3622959" y="3342985"/>
                  <a:ext cx="251947" cy="599073"/>
                </a:xfrm>
                <a:custGeom>
                  <a:avLst/>
                  <a:gdLst>
                    <a:gd name="T0" fmla="*/ 196 w 315"/>
                    <a:gd name="T1" fmla="*/ 0 h 749"/>
                    <a:gd name="T2" fmla="*/ 196 w 315"/>
                    <a:gd name="T3" fmla="*/ 598 h 749"/>
                    <a:gd name="T4" fmla="*/ 315 w 315"/>
                    <a:gd name="T5" fmla="*/ 598 h 749"/>
                    <a:gd name="T6" fmla="*/ 315 w 315"/>
                    <a:gd name="T7" fmla="*/ 749 h 749"/>
                    <a:gd name="T8" fmla="*/ 0 w 315"/>
                    <a:gd name="T9" fmla="*/ 749 h 749"/>
                    <a:gd name="T10" fmla="*/ 0 w 315"/>
                    <a:gd name="T11" fmla="*/ 0 h 749"/>
                    <a:gd name="T12" fmla="*/ 196 w 315"/>
                    <a:gd name="T13" fmla="*/ 0 h 7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5" h="749">
                      <a:moveTo>
                        <a:pt x="196" y="0"/>
                      </a:moveTo>
                      <a:lnTo>
                        <a:pt x="196" y="598"/>
                      </a:lnTo>
                      <a:lnTo>
                        <a:pt x="315" y="598"/>
                      </a:lnTo>
                      <a:lnTo>
                        <a:pt x="315" y="749"/>
                      </a:lnTo>
                      <a:lnTo>
                        <a:pt x="0" y="749"/>
                      </a:lnTo>
                      <a:lnTo>
                        <a:pt x="0" y="0"/>
                      </a:lnTo>
                      <a:lnTo>
                        <a:pt x="196" y="0"/>
                      </a:lnTo>
                      <a:close/>
                    </a:path>
                  </a:pathLst>
                </a:custGeom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 useBgFill="1">
              <p:nvSpPr>
                <p:cNvPr id="72" name="Freeform 18"/>
                <p:cNvSpPr>
                  <a:spLocks noEditPoints="1"/>
                </p:cNvSpPr>
                <p:nvPr/>
              </p:nvSpPr>
              <p:spPr bwMode="auto">
                <a:xfrm>
                  <a:off x="3894901" y="3331787"/>
                  <a:ext cx="359124" cy="621468"/>
                </a:xfrm>
                <a:custGeom>
                  <a:avLst/>
                  <a:gdLst>
                    <a:gd name="T0" fmla="*/ 190 w 190"/>
                    <a:gd name="T1" fmla="*/ 192 h 329"/>
                    <a:gd name="T2" fmla="*/ 188 w 190"/>
                    <a:gd name="T3" fmla="*/ 259 h 329"/>
                    <a:gd name="T4" fmla="*/ 174 w 190"/>
                    <a:gd name="T5" fmla="*/ 295 h 329"/>
                    <a:gd name="T6" fmla="*/ 142 w 190"/>
                    <a:gd name="T7" fmla="*/ 320 h 329"/>
                    <a:gd name="T8" fmla="*/ 95 w 190"/>
                    <a:gd name="T9" fmla="*/ 329 h 329"/>
                    <a:gd name="T10" fmla="*/ 50 w 190"/>
                    <a:gd name="T11" fmla="*/ 321 h 329"/>
                    <a:gd name="T12" fmla="*/ 17 w 190"/>
                    <a:gd name="T13" fmla="*/ 296 h 329"/>
                    <a:gd name="T14" fmla="*/ 2 w 190"/>
                    <a:gd name="T15" fmla="*/ 260 h 329"/>
                    <a:gd name="T16" fmla="*/ 0 w 190"/>
                    <a:gd name="T17" fmla="*/ 192 h 329"/>
                    <a:gd name="T18" fmla="*/ 0 w 190"/>
                    <a:gd name="T19" fmla="*/ 137 h 329"/>
                    <a:gd name="T20" fmla="*/ 2 w 190"/>
                    <a:gd name="T21" fmla="*/ 70 h 329"/>
                    <a:gd name="T22" fmla="*/ 16 w 190"/>
                    <a:gd name="T23" fmla="*/ 34 h 329"/>
                    <a:gd name="T24" fmla="*/ 48 w 190"/>
                    <a:gd name="T25" fmla="*/ 9 h 329"/>
                    <a:gd name="T26" fmla="*/ 95 w 190"/>
                    <a:gd name="T27" fmla="*/ 0 h 329"/>
                    <a:gd name="T28" fmla="*/ 141 w 190"/>
                    <a:gd name="T29" fmla="*/ 8 h 329"/>
                    <a:gd name="T30" fmla="*/ 173 w 190"/>
                    <a:gd name="T31" fmla="*/ 33 h 329"/>
                    <a:gd name="T32" fmla="*/ 188 w 190"/>
                    <a:gd name="T33" fmla="*/ 69 h 329"/>
                    <a:gd name="T34" fmla="*/ 190 w 190"/>
                    <a:gd name="T35" fmla="*/ 137 h 329"/>
                    <a:gd name="T36" fmla="*/ 190 w 190"/>
                    <a:gd name="T37" fmla="*/ 192 h 329"/>
                    <a:gd name="T38" fmla="*/ 108 w 190"/>
                    <a:gd name="T39" fmla="*/ 88 h 329"/>
                    <a:gd name="T40" fmla="*/ 106 w 190"/>
                    <a:gd name="T41" fmla="*/ 59 h 329"/>
                    <a:gd name="T42" fmla="*/ 96 w 190"/>
                    <a:gd name="T43" fmla="*/ 53 h 329"/>
                    <a:gd name="T44" fmla="*/ 86 w 190"/>
                    <a:gd name="T45" fmla="*/ 58 h 329"/>
                    <a:gd name="T46" fmla="*/ 82 w 190"/>
                    <a:gd name="T47" fmla="*/ 88 h 329"/>
                    <a:gd name="T48" fmla="*/ 82 w 190"/>
                    <a:gd name="T49" fmla="*/ 235 h 329"/>
                    <a:gd name="T50" fmla="*/ 85 w 190"/>
                    <a:gd name="T51" fmla="*/ 269 h 329"/>
                    <a:gd name="T52" fmla="*/ 95 w 190"/>
                    <a:gd name="T53" fmla="*/ 276 h 329"/>
                    <a:gd name="T54" fmla="*/ 106 w 190"/>
                    <a:gd name="T55" fmla="*/ 268 h 329"/>
                    <a:gd name="T56" fmla="*/ 108 w 190"/>
                    <a:gd name="T57" fmla="*/ 233 h 329"/>
                    <a:gd name="T58" fmla="*/ 108 w 190"/>
                    <a:gd name="T59" fmla="*/ 88 h 3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90" h="329">
                      <a:moveTo>
                        <a:pt x="190" y="192"/>
                      </a:moveTo>
                      <a:cubicBezTo>
                        <a:pt x="190" y="223"/>
                        <a:pt x="190" y="246"/>
                        <a:pt x="188" y="259"/>
                      </a:cubicBezTo>
                      <a:cubicBezTo>
                        <a:pt x="187" y="272"/>
                        <a:pt x="182" y="284"/>
                        <a:pt x="174" y="295"/>
                      </a:cubicBezTo>
                      <a:cubicBezTo>
                        <a:pt x="166" y="306"/>
                        <a:pt x="156" y="315"/>
                        <a:pt x="142" y="320"/>
                      </a:cubicBezTo>
                      <a:cubicBezTo>
                        <a:pt x="129" y="326"/>
                        <a:pt x="113" y="329"/>
                        <a:pt x="95" y="329"/>
                      </a:cubicBezTo>
                      <a:cubicBezTo>
                        <a:pt x="78" y="329"/>
                        <a:pt x="63" y="326"/>
                        <a:pt x="50" y="321"/>
                      </a:cubicBezTo>
                      <a:cubicBezTo>
                        <a:pt x="36" y="315"/>
                        <a:pt x="25" y="307"/>
                        <a:pt x="17" y="296"/>
                      </a:cubicBezTo>
                      <a:cubicBezTo>
                        <a:pt x="9" y="285"/>
                        <a:pt x="4" y="273"/>
                        <a:pt x="2" y="260"/>
                      </a:cubicBezTo>
                      <a:cubicBezTo>
                        <a:pt x="1" y="247"/>
                        <a:pt x="0" y="224"/>
                        <a:pt x="0" y="192"/>
                      </a:cubicBezTo>
                      <a:cubicBezTo>
                        <a:pt x="0" y="137"/>
                        <a:pt x="0" y="137"/>
                        <a:pt x="0" y="137"/>
                      </a:cubicBezTo>
                      <a:cubicBezTo>
                        <a:pt x="0" y="106"/>
                        <a:pt x="1" y="83"/>
                        <a:pt x="2" y="70"/>
                      </a:cubicBezTo>
                      <a:cubicBezTo>
                        <a:pt x="4" y="57"/>
                        <a:pt x="9" y="45"/>
                        <a:pt x="16" y="34"/>
                      </a:cubicBezTo>
                      <a:cubicBezTo>
                        <a:pt x="24" y="23"/>
                        <a:pt x="35" y="14"/>
                        <a:pt x="48" y="9"/>
                      </a:cubicBezTo>
                      <a:cubicBezTo>
                        <a:pt x="62" y="3"/>
                        <a:pt x="77" y="0"/>
                        <a:pt x="95" y="0"/>
                      </a:cubicBezTo>
                      <a:cubicBezTo>
                        <a:pt x="112" y="0"/>
                        <a:pt x="127" y="2"/>
                        <a:pt x="141" y="8"/>
                      </a:cubicBezTo>
                      <a:cubicBezTo>
                        <a:pt x="154" y="14"/>
                        <a:pt x="165" y="22"/>
                        <a:pt x="173" y="33"/>
                      </a:cubicBezTo>
                      <a:cubicBezTo>
                        <a:pt x="182" y="44"/>
                        <a:pt x="186" y="56"/>
                        <a:pt x="188" y="69"/>
                      </a:cubicBezTo>
                      <a:cubicBezTo>
                        <a:pt x="190" y="82"/>
                        <a:pt x="190" y="105"/>
                        <a:pt x="190" y="137"/>
                      </a:cubicBezTo>
                      <a:lnTo>
                        <a:pt x="190" y="192"/>
                      </a:lnTo>
                      <a:close/>
                      <a:moveTo>
                        <a:pt x="108" y="88"/>
                      </a:moveTo>
                      <a:cubicBezTo>
                        <a:pt x="108" y="73"/>
                        <a:pt x="107" y="63"/>
                        <a:pt x="106" y="59"/>
                      </a:cubicBezTo>
                      <a:cubicBezTo>
                        <a:pt x="104" y="55"/>
                        <a:pt x="101" y="53"/>
                        <a:pt x="96" y="53"/>
                      </a:cubicBezTo>
                      <a:cubicBezTo>
                        <a:pt x="91" y="53"/>
                        <a:pt x="88" y="55"/>
                        <a:pt x="86" y="58"/>
                      </a:cubicBezTo>
                      <a:cubicBezTo>
                        <a:pt x="83" y="62"/>
                        <a:pt x="82" y="71"/>
                        <a:pt x="82" y="88"/>
                      </a:cubicBezTo>
                      <a:cubicBezTo>
                        <a:pt x="82" y="235"/>
                        <a:pt x="82" y="235"/>
                        <a:pt x="82" y="235"/>
                      </a:cubicBezTo>
                      <a:cubicBezTo>
                        <a:pt x="82" y="254"/>
                        <a:pt x="83" y="265"/>
                        <a:pt x="85" y="269"/>
                      </a:cubicBezTo>
                      <a:cubicBezTo>
                        <a:pt x="86" y="274"/>
                        <a:pt x="90" y="276"/>
                        <a:pt x="95" y="276"/>
                      </a:cubicBezTo>
                      <a:cubicBezTo>
                        <a:pt x="101" y="276"/>
                        <a:pt x="104" y="273"/>
                        <a:pt x="106" y="268"/>
                      </a:cubicBezTo>
                      <a:cubicBezTo>
                        <a:pt x="107" y="263"/>
                        <a:pt x="108" y="252"/>
                        <a:pt x="108" y="233"/>
                      </a:cubicBezTo>
                      <a:lnTo>
                        <a:pt x="108" y="88"/>
                      </a:lnTo>
                      <a:close/>
                    </a:path>
                  </a:pathLst>
                </a:custGeom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 useBgFill="1">
              <p:nvSpPr>
                <p:cNvPr id="73" name="Freeform 19"/>
                <p:cNvSpPr>
                  <a:spLocks noEditPoints="1"/>
                </p:cNvSpPr>
                <p:nvPr/>
              </p:nvSpPr>
              <p:spPr bwMode="auto">
                <a:xfrm>
                  <a:off x="4313212" y="3342985"/>
                  <a:ext cx="347126" cy="599073"/>
                </a:xfrm>
                <a:custGeom>
                  <a:avLst/>
                  <a:gdLst>
                    <a:gd name="T0" fmla="*/ 0 w 184"/>
                    <a:gd name="T1" fmla="*/ 0 h 317"/>
                    <a:gd name="T2" fmla="*/ 58 w 184"/>
                    <a:gd name="T3" fmla="*/ 0 h 317"/>
                    <a:gd name="T4" fmla="*/ 137 w 184"/>
                    <a:gd name="T5" fmla="*/ 5 h 317"/>
                    <a:gd name="T6" fmla="*/ 171 w 184"/>
                    <a:gd name="T7" fmla="*/ 28 h 317"/>
                    <a:gd name="T8" fmla="*/ 184 w 184"/>
                    <a:gd name="T9" fmla="*/ 87 h 317"/>
                    <a:gd name="T10" fmla="*/ 174 w 184"/>
                    <a:gd name="T11" fmla="*/ 136 h 317"/>
                    <a:gd name="T12" fmla="*/ 138 w 184"/>
                    <a:gd name="T13" fmla="*/ 152 h 317"/>
                    <a:gd name="T14" fmla="*/ 171 w 184"/>
                    <a:gd name="T15" fmla="*/ 168 h 317"/>
                    <a:gd name="T16" fmla="*/ 182 w 184"/>
                    <a:gd name="T17" fmla="*/ 186 h 317"/>
                    <a:gd name="T18" fmla="*/ 184 w 184"/>
                    <a:gd name="T19" fmla="*/ 233 h 317"/>
                    <a:gd name="T20" fmla="*/ 184 w 184"/>
                    <a:gd name="T21" fmla="*/ 317 h 317"/>
                    <a:gd name="T22" fmla="*/ 107 w 184"/>
                    <a:gd name="T23" fmla="*/ 317 h 317"/>
                    <a:gd name="T24" fmla="*/ 107 w 184"/>
                    <a:gd name="T25" fmla="*/ 211 h 317"/>
                    <a:gd name="T26" fmla="*/ 103 w 184"/>
                    <a:gd name="T27" fmla="*/ 180 h 317"/>
                    <a:gd name="T28" fmla="*/ 82 w 184"/>
                    <a:gd name="T29" fmla="*/ 174 h 317"/>
                    <a:gd name="T30" fmla="*/ 82 w 184"/>
                    <a:gd name="T31" fmla="*/ 317 h 317"/>
                    <a:gd name="T32" fmla="*/ 0 w 184"/>
                    <a:gd name="T33" fmla="*/ 317 h 317"/>
                    <a:gd name="T34" fmla="*/ 0 w 184"/>
                    <a:gd name="T35" fmla="*/ 0 h 317"/>
                    <a:gd name="T36" fmla="*/ 82 w 184"/>
                    <a:gd name="T37" fmla="*/ 54 h 317"/>
                    <a:gd name="T38" fmla="*/ 82 w 184"/>
                    <a:gd name="T39" fmla="*/ 125 h 317"/>
                    <a:gd name="T40" fmla="*/ 102 w 184"/>
                    <a:gd name="T41" fmla="*/ 121 h 317"/>
                    <a:gd name="T42" fmla="*/ 107 w 184"/>
                    <a:gd name="T43" fmla="*/ 96 h 317"/>
                    <a:gd name="T44" fmla="*/ 107 w 184"/>
                    <a:gd name="T45" fmla="*/ 79 h 317"/>
                    <a:gd name="T46" fmla="*/ 102 w 184"/>
                    <a:gd name="T47" fmla="*/ 59 h 317"/>
                    <a:gd name="T48" fmla="*/ 82 w 184"/>
                    <a:gd name="T49" fmla="*/ 54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84" h="317">
                      <a:moveTo>
                        <a:pt x="0" y="0"/>
                      </a:moveTo>
                      <a:cubicBezTo>
                        <a:pt x="58" y="0"/>
                        <a:pt x="58" y="0"/>
                        <a:pt x="58" y="0"/>
                      </a:cubicBezTo>
                      <a:cubicBezTo>
                        <a:pt x="97" y="0"/>
                        <a:pt x="123" y="2"/>
                        <a:pt x="137" y="5"/>
                      </a:cubicBezTo>
                      <a:cubicBezTo>
                        <a:pt x="151" y="8"/>
                        <a:pt x="162" y="15"/>
                        <a:pt x="171" y="28"/>
                      </a:cubicBezTo>
                      <a:cubicBezTo>
                        <a:pt x="179" y="40"/>
                        <a:pt x="184" y="60"/>
                        <a:pt x="184" y="87"/>
                      </a:cubicBezTo>
                      <a:cubicBezTo>
                        <a:pt x="184" y="111"/>
                        <a:pt x="181" y="128"/>
                        <a:pt x="174" y="136"/>
                      </a:cubicBezTo>
                      <a:cubicBezTo>
                        <a:pt x="168" y="145"/>
                        <a:pt x="156" y="150"/>
                        <a:pt x="138" y="152"/>
                      </a:cubicBezTo>
                      <a:cubicBezTo>
                        <a:pt x="155" y="156"/>
                        <a:pt x="166" y="161"/>
                        <a:pt x="171" y="168"/>
                      </a:cubicBezTo>
                      <a:cubicBezTo>
                        <a:pt x="177" y="175"/>
                        <a:pt x="180" y="181"/>
                        <a:pt x="182" y="186"/>
                      </a:cubicBezTo>
                      <a:cubicBezTo>
                        <a:pt x="183" y="192"/>
                        <a:pt x="184" y="208"/>
                        <a:pt x="184" y="233"/>
                      </a:cubicBezTo>
                      <a:cubicBezTo>
                        <a:pt x="184" y="317"/>
                        <a:pt x="184" y="317"/>
                        <a:pt x="184" y="317"/>
                      </a:cubicBezTo>
                      <a:cubicBezTo>
                        <a:pt x="107" y="317"/>
                        <a:pt x="107" y="317"/>
                        <a:pt x="107" y="317"/>
                      </a:cubicBezTo>
                      <a:cubicBezTo>
                        <a:pt x="107" y="211"/>
                        <a:pt x="107" y="211"/>
                        <a:pt x="107" y="211"/>
                      </a:cubicBezTo>
                      <a:cubicBezTo>
                        <a:pt x="107" y="195"/>
                        <a:pt x="106" y="184"/>
                        <a:pt x="103" y="180"/>
                      </a:cubicBezTo>
                      <a:cubicBezTo>
                        <a:pt x="101" y="176"/>
                        <a:pt x="94" y="174"/>
                        <a:pt x="82" y="174"/>
                      </a:cubicBezTo>
                      <a:cubicBezTo>
                        <a:pt x="82" y="317"/>
                        <a:pt x="82" y="317"/>
                        <a:pt x="82" y="317"/>
                      </a:cubicBezTo>
                      <a:cubicBezTo>
                        <a:pt x="0" y="317"/>
                        <a:pt x="0" y="317"/>
                        <a:pt x="0" y="317"/>
                      </a:cubicBezTo>
                      <a:lnTo>
                        <a:pt x="0" y="0"/>
                      </a:lnTo>
                      <a:close/>
                      <a:moveTo>
                        <a:pt x="82" y="54"/>
                      </a:moveTo>
                      <a:cubicBezTo>
                        <a:pt x="82" y="125"/>
                        <a:pt x="82" y="125"/>
                        <a:pt x="82" y="125"/>
                      </a:cubicBezTo>
                      <a:cubicBezTo>
                        <a:pt x="91" y="125"/>
                        <a:pt x="98" y="124"/>
                        <a:pt x="102" y="121"/>
                      </a:cubicBezTo>
                      <a:cubicBezTo>
                        <a:pt x="105" y="118"/>
                        <a:pt x="107" y="110"/>
                        <a:pt x="107" y="96"/>
                      </a:cubicBezTo>
                      <a:cubicBezTo>
                        <a:pt x="107" y="79"/>
                        <a:pt x="107" y="79"/>
                        <a:pt x="107" y="79"/>
                      </a:cubicBezTo>
                      <a:cubicBezTo>
                        <a:pt x="107" y="69"/>
                        <a:pt x="105" y="62"/>
                        <a:pt x="102" y="59"/>
                      </a:cubicBezTo>
                      <a:cubicBezTo>
                        <a:pt x="98" y="56"/>
                        <a:pt x="92" y="54"/>
                        <a:pt x="82" y="54"/>
                      </a:cubicBezTo>
                      <a:close/>
                    </a:path>
                  </a:pathLst>
                </a:custGeom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 useBgFill="1">
              <p:nvSpPr>
                <p:cNvPr id="74" name="Freeform 20"/>
                <p:cNvSpPr>
                  <a:spLocks/>
                </p:cNvSpPr>
                <p:nvPr/>
              </p:nvSpPr>
              <p:spPr bwMode="auto">
                <a:xfrm>
                  <a:off x="4685132" y="3342985"/>
                  <a:ext cx="366322" cy="599073"/>
                </a:xfrm>
                <a:custGeom>
                  <a:avLst/>
                  <a:gdLst>
                    <a:gd name="T0" fmla="*/ 194 w 194"/>
                    <a:gd name="T1" fmla="*/ 0 h 317"/>
                    <a:gd name="T2" fmla="*/ 134 w 194"/>
                    <a:gd name="T3" fmla="*/ 202 h 317"/>
                    <a:gd name="T4" fmla="*/ 134 w 194"/>
                    <a:gd name="T5" fmla="*/ 317 h 317"/>
                    <a:gd name="T6" fmla="*/ 58 w 194"/>
                    <a:gd name="T7" fmla="*/ 317 h 317"/>
                    <a:gd name="T8" fmla="*/ 58 w 194"/>
                    <a:gd name="T9" fmla="*/ 202 h 317"/>
                    <a:gd name="T10" fmla="*/ 0 w 194"/>
                    <a:gd name="T11" fmla="*/ 0 h 317"/>
                    <a:gd name="T12" fmla="*/ 75 w 194"/>
                    <a:gd name="T13" fmla="*/ 0 h 317"/>
                    <a:gd name="T14" fmla="*/ 95 w 194"/>
                    <a:gd name="T15" fmla="*/ 125 h 317"/>
                    <a:gd name="T16" fmla="*/ 118 w 194"/>
                    <a:gd name="T17" fmla="*/ 0 h 317"/>
                    <a:gd name="T18" fmla="*/ 194 w 194"/>
                    <a:gd name="T19" fmla="*/ 0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4" h="317">
                      <a:moveTo>
                        <a:pt x="194" y="0"/>
                      </a:moveTo>
                      <a:cubicBezTo>
                        <a:pt x="134" y="202"/>
                        <a:pt x="134" y="202"/>
                        <a:pt x="134" y="202"/>
                      </a:cubicBezTo>
                      <a:cubicBezTo>
                        <a:pt x="134" y="317"/>
                        <a:pt x="134" y="317"/>
                        <a:pt x="134" y="317"/>
                      </a:cubicBezTo>
                      <a:cubicBezTo>
                        <a:pt x="58" y="317"/>
                        <a:pt x="58" y="317"/>
                        <a:pt x="58" y="317"/>
                      </a:cubicBezTo>
                      <a:cubicBezTo>
                        <a:pt x="58" y="202"/>
                        <a:pt x="58" y="202"/>
                        <a:pt x="58" y="20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87" y="62"/>
                        <a:pt x="94" y="104"/>
                        <a:pt x="95" y="125"/>
                      </a:cubicBezTo>
                      <a:cubicBezTo>
                        <a:pt x="100" y="91"/>
                        <a:pt x="107" y="50"/>
                        <a:pt x="118" y="0"/>
                      </a:cubicBezTo>
                      <a:lnTo>
                        <a:pt x="194" y="0"/>
                      </a:lnTo>
                      <a:close/>
                    </a:path>
                  </a:pathLst>
                </a:custGeom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 useBgFill="1">
            <p:nvSpPr>
              <p:cNvPr id="51" name="Freeform 7"/>
              <p:cNvSpPr>
                <a:spLocks noEditPoints="1"/>
              </p:cNvSpPr>
              <p:nvPr/>
            </p:nvSpPr>
            <p:spPr bwMode="auto">
              <a:xfrm>
                <a:off x="4142851" y="2056096"/>
                <a:ext cx="360723" cy="598272"/>
              </a:xfrm>
              <a:custGeom>
                <a:avLst/>
                <a:gdLst>
                  <a:gd name="T0" fmla="*/ 0 w 191"/>
                  <a:gd name="T1" fmla="*/ 0 h 317"/>
                  <a:gd name="T2" fmla="*/ 82 w 191"/>
                  <a:gd name="T3" fmla="*/ 0 h 317"/>
                  <a:gd name="T4" fmla="*/ 141 w 191"/>
                  <a:gd name="T5" fmla="*/ 6 h 317"/>
                  <a:gd name="T6" fmla="*/ 173 w 191"/>
                  <a:gd name="T7" fmla="*/ 31 h 317"/>
                  <a:gd name="T8" fmla="*/ 185 w 191"/>
                  <a:gd name="T9" fmla="*/ 90 h 317"/>
                  <a:gd name="T10" fmla="*/ 177 w 191"/>
                  <a:gd name="T11" fmla="*/ 129 h 317"/>
                  <a:gd name="T12" fmla="*/ 142 w 191"/>
                  <a:gd name="T13" fmla="*/ 146 h 317"/>
                  <a:gd name="T14" fmla="*/ 181 w 191"/>
                  <a:gd name="T15" fmla="*/ 167 h 317"/>
                  <a:gd name="T16" fmla="*/ 191 w 191"/>
                  <a:gd name="T17" fmla="*/ 213 h 317"/>
                  <a:gd name="T18" fmla="*/ 191 w 191"/>
                  <a:gd name="T19" fmla="*/ 242 h 317"/>
                  <a:gd name="T20" fmla="*/ 184 w 191"/>
                  <a:gd name="T21" fmla="*/ 290 h 317"/>
                  <a:gd name="T22" fmla="*/ 161 w 191"/>
                  <a:gd name="T23" fmla="*/ 311 h 317"/>
                  <a:gd name="T24" fmla="*/ 95 w 191"/>
                  <a:gd name="T25" fmla="*/ 317 h 317"/>
                  <a:gd name="T26" fmla="*/ 0 w 191"/>
                  <a:gd name="T27" fmla="*/ 317 h 317"/>
                  <a:gd name="T28" fmla="*/ 0 w 191"/>
                  <a:gd name="T29" fmla="*/ 0 h 317"/>
                  <a:gd name="T30" fmla="*/ 82 w 191"/>
                  <a:gd name="T31" fmla="*/ 54 h 317"/>
                  <a:gd name="T32" fmla="*/ 82 w 191"/>
                  <a:gd name="T33" fmla="*/ 125 h 317"/>
                  <a:gd name="T34" fmla="*/ 90 w 191"/>
                  <a:gd name="T35" fmla="*/ 125 h 317"/>
                  <a:gd name="T36" fmla="*/ 106 w 191"/>
                  <a:gd name="T37" fmla="*/ 119 h 317"/>
                  <a:gd name="T38" fmla="*/ 109 w 191"/>
                  <a:gd name="T39" fmla="*/ 85 h 317"/>
                  <a:gd name="T40" fmla="*/ 106 w 191"/>
                  <a:gd name="T41" fmla="*/ 64 h 317"/>
                  <a:gd name="T42" fmla="*/ 99 w 191"/>
                  <a:gd name="T43" fmla="*/ 56 h 317"/>
                  <a:gd name="T44" fmla="*/ 82 w 191"/>
                  <a:gd name="T45" fmla="*/ 54 h 317"/>
                  <a:gd name="T46" fmla="*/ 82 w 191"/>
                  <a:gd name="T47" fmla="*/ 174 h 317"/>
                  <a:gd name="T48" fmla="*/ 82 w 191"/>
                  <a:gd name="T49" fmla="*/ 262 h 317"/>
                  <a:gd name="T50" fmla="*/ 104 w 191"/>
                  <a:gd name="T51" fmla="*/ 257 h 317"/>
                  <a:gd name="T52" fmla="*/ 109 w 191"/>
                  <a:gd name="T53" fmla="*/ 233 h 317"/>
                  <a:gd name="T54" fmla="*/ 109 w 191"/>
                  <a:gd name="T55" fmla="*/ 203 h 317"/>
                  <a:gd name="T56" fmla="*/ 105 w 191"/>
                  <a:gd name="T57" fmla="*/ 179 h 317"/>
                  <a:gd name="T58" fmla="*/ 82 w 191"/>
                  <a:gd name="T59" fmla="*/ 174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1" h="317">
                    <a:moveTo>
                      <a:pt x="0" y="0"/>
                    </a:moveTo>
                    <a:cubicBezTo>
                      <a:pt x="82" y="0"/>
                      <a:pt x="82" y="0"/>
                      <a:pt x="82" y="0"/>
                    </a:cubicBezTo>
                    <a:cubicBezTo>
                      <a:pt x="108" y="0"/>
                      <a:pt x="127" y="2"/>
                      <a:pt x="141" y="6"/>
                    </a:cubicBezTo>
                    <a:cubicBezTo>
                      <a:pt x="154" y="10"/>
                      <a:pt x="165" y="19"/>
                      <a:pt x="173" y="31"/>
                    </a:cubicBezTo>
                    <a:cubicBezTo>
                      <a:pt x="181" y="43"/>
                      <a:pt x="185" y="63"/>
                      <a:pt x="185" y="90"/>
                    </a:cubicBezTo>
                    <a:cubicBezTo>
                      <a:pt x="185" y="109"/>
                      <a:pt x="183" y="122"/>
                      <a:pt x="177" y="129"/>
                    </a:cubicBezTo>
                    <a:cubicBezTo>
                      <a:pt x="171" y="136"/>
                      <a:pt x="159" y="142"/>
                      <a:pt x="142" y="146"/>
                    </a:cubicBezTo>
                    <a:cubicBezTo>
                      <a:pt x="161" y="150"/>
                      <a:pt x="174" y="157"/>
                      <a:pt x="181" y="167"/>
                    </a:cubicBezTo>
                    <a:cubicBezTo>
                      <a:pt x="188" y="177"/>
                      <a:pt x="191" y="192"/>
                      <a:pt x="191" y="213"/>
                    </a:cubicBezTo>
                    <a:cubicBezTo>
                      <a:pt x="191" y="242"/>
                      <a:pt x="191" y="242"/>
                      <a:pt x="191" y="242"/>
                    </a:cubicBezTo>
                    <a:cubicBezTo>
                      <a:pt x="191" y="264"/>
                      <a:pt x="189" y="280"/>
                      <a:pt x="184" y="290"/>
                    </a:cubicBezTo>
                    <a:cubicBezTo>
                      <a:pt x="179" y="300"/>
                      <a:pt x="171" y="307"/>
                      <a:pt x="161" y="311"/>
                    </a:cubicBezTo>
                    <a:cubicBezTo>
                      <a:pt x="150" y="315"/>
                      <a:pt x="128" y="317"/>
                      <a:pt x="95" y="317"/>
                    </a:cubicBezTo>
                    <a:cubicBezTo>
                      <a:pt x="0" y="317"/>
                      <a:pt x="0" y="317"/>
                      <a:pt x="0" y="317"/>
                    </a:cubicBezTo>
                    <a:lnTo>
                      <a:pt x="0" y="0"/>
                    </a:lnTo>
                    <a:close/>
                    <a:moveTo>
                      <a:pt x="82" y="54"/>
                    </a:moveTo>
                    <a:cubicBezTo>
                      <a:pt x="82" y="125"/>
                      <a:pt x="82" y="125"/>
                      <a:pt x="82" y="125"/>
                    </a:cubicBezTo>
                    <a:cubicBezTo>
                      <a:pt x="86" y="125"/>
                      <a:pt x="88" y="125"/>
                      <a:pt x="90" y="125"/>
                    </a:cubicBezTo>
                    <a:cubicBezTo>
                      <a:pt x="98" y="125"/>
                      <a:pt x="104" y="123"/>
                      <a:pt x="106" y="119"/>
                    </a:cubicBezTo>
                    <a:cubicBezTo>
                      <a:pt x="108" y="115"/>
                      <a:pt x="109" y="103"/>
                      <a:pt x="109" y="85"/>
                    </a:cubicBezTo>
                    <a:cubicBezTo>
                      <a:pt x="109" y="75"/>
                      <a:pt x="108" y="68"/>
                      <a:pt x="106" y="64"/>
                    </a:cubicBezTo>
                    <a:cubicBezTo>
                      <a:pt x="104" y="60"/>
                      <a:pt x="102" y="57"/>
                      <a:pt x="99" y="56"/>
                    </a:cubicBezTo>
                    <a:cubicBezTo>
                      <a:pt x="96" y="55"/>
                      <a:pt x="91" y="55"/>
                      <a:pt x="82" y="54"/>
                    </a:cubicBezTo>
                    <a:close/>
                    <a:moveTo>
                      <a:pt x="82" y="174"/>
                    </a:moveTo>
                    <a:cubicBezTo>
                      <a:pt x="82" y="262"/>
                      <a:pt x="82" y="262"/>
                      <a:pt x="82" y="262"/>
                    </a:cubicBezTo>
                    <a:cubicBezTo>
                      <a:pt x="94" y="262"/>
                      <a:pt x="101" y="260"/>
                      <a:pt x="104" y="257"/>
                    </a:cubicBezTo>
                    <a:cubicBezTo>
                      <a:pt x="107" y="254"/>
                      <a:pt x="109" y="246"/>
                      <a:pt x="109" y="233"/>
                    </a:cubicBezTo>
                    <a:cubicBezTo>
                      <a:pt x="109" y="203"/>
                      <a:pt x="109" y="203"/>
                      <a:pt x="109" y="203"/>
                    </a:cubicBezTo>
                    <a:cubicBezTo>
                      <a:pt x="109" y="190"/>
                      <a:pt x="108" y="182"/>
                      <a:pt x="105" y="179"/>
                    </a:cubicBezTo>
                    <a:cubicBezTo>
                      <a:pt x="102" y="176"/>
                      <a:pt x="94" y="174"/>
                      <a:pt x="82" y="174"/>
                    </a:cubicBez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52" name="Freeform 8"/>
              <p:cNvSpPr>
                <a:spLocks/>
              </p:cNvSpPr>
              <p:nvPr/>
            </p:nvSpPr>
            <p:spPr bwMode="auto">
              <a:xfrm>
                <a:off x="4546509" y="2056096"/>
                <a:ext cx="267943" cy="598272"/>
              </a:xfrm>
              <a:custGeom>
                <a:avLst/>
                <a:gdLst>
                  <a:gd name="T0" fmla="*/ 0 w 335"/>
                  <a:gd name="T1" fmla="*/ 0 h 748"/>
                  <a:gd name="T2" fmla="*/ 323 w 335"/>
                  <a:gd name="T3" fmla="*/ 0 h 748"/>
                  <a:gd name="T4" fmla="*/ 323 w 335"/>
                  <a:gd name="T5" fmla="*/ 151 h 748"/>
                  <a:gd name="T6" fmla="*/ 193 w 335"/>
                  <a:gd name="T7" fmla="*/ 151 h 748"/>
                  <a:gd name="T8" fmla="*/ 193 w 335"/>
                  <a:gd name="T9" fmla="*/ 293 h 748"/>
                  <a:gd name="T10" fmla="*/ 314 w 335"/>
                  <a:gd name="T11" fmla="*/ 293 h 748"/>
                  <a:gd name="T12" fmla="*/ 314 w 335"/>
                  <a:gd name="T13" fmla="*/ 434 h 748"/>
                  <a:gd name="T14" fmla="*/ 193 w 335"/>
                  <a:gd name="T15" fmla="*/ 434 h 748"/>
                  <a:gd name="T16" fmla="*/ 193 w 335"/>
                  <a:gd name="T17" fmla="*/ 597 h 748"/>
                  <a:gd name="T18" fmla="*/ 335 w 335"/>
                  <a:gd name="T19" fmla="*/ 597 h 748"/>
                  <a:gd name="T20" fmla="*/ 335 w 335"/>
                  <a:gd name="T21" fmla="*/ 748 h 748"/>
                  <a:gd name="T22" fmla="*/ 0 w 335"/>
                  <a:gd name="T23" fmla="*/ 748 h 748"/>
                  <a:gd name="T24" fmla="*/ 0 w 335"/>
                  <a:gd name="T25" fmla="*/ 0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35" h="748">
                    <a:moveTo>
                      <a:pt x="0" y="0"/>
                    </a:moveTo>
                    <a:lnTo>
                      <a:pt x="323" y="0"/>
                    </a:lnTo>
                    <a:lnTo>
                      <a:pt x="323" y="151"/>
                    </a:lnTo>
                    <a:lnTo>
                      <a:pt x="193" y="151"/>
                    </a:lnTo>
                    <a:lnTo>
                      <a:pt x="193" y="293"/>
                    </a:lnTo>
                    <a:lnTo>
                      <a:pt x="314" y="293"/>
                    </a:lnTo>
                    <a:lnTo>
                      <a:pt x="314" y="434"/>
                    </a:lnTo>
                    <a:lnTo>
                      <a:pt x="193" y="434"/>
                    </a:lnTo>
                    <a:lnTo>
                      <a:pt x="193" y="597"/>
                    </a:lnTo>
                    <a:lnTo>
                      <a:pt x="335" y="597"/>
                    </a:lnTo>
                    <a:lnTo>
                      <a:pt x="335" y="748"/>
                    </a:lnTo>
                    <a:lnTo>
                      <a:pt x="0" y="748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53" name="Freeform 11"/>
              <p:cNvSpPr>
                <a:spLocks/>
              </p:cNvSpPr>
              <p:nvPr/>
            </p:nvSpPr>
            <p:spPr bwMode="auto">
              <a:xfrm>
                <a:off x="5668703" y="2056096"/>
                <a:ext cx="347926" cy="598272"/>
              </a:xfrm>
              <a:custGeom>
                <a:avLst/>
                <a:gdLst>
                  <a:gd name="T0" fmla="*/ 435 w 435"/>
                  <a:gd name="T1" fmla="*/ 0 h 748"/>
                  <a:gd name="T2" fmla="*/ 435 w 435"/>
                  <a:gd name="T3" fmla="*/ 748 h 748"/>
                  <a:gd name="T4" fmla="*/ 264 w 435"/>
                  <a:gd name="T5" fmla="*/ 748 h 748"/>
                  <a:gd name="T6" fmla="*/ 163 w 435"/>
                  <a:gd name="T7" fmla="*/ 408 h 748"/>
                  <a:gd name="T8" fmla="*/ 163 w 435"/>
                  <a:gd name="T9" fmla="*/ 748 h 748"/>
                  <a:gd name="T10" fmla="*/ 0 w 435"/>
                  <a:gd name="T11" fmla="*/ 748 h 748"/>
                  <a:gd name="T12" fmla="*/ 0 w 435"/>
                  <a:gd name="T13" fmla="*/ 0 h 748"/>
                  <a:gd name="T14" fmla="*/ 163 w 435"/>
                  <a:gd name="T15" fmla="*/ 0 h 748"/>
                  <a:gd name="T16" fmla="*/ 272 w 435"/>
                  <a:gd name="T17" fmla="*/ 337 h 748"/>
                  <a:gd name="T18" fmla="*/ 272 w 435"/>
                  <a:gd name="T19" fmla="*/ 0 h 748"/>
                  <a:gd name="T20" fmla="*/ 435 w 435"/>
                  <a:gd name="T21" fmla="*/ 0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5" h="748">
                    <a:moveTo>
                      <a:pt x="435" y="0"/>
                    </a:moveTo>
                    <a:lnTo>
                      <a:pt x="435" y="748"/>
                    </a:lnTo>
                    <a:lnTo>
                      <a:pt x="264" y="748"/>
                    </a:lnTo>
                    <a:lnTo>
                      <a:pt x="163" y="408"/>
                    </a:lnTo>
                    <a:lnTo>
                      <a:pt x="163" y="748"/>
                    </a:lnTo>
                    <a:lnTo>
                      <a:pt x="0" y="748"/>
                    </a:lnTo>
                    <a:lnTo>
                      <a:pt x="0" y="0"/>
                    </a:lnTo>
                    <a:lnTo>
                      <a:pt x="163" y="0"/>
                    </a:lnTo>
                    <a:lnTo>
                      <a:pt x="272" y="337"/>
                    </a:lnTo>
                    <a:lnTo>
                      <a:pt x="272" y="0"/>
                    </a:lnTo>
                    <a:lnTo>
                      <a:pt x="435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67" name="Freeform 12"/>
              <p:cNvSpPr>
                <a:spLocks noEditPoints="1"/>
              </p:cNvSpPr>
              <p:nvPr/>
            </p:nvSpPr>
            <p:spPr bwMode="auto">
              <a:xfrm>
                <a:off x="6059566" y="2056096"/>
                <a:ext cx="358324" cy="598272"/>
              </a:xfrm>
              <a:custGeom>
                <a:avLst/>
                <a:gdLst>
                  <a:gd name="T0" fmla="*/ 0 w 190"/>
                  <a:gd name="T1" fmla="*/ 0 h 317"/>
                  <a:gd name="T2" fmla="*/ 61 w 190"/>
                  <a:gd name="T3" fmla="*/ 0 h 317"/>
                  <a:gd name="T4" fmla="*/ 142 w 190"/>
                  <a:gd name="T5" fmla="*/ 6 h 317"/>
                  <a:gd name="T6" fmla="*/ 174 w 190"/>
                  <a:gd name="T7" fmla="*/ 24 h 317"/>
                  <a:gd name="T8" fmla="*/ 188 w 190"/>
                  <a:gd name="T9" fmla="*/ 52 h 317"/>
                  <a:gd name="T10" fmla="*/ 190 w 190"/>
                  <a:gd name="T11" fmla="*/ 112 h 317"/>
                  <a:gd name="T12" fmla="*/ 190 w 190"/>
                  <a:gd name="T13" fmla="*/ 223 h 317"/>
                  <a:gd name="T14" fmla="*/ 186 w 190"/>
                  <a:gd name="T15" fmla="*/ 280 h 317"/>
                  <a:gd name="T16" fmla="*/ 172 w 190"/>
                  <a:gd name="T17" fmla="*/ 302 h 317"/>
                  <a:gd name="T18" fmla="*/ 148 w 190"/>
                  <a:gd name="T19" fmla="*/ 313 h 317"/>
                  <a:gd name="T20" fmla="*/ 104 w 190"/>
                  <a:gd name="T21" fmla="*/ 317 h 317"/>
                  <a:gd name="T22" fmla="*/ 0 w 190"/>
                  <a:gd name="T23" fmla="*/ 317 h 317"/>
                  <a:gd name="T24" fmla="*/ 0 w 190"/>
                  <a:gd name="T25" fmla="*/ 0 h 317"/>
                  <a:gd name="T26" fmla="*/ 82 w 190"/>
                  <a:gd name="T27" fmla="*/ 54 h 317"/>
                  <a:gd name="T28" fmla="*/ 82 w 190"/>
                  <a:gd name="T29" fmla="*/ 262 h 317"/>
                  <a:gd name="T30" fmla="*/ 104 w 190"/>
                  <a:gd name="T31" fmla="*/ 255 h 317"/>
                  <a:gd name="T32" fmla="*/ 108 w 190"/>
                  <a:gd name="T33" fmla="*/ 217 h 317"/>
                  <a:gd name="T34" fmla="*/ 108 w 190"/>
                  <a:gd name="T35" fmla="*/ 94 h 317"/>
                  <a:gd name="T36" fmla="*/ 107 w 190"/>
                  <a:gd name="T37" fmla="*/ 66 h 317"/>
                  <a:gd name="T38" fmla="*/ 100 w 190"/>
                  <a:gd name="T39" fmla="*/ 57 h 317"/>
                  <a:gd name="T40" fmla="*/ 82 w 190"/>
                  <a:gd name="T41" fmla="*/ 54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0" h="317">
                    <a:moveTo>
                      <a:pt x="0" y="0"/>
                    </a:moveTo>
                    <a:cubicBezTo>
                      <a:pt x="61" y="0"/>
                      <a:pt x="61" y="0"/>
                      <a:pt x="61" y="0"/>
                    </a:cubicBezTo>
                    <a:cubicBezTo>
                      <a:pt x="101" y="0"/>
                      <a:pt x="128" y="2"/>
                      <a:pt x="142" y="6"/>
                    </a:cubicBezTo>
                    <a:cubicBezTo>
                      <a:pt x="156" y="9"/>
                      <a:pt x="167" y="15"/>
                      <a:pt x="174" y="24"/>
                    </a:cubicBezTo>
                    <a:cubicBezTo>
                      <a:pt x="181" y="32"/>
                      <a:pt x="186" y="41"/>
                      <a:pt x="188" y="52"/>
                    </a:cubicBezTo>
                    <a:cubicBezTo>
                      <a:pt x="189" y="62"/>
                      <a:pt x="190" y="82"/>
                      <a:pt x="190" y="112"/>
                    </a:cubicBezTo>
                    <a:cubicBezTo>
                      <a:pt x="190" y="223"/>
                      <a:pt x="190" y="223"/>
                      <a:pt x="190" y="223"/>
                    </a:cubicBezTo>
                    <a:cubicBezTo>
                      <a:pt x="190" y="251"/>
                      <a:pt x="189" y="270"/>
                      <a:pt x="186" y="280"/>
                    </a:cubicBezTo>
                    <a:cubicBezTo>
                      <a:pt x="184" y="289"/>
                      <a:pt x="179" y="297"/>
                      <a:pt x="172" y="302"/>
                    </a:cubicBezTo>
                    <a:cubicBezTo>
                      <a:pt x="166" y="307"/>
                      <a:pt x="157" y="311"/>
                      <a:pt x="148" y="313"/>
                    </a:cubicBezTo>
                    <a:cubicBezTo>
                      <a:pt x="138" y="315"/>
                      <a:pt x="123" y="317"/>
                      <a:pt x="104" y="317"/>
                    </a:cubicBezTo>
                    <a:cubicBezTo>
                      <a:pt x="0" y="317"/>
                      <a:pt x="0" y="317"/>
                      <a:pt x="0" y="317"/>
                    </a:cubicBezTo>
                    <a:lnTo>
                      <a:pt x="0" y="0"/>
                    </a:lnTo>
                    <a:close/>
                    <a:moveTo>
                      <a:pt x="82" y="54"/>
                    </a:moveTo>
                    <a:cubicBezTo>
                      <a:pt x="82" y="262"/>
                      <a:pt x="82" y="262"/>
                      <a:pt x="82" y="262"/>
                    </a:cubicBezTo>
                    <a:cubicBezTo>
                      <a:pt x="94" y="262"/>
                      <a:pt x="101" y="260"/>
                      <a:pt x="104" y="255"/>
                    </a:cubicBezTo>
                    <a:cubicBezTo>
                      <a:pt x="107" y="251"/>
                      <a:pt x="108" y="238"/>
                      <a:pt x="108" y="217"/>
                    </a:cubicBezTo>
                    <a:cubicBezTo>
                      <a:pt x="108" y="94"/>
                      <a:pt x="108" y="94"/>
                      <a:pt x="108" y="94"/>
                    </a:cubicBezTo>
                    <a:cubicBezTo>
                      <a:pt x="108" y="79"/>
                      <a:pt x="108" y="70"/>
                      <a:pt x="107" y="66"/>
                    </a:cubicBezTo>
                    <a:cubicBezTo>
                      <a:pt x="106" y="62"/>
                      <a:pt x="104" y="59"/>
                      <a:pt x="100" y="57"/>
                    </a:cubicBezTo>
                    <a:cubicBezTo>
                      <a:pt x="97" y="55"/>
                      <a:pt x="91" y="54"/>
                      <a:pt x="82" y="54"/>
                    </a:cubicBez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68" name="Freeform 20"/>
              <p:cNvSpPr>
                <a:spLocks/>
              </p:cNvSpPr>
              <p:nvPr/>
            </p:nvSpPr>
            <p:spPr bwMode="auto">
              <a:xfrm>
                <a:off x="4857387" y="2056096"/>
                <a:ext cx="366322" cy="599073"/>
              </a:xfrm>
              <a:custGeom>
                <a:avLst/>
                <a:gdLst>
                  <a:gd name="T0" fmla="*/ 194 w 194"/>
                  <a:gd name="T1" fmla="*/ 0 h 317"/>
                  <a:gd name="T2" fmla="*/ 134 w 194"/>
                  <a:gd name="T3" fmla="*/ 202 h 317"/>
                  <a:gd name="T4" fmla="*/ 134 w 194"/>
                  <a:gd name="T5" fmla="*/ 317 h 317"/>
                  <a:gd name="T6" fmla="*/ 58 w 194"/>
                  <a:gd name="T7" fmla="*/ 317 h 317"/>
                  <a:gd name="T8" fmla="*/ 58 w 194"/>
                  <a:gd name="T9" fmla="*/ 202 h 317"/>
                  <a:gd name="T10" fmla="*/ 0 w 194"/>
                  <a:gd name="T11" fmla="*/ 0 h 317"/>
                  <a:gd name="T12" fmla="*/ 75 w 194"/>
                  <a:gd name="T13" fmla="*/ 0 h 317"/>
                  <a:gd name="T14" fmla="*/ 95 w 194"/>
                  <a:gd name="T15" fmla="*/ 125 h 317"/>
                  <a:gd name="T16" fmla="*/ 118 w 194"/>
                  <a:gd name="T17" fmla="*/ 0 h 317"/>
                  <a:gd name="T18" fmla="*/ 194 w 194"/>
                  <a:gd name="T19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4" h="317">
                    <a:moveTo>
                      <a:pt x="194" y="0"/>
                    </a:moveTo>
                    <a:cubicBezTo>
                      <a:pt x="134" y="202"/>
                      <a:pt x="134" y="202"/>
                      <a:pt x="134" y="202"/>
                    </a:cubicBezTo>
                    <a:cubicBezTo>
                      <a:pt x="134" y="317"/>
                      <a:pt x="134" y="317"/>
                      <a:pt x="134" y="317"/>
                    </a:cubicBezTo>
                    <a:cubicBezTo>
                      <a:pt x="58" y="317"/>
                      <a:pt x="58" y="317"/>
                      <a:pt x="58" y="317"/>
                    </a:cubicBezTo>
                    <a:cubicBezTo>
                      <a:pt x="58" y="202"/>
                      <a:pt x="58" y="202"/>
                      <a:pt x="58" y="20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87" y="62"/>
                      <a:pt x="94" y="104"/>
                      <a:pt x="95" y="125"/>
                    </a:cubicBezTo>
                    <a:cubicBezTo>
                      <a:pt x="100" y="91"/>
                      <a:pt x="107" y="50"/>
                      <a:pt x="118" y="0"/>
                    </a:cubicBezTo>
                    <a:lnTo>
                      <a:pt x="194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69" name="Freeform 18"/>
              <p:cNvSpPr>
                <a:spLocks noEditPoints="1"/>
              </p:cNvSpPr>
              <p:nvPr/>
            </p:nvSpPr>
            <p:spPr bwMode="auto">
              <a:xfrm>
                <a:off x="5266644" y="2056096"/>
                <a:ext cx="359124" cy="621468"/>
              </a:xfrm>
              <a:custGeom>
                <a:avLst/>
                <a:gdLst>
                  <a:gd name="T0" fmla="*/ 190 w 190"/>
                  <a:gd name="T1" fmla="*/ 192 h 329"/>
                  <a:gd name="T2" fmla="*/ 188 w 190"/>
                  <a:gd name="T3" fmla="*/ 259 h 329"/>
                  <a:gd name="T4" fmla="*/ 174 w 190"/>
                  <a:gd name="T5" fmla="*/ 295 h 329"/>
                  <a:gd name="T6" fmla="*/ 142 w 190"/>
                  <a:gd name="T7" fmla="*/ 320 h 329"/>
                  <a:gd name="T8" fmla="*/ 95 w 190"/>
                  <a:gd name="T9" fmla="*/ 329 h 329"/>
                  <a:gd name="T10" fmla="*/ 50 w 190"/>
                  <a:gd name="T11" fmla="*/ 321 h 329"/>
                  <a:gd name="T12" fmla="*/ 17 w 190"/>
                  <a:gd name="T13" fmla="*/ 296 h 329"/>
                  <a:gd name="T14" fmla="*/ 2 w 190"/>
                  <a:gd name="T15" fmla="*/ 260 h 329"/>
                  <a:gd name="T16" fmla="*/ 0 w 190"/>
                  <a:gd name="T17" fmla="*/ 192 h 329"/>
                  <a:gd name="T18" fmla="*/ 0 w 190"/>
                  <a:gd name="T19" fmla="*/ 137 h 329"/>
                  <a:gd name="T20" fmla="*/ 2 w 190"/>
                  <a:gd name="T21" fmla="*/ 70 h 329"/>
                  <a:gd name="T22" fmla="*/ 16 w 190"/>
                  <a:gd name="T23" fmla="*/ 34 h 329"/>
                  <a:gd name="T24" fmla="*/ 48 w 190"/>
                  <a:gd name="T25" fmla="*/ 9 h 329"/>
                  <a:gd name="T26" fmla="*/ 95 w 190"/>
                  <a:gd name="T27" fmla="*/ 0 h 329"/>
                  <a:gd name="T28" fmla="*/ 141 w 190"/>
                  <a:gd name="T29" fmla="*/ 8 h 329"/>
                  <a:gd name="T30" fmla="*/ 173 w 190"/>
                  <a:gd name="T31" fmla="*/ 33 h 329"/>
                  <a:gd name="T32" fmla="*/ 188 w 190"/>
                  <a:gd name="T33" fmla="*/ 69 h 329"/>
                  <a:gd name="T34" fmla="*/ 190 w 190"/>
                  <a:gd name="T35" fmla="*/ 137 h 329"/>
                  <a:gd name="T36" fmla="*/ 190 w 190"/>
                  <a:gd name="T37" fmla="*/ 192 h 329"/>
                  <a:gd name="T38" fmla="*/ 108 w 190"/>
                  <a:gd name="T39" fmla="*/ 88 h 329"/>
                  <a:gd name="T40" fmla="*/ 106 w 190"/>
                  <a:gd name="T41" fmla="*/ 59 h 329"/>
                  <a:gd name="T42" fmla="*/ 96 w 190"/>
                  <a:gd name="T43" fmla="*/ 53 h 329"/>
                  <a:gd name="T44" fmla="*/ 86 w 190"/>
                  <a:gd name="T45" fmla="*/ 58 h 329"/>
                  <a:gd name="T46" fmla="*/ 82 w 190"/>
                  <a:gd name="T47" fmla="*/ 88 h 329"/>
                  <a:gd name="T48" fmla="*/ 82 w 190"/>
                  <a:gd name="T49" fmla="*/ 235 h 329"/>
                  <a:gd name="T50" fmla="*/ 85 w 190"/>
                  <a:gd name="T51" fmla="*/ 269 h 329"/>
                  <a:gd name="T52" fmla="*/ 95 w 190"/>
                  <a:gd name="T53" fmla="*/ 276 h 329"/>
                  <a:gd name="T54" fmla="*/ 106 w 190"/>
                  <a:gd name="T55" fmla="*/ 268 h 329"/>
                  <a:gd name="T56" fmla="*/ 108 w 190"/>
                  <a:gd name="T57" fmla="*/ 233 h 329"/>
                  <a:gd name="T58" fmla="*/ 108 w 190"/>
                  <a:gd name="T59" fmla="*/ 88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0" h="329">
                    <a:moveTo>
                      <a:pt x="190" y="192"/>
                    </a:moveTo>
                    <a:cubicBezTo>
                      <a:pt x="190" y="223"/>
                      <a:pt x="190" y="246"/>
                      <a:pt x="188" y="259"/>
                    </a:cubicBezTo>
                    <a:cubicBezTo>
                      <a:pt x="187" y="272"/>
                      <a:pt x="182" y="284"/>
                      <a:pt x="174" y="295"/>
                    </a:cubicBezTo>
                    <a:cubicBezTo>
                      <a:pt x="166" y="306"/>
                      <a:pt x="156" y="315"/>
                      <a:pt x="142" y="320"/>
                    </a:cubicBezTo>
                    <a:cubicBezTo>
                      <a:pt x="129" y="326"/>
                      <a:pt x="113" y="329"/>
                      <a:pt x="95" y="329"/>
                    </a:cubicBezTo>
                    <a:cubicBezTo>
                      <a:pt x="78" y="329"/>
                      <a:pt x="63" y="326"/>
                      <a:pt x="50" y="321"/>
                    </a:cubicBezTo>
                    <a:cubicBezTo>
                      <a:pt x="36" y="315"/>
                      <a:pt x="25" y="307"/>
                      <a:pt x="17" y="296"/>
                    </a:cubicBezTo>
                    <a:cubicBezTo>
                      <a:pt x="9" y="285"/>
                      <a:pt x="4" y="273"/>
                      <a:pt x="2" y="260"/>
                    </a:cubicBezTo>
                    <a:cubicBezTo>
                      <a:pt x="1" y="247"/>
                      <a:pt x="0" y="224"/>
                      <a:pt x="0" y="192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06"/>
                      <a:pt x="1" y="83"/>
                      <a:pt x="2" y="70"/>
                    </a:cubicBezTo>
                    <a:cubicBezTo>
                      <a:pt x="4" y="57"/>
                      <a:pt x="9" y="45"/>
                      <a:pt x="16" y="34"/>
                    </a:cubicBezTo>
                    <a:cubicBezTo>
                      <a:pt x="24" y="23"/>
                      <a:pt x="35" y="14"/>
                      <a:pt x="48" y="9"/>
                    </a:cubicBezTo>
                    <a:cubicBezTo>
                      <a:pt x="62" y="3"/>
                      <a:pt x="77" y="0"/>
                      <a:pt x="95" y="0"/>
                    </a:cubicBezTo>
                    <a:cubicBezTo>
                      <a:pt x="112" y="0"/>
                      <a:pt x="127" y="2"/>
                      <a:pt x="141" y="8"/>
                    </a:cubicBezTo>
                    <a:cubicBezTo>
                      <a:pt x="154" y="14"/>
                      <a:pt x="165" y="22"/>
                      <a:pt x="173" y="33"/>
                    </a:cubicBezTo>
                    <a:cubicBezTo>
                      <a:pt x="182" y="44"/>
                      <a:pt x="186" y="56"/>
                      <a:pt x="188" y="69"/>
                    </a:cubicBezTo>
                    <a:cubicBezTo>
                      <a:pt x="190" y="82"/>
                      <a:pt x="190" y="105"/>
                      <a:pt x="190" y="137"/>
                    </a:cubicBezTo>
                    <a:lnTo>
                      <a:pt x="190" y="192"/>
                    </a:lnTo>
                    <a:close/>
                    <a:moveTo>
                      <a:pt x="108" y="88"/>
                    </a:moveTo>
                    <a:cubicBezTo>
                      <a:pt x="108" y="73"/>
                      <a:pt x="107" y="63"/>
                      <a:pt x="106" y="59"/>
                    </a:cubicBezTo>
                    <a:cubicBezTo>
                      <a:pt x="104" y="55"/>
                      <a:pt x="101" y="53"/>
                      <a:pt x="96" y="53"/>
                    </a:cubicBezTo>
                    <a:cubicBezTo>
                      <a:pt x="91" y="53"/>
                      <a:pt x="88" y="55"/>
                      <a:pt x="86" y="58"/>
                    </a:cubicBezTo>
                    <a:cubicBezTo>
                      <a:pt x="83" y="62"/>
                      <a:pt x="82" y="71"/>
                      <a:pt x="82" y="88"/>
                    </a:cubicBezTo>
                    <a:cubicBezTo>
                      <a:pt x="82" y="235"/>
                      <a:pt x="82" y="235"/>
                      <a:pt x="82" y="235"/>
                    </a:cubicBezTo>
                    <a:cubicBezTo>
                      <a:pt x="82" y="254"/>
                      <a:pt x="83" y="265"/>
                      <a:pt x="85" y="269"/>
                    </a:cubicBezTo>
                    <a:cubicBezTo>
                      <a:pt x="86" y="274"/>
                      <a:pt x="90" y="276"/>
                      <a:pt x="95" y="276"/>
                    </a:cubicBezTo>
                    <a:cubicBezTo>
                      <a:pt x="101" y="276"/>
                      <a:pt x="104" y="273"/>
                      <a:pt x="106" y="268"/>
                    </a:cubicBezTo>
                    <a:cubicBezTo>
                      <a:pt x="107" y="263"/>
                      <a:pt x="108" y="252"/>
                      <a:pt x="108" y="233"/>
                    </a:cubicBezTo>
                    <a:lnTo>
                      <a:pt x="108" y="88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03898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16510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平行四边形 4"/>
          <p:cNvSpPr/>
          <p:nvPr/>
        </p:nvSpPr>
        <p:spPr>
          <a:xfrm>
            <a:off x="4067944" y="0"/>
            <a:ext cx="6552728" cy="5143500"/>
          </a:xfrm>
          <a:prstGeom prst="parallelogram">
            <a:avLst>
              <a:gd name="adj" fmla="val 97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489093" y="915566"/>
            <a:ext cx="2531179" cy="1966899"/>
            <a:chOff x="4417085" y="890211"/>
            <a:chExt cx="2531179" cy="196689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 useBgFill="1">
          <p:nvSpPr>
            <p:cNvPr id="68" name="Freeform 6"/>
            <p:cNvSpPr>
              <a:spLocks noEditPoints="1"/>
            </p:cNvSpPr>
            <p:nvPr/>
          </p:nvSpPr>
          <p:spPr bwMode="auto">
            <a:xfrm>
              <a:off x="4545012" y="890211"/>
              <a:ext cx="405680" cy="621198"/>
            </a:xfrm>
            <a:custGeom>
              <a:avLst/>
              <a:gdLst>
                <a:gd name="T0" fmla="*/ 20 w 149"/>
                <a:gd name="T1" fmla="*/ 0 h 228"/>
                <a:gd name="T2" fmla="*/ 79 w 149"/>
                <a:gd name="T3" fmla="*/ 0 h 228"/>
                <a:gd name="T4" fmla="*/ 121 w 149"/>
                <a:gd name="T5" fmla="*/ 5 h 228"/>
                <a:gd name="T6" fmla="*/ 142 w 149"/>
                <a:gd name="T7" fmla="*/ 22 h 228"/>
                <a:gd name="T8" fmla="*/ 147 w 149"/>
                <a:gd name="T9" fmla="*/ 65 h 228"/>
                <a:gd name="T10" fmla="*/ 139 w 149"/>
                <a:gd name="T11" fmla="*/ 93 h 228"/>
                <a:gd name="T12" fmla="*/ 113 w 149"/>
                <a:gd name="T13" fmla="*/ 105 h 228"/>
                <a:gd name="T14" fmla="*/ 140 w 149"/>
                <a:gd name="T15" fmla="*/ 120 h 228"/>
                <a:gd name="T16" fmla="*/ 144 w 149"/>
                <a:gd name="T17" fmla="*/ 153 h 228"/>
                <a:gd name="T18" fmla="*/ 142 w 149"/>
                <a:gd name="T19" fmla="*/ 174 h 228"/>
                <a:gd name="T20" fmla="*/ 134 w 149"/>
                <a:gd name="T21" fmla="*/ 209 h 228"/>
                <a:gd name="T22" fmla="*/ 116 w 149"/>
                <a:gd name="T23" fmla="*/ 224 h 228"/>
                <a:gd name="T24" fmla="*/ 68 w 149"/>
                <a:gd name="T25" fmla="*/ 228 h 228"/>
                <a:gd name="T26" fmla="*/ 0 w 149"/>
                <a:gd name="T27" fmla="*/ 228 h 228"/>
                <a:gd name="T28" fmla="*/ 20 w 149"/>
                <a:gd name="T29" fmla="*/ 0 h 228"/>
                <a:gd name="T30" fmla="*/ 68 w 149"/>
                <a:gd name="T31" fmla="*/ 125 h 228"/>
                <a:gd name="T32" fmla="*/ 62 w 149"/>
                <a:gd name="T33" fmla="*/ 189 h 228"/>
                <a:gd name="T34" fmla="*/ 79 w 149"/>
                <a:gd name="T35" fmla="*/ 185 h 228"/>
                <a:gd name="T36" fmla="*/ 83 w 149"/>
                <a:gd name="T37" fmla="*/ 168 h 228"/>
                <a:gd name="T38" fmla="*/ 85 w 149"/>
                <a:gd name="T39" fmla="*/ 146 h 228"/>
                <a:gd name="T40" fmla="*/ 84 w 149"/>
                <a:gd name="T41" fmla="*/ 129 h 228"/>
                <a:gd name="T42" fmla="*/ 68 w 149"/>
                <a:gd name="T43" fmla="*/ 125 h 228"/>
                <a:gd name="T44" fmla="*/ 75 w 149"/>
                <a:gd name="T45" fmla="*/ 39 h 228"/>
                <a:gd name="T46" fmla="*/ 71 w 149"/>
                <a:gd name="T47" fmla="*/ 90 h 228"/>
                <a:gd name="T48" fmla="*/ 77 w 149"/>
                <a:gd name="T49" fmla="*/ 90 h 228"/>
                <a:gd name="T50" fmla="*/ 88 w 149"/>
                <a:gd name="T51" fmla="*/ 85 h 228"/>
                <a:gd name="T52" fmla="*/ 93 w 149"/>
                <a:gd name="T53" fmla="*/ 61 h 228"/>
                <a:gd name="T54" fmla="*/ 92 w 149"/>
                <a:gd name="T55" fmla="*/ 46 h 228"/>
                <a:gd name="T56" fmla="*/ 88 w 149"/>
                <a:gd name="T57" fmla="*/ 40 h 228"/>
                <a:gd name="T58" fmla="*/ 75 w 149"/>
                <a:gd name="T59" fmla="*/ 3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9" h="228">
                  <a:moveTo>
                    <a:pt x="20" y="0"/>
                  </a:moveTo>
                  <a:cubicBezTo>
                    <a:pt x="79" y="0"/>
                    <a:pt x="79" y="0"/>
                    <a:pt x="79" y="0"/>
                  </a:cubicBezTo>
                  <a:cubicBezTo>
                    <a:pt x="97" y="0"/>
                    <a:pt x="111" y="2"/>
                    <a:pt x="121" y="5"/>
                  </a:cubicBezTo>
                  <a:cubicBezTo>
                    <a:pt x="130" y="7"/>
                    <a:pt x="137" y="13"/>
                    <a:pt x="142" y="22"/>
                  </a:cubicBezTo>
                  <a:cubicBezTo>
                    <a:pt x="147" y="31"/>
                    <a:pt x="149" y="45"/>
                    <a:pt x="147" y="65"/>
                  </a:cubicBezTo>
                  <a:cubicBezTo>
                    <a:pt x="146" y="78"/>
                    <a:pt x="143" y="88"/>
                    <a:pt x="139" y="93"/>
                  </a:cubicBezTo>
                  <a:cubicBezTo>
                    <a:pt x="134" y="98"/>
                    <a:pt x="126" y="102"/>
                    <a:pt x="113" y="105"/>
                  </a:cubicBezTo>
                  <a:cubicBezTo>
                    <a:pt x="126" y="108"/>
                    <a:pt x="135" y="113"/>
                    <a:pt x="140" y="120"/>
                  </a:cubicBezTo>
                  <a:cubicBezTo>
                    <a:pt x="144" y="128"/>
                    <a:pt x="145" y="139"/>
                    <a:pt x="144" y="153"/>
                  </a:cubicBezTo>
                  <a:cubicBezTo>
                    <a:pt x="142" y="174"/>
                    <a:pt x="142" y="174"/>
                    <a:pt x="142" y="174"/>
                  </a:cubicBezTo>
                  <a:cubicBezTo>
                    <a:pt x="141" y="190"/>
                    <a:pt x="138" y="201"/>
                    <a:pt x="134" y="209"/>
                  </a:cubicBezTo>
                  <a:cubicBezTo>
                    <a:pt x="130" y="216"/>
                    <a:pt x="124" y="221"/>
                    <a:pt x="116" y="224"/>
                  </a:cubicBezTo>
                  <a:cubicBezTo>
                    <a:pt x="108" y="227"/>
                    <a:pt x="92" y="228"/>
                    <a:pt x="68" y="228"/>
                  </a:cubicBezTo>
                  <a:cubicBezTo>
                    <a:pt x="0" y="228"/>
                    <a:pt x="0" y="228"/>
                    <a:pt x="0" y="228"/>
                  </a:cubicBezTo>
                  <a:lnTo>
                    <a:pt x="20" y="0"/>
                  </a:lnTo>
                  <a:close/>
                  <a:moveTo>
                    <a:pt x="68" y="125"/>
                  </a:moveTo>
                  <a:cubicBezTo>
                    <a:pt x="62" y="189"/>
                    <a:pt x="62" y="189"/>
                    <a:pt x="62" y="189"/>
                  </a:cubicBezTo>
                  <a:cubicBezTo>
                    <a:pt x="71" y="189"/>
                    <a:pt x="76" y="187"/>
                    <a:pt x="79" y="185"/>
                  </a:cubicBezTo>
                  <a:cubicBezTo>
                    <a:pt x="81" y="183"/>
                    <a:pt x="83" y="177"/>
                    <a:pt x="83" y="168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6" y="137"/>
                    <a:pt x="86" y="131"/>
                    <a:pt x="84" y="129"/>
                  </a:cubicBezTo>
                  <a:cubicBezTo>
                    <a:pt x="82" y="127"/>
                    <a:pt x="77" y="126"/>
                    <a:pt x="68" y="125"/>
                  </a:cubicBezTo>
                  <a:close/>
                  <a:moveTo>
                    <a:pt x="75" y="39"/>
                  </a:moveTo>
                  <a:cubicBezTo>
                    <a:pt x="71" y="90"/>
                    <a:pt x="71" y="90"/>
                    <a:pt x="71" y="90"/>
                  </a:cubicBezTo>
                  <a:cubicBezTo>
                    <a:pt x="73" y="90"/>
                    <a:pt x="75" y="90"/>
                    <a:pt x="77" y="90"/>
                  </a:cubicBezTo>
                  <a:cubicBezTo>
                    <a:pt x="83" y="90"/>
                    <a:pt x="86" y="88"/>
                    <a:pt x="88" y="85"/>
                  </a:cubicBezTo>
                  <a:cubicBezTo>
                    <a:pt x="90" y="83"/>
                    <a:pt x="92" y="74"/>
                    <a:pt x="93" y="61"/>
                  </a:cubicBezTo>
                  <a:cubicBezTo>
                    <a:pt x="93" y="54"/>
                    <a:pt x="93" y="49"/>
                    <a:pt x="92" y="46"/>
                  </a:cubicBezTo>
                  <a:cubicBezTo>
                    <a:pt x="91" y="43"/>
                    <a:pt x="90" y="41"/>
                    <a:pt x="88" y="40"/>
                  </a:cubicBezTo>
                  <a:cubicBezTo>
                    <a:pt x="85" y="40"/>
                    <a:pt x="81" y="39"/>
                    <a:pt x="75" y="39"/>
                  </a:cubicBez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 useBgFill="1">
          <p:nvSpPr>
            <p:cNvPr id="69" name="Freeform 7"/>
            <p:cNvSpPr>
              <a:spLocks/>
            </p:cNvSpPr>
            <p:nvPr/>
          </p:nvSpPr>
          <p:spPr bwMode="auto">
            <a:xfrm>
              <a:off x="4964119" y="890211"/>
              <a:ext cx="320395" cy="621198"/>
            </a:xfrm>
            <a:custGeom>
              <a:avLst/>
              <a:gdLst>
                <a:gd name="T0" fmla="*/ 47 w 278"/>
                <a:gd name="T1" fmla="*/ 0 h 539"/>
                <a:gd name="T2" fmla="*/ 278 w 278"/>
                <a:gd name="T3" fmla="*/ 0 h 539"/>
                <a:gd name="T4" fmla="*/ 269 w 278"/>
                <a:gd name="T5" fmla="*/ 109 h 539"/>
                <a:gd name="T6" fmla="*/ 177 w 278"/>
                <a:gd name="T7" fmla="*/ 109 h 539"/>
                <a:gd name="T8" fmla="*/ 167 w 278"/>
                <a:gd name="T9" fmla="*/ 211 h 539"/>
                <a:gd name="T10" fmla="*/ 255 w 278"/>
                <a:gd name="T11" fmla="*/ 211 h 539"/>
                <a:gd name="T12" fmla="*/ 245 w 278"/>
                <a:gd name="T13" fmla="*/ 312 h 539"/>
                <a:gd name="T14" fmla="*/ 158 w 278"/>
                <a:gd name="T15" fmla="*/ 312 h 539"/>
                <a:gd name="T16" fmla="*/ 148 w 278"/>
                <a:gd name="T17" fmla="*/ 430 h 539"/>
                <a:gd name="T18" fmla="*/ 250 w 278"/>
                <a:gd name="T19" fmla="*/ 430 h 539"/>
                <a:gd name="T20" fmla="*/ 241 w 278"/>
                <a:gd name="T21" fmla="*/ 539 h 539"/>
                <a:gd name="T22" fmla="*/ 0 w 278"/>
                <a:gd name="T23" fmla="*/ 539 h 539"/>
                <a:gd name="T24" fmla="*/ 47 w 278"/>
                <a:gd name="T25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8" h="539">
                  <a:moveTo>
                    <a:pt x="47" y="0"/>
                  </a:moveTo>
                  <a:lnTo>
                    <a:pt x="278" y="0"/>
                  </a:lnTo>
                  <a:lnTo>
                    <a:pt x="269" y="109"/>
                  </a:lnTo>
                  <a:lnTo>
                    <a:pt x="177" y="109"/>
                  </a:lnTo>
                  <a:lnTo>
                    <a:pt x="167" y="211"/>
                  </a:lnTo>
                  <a:lnTo>
                    <a:pt x="255" y="211"/>
                  </a:lnTo>
                  <a:lnTo>
                    <a:pt x="245" y="312"/>
                  </a:lnTo>
                  <a:lnTo>
                    <a:pt x="158" y="312"/>
                  </a:lnTo>
                  <a:lnTo>
                    <a:pt x="148" y="430"/>
                  </a:lnTo>
                  <a:lnTo>
                    <a:pt x="250" y="430"/>
                  </a:lnTo>
                  <a:lnTo>
                    <a:pt x="241" y="539"/>
                  </a:lnTo>
                  <a:lnTo>
                    <a:pt x="0" y="539"/>
                  </a:lnTo>
                  <a:lnTo>
                    <a:pt x="47" y="0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 useBgFill="1">
          <p:nvSpPr>
            <p:cNvPr id="72" name="Freeform 10"/>
            <p:cNvSpPr>
              <a:spLocks/>
            </p:cNvSpPr>
            <p:nvPr/>
          </p:nvSpPr>
          <p:spPr bwMode="auto">
            <a:xfrm>
              <a:off x="6103886" y="890211"/>
              <a:ext cx="413748" cy="621198"/>
            </a:xfrm>
            <a:custGeom>
              <a:avLst/>
              <a:gdLst>
                <a:gd name="T0" fmla="*/ 359 w 359"/>
                <a:gd name="T1" fmla="*/ 0 h 539"/>
                <a:gd name="T2" fmla="*/ 312 w 359"/>
                <a:gd name="T3" fmla="*/ 539 h 539"/>
                <a:gd name="T4" fmla="*/ 189 w 359"/>
                <a:gd name="T5" fmla="*/ 539 h 539"/>
                <a:gd name="T6" fmla="*/ 139 w 359"/>
                <a:gd name="T7" fmla="*/ 293 h 539"/>
                <a:gd name="T8" fmla="*/ 118 w 359"/>
                <a:gd name="T9" fmla="*/ 539 h 539"/>
                <a:gd name="T10" fmla="*/ 0 w 359"/>
                <a:gd name="T11" fmla="*/ 539 h 539"/>
                <a:gd name="T12" fmla="*/ 47 w 359"/>
                <a:gd name="T13" fmla="*/ 0 h 539"/>
                <a:gd name="T14" fmla="*/ 165 w 359"/>
                <a:gd name="T15" fmla="*/ 0 h 539"/>
                <a:gd name="T16" fmla="*/ 222 w 359"/>
                <a:gd name="T17" fmla="*/ 244 h 539"/>
                <a:gd name="T18" fmla="*/ 243 w 359"/>
                <a:gd name="T19" fmla="*/ 0 h 539"/>
                <a:gd name="T20" fmla="*/ 359 w 359"/>
                <a:gd name="T21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9" h="539">
                  <a:moveTo>
                    <a:pt x="359" y="0"/>
                  </a:moveTo>
                  <a:lnTo>
                    <a:pt x="312" y="539"/>
                  </a:lnTo>
                  <a:lnTo>
                    <a:pt x="189" y="539"/>
                  </a:lnTo>
                  <a:lnTo>
                    <a:pt x="139" y="293"/>
                  </a:lnTo>
                  <a:lnTo>
                    <a:pt x="118" y="539"/>
                  </a:lnTo>
                  <a:lnTo>
                    <a:pt x="0" y="539"/>
                  </a:lnTo>
                  <a:lnTo>
                    <a:pt x="47" y="0"/>
                  </a:lnTo>
                  <a:lnTo>
                    <a:pt x="165" y="0"/>
                  </a:lnTo>
                  <a:lnTo>
                    <a:pt x="222" y="244"/>
                  </a:lnTo>
                  <a:lnTo>
                    <a:pt x="243" y="0"/>
                  </a:lnTo>
                  <a:lnTo>
                    <a:pt x="359" y="0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 useBgFill="1">
          <p:nvSpPr>
            <p:cNvPr id="73" name="Freeform 11"/>
            <p:cNvSpPr>
              <a:spLocks noEditPoints="1"/>
            </p:cNvSpPr>
            <p:nvPr/>
          </p:nvSpPr>
          <p:spPr bwMode="auto">
            <a:xfrm>
              <a:off x="6531059" y="890211"/>
              <a:ext cx="417205" cy="621198"/>
            </a:xfrm>
            <a:custGeom>
              <a:avLst/>
              <a:gdLst>
                <a:gd name="T0" fmla="*/ 20 w 153"/>
                <a:gd name="T1" fmla="*/ 0 h 228"/>
                <a:gd name="T2" fmla="*/ 64 w 153"/>
                <a:gd name="T3" fmla="*/ 0 h 228"/>
                <a:gd name="T4" fmla="*/ 122 w 153"/>
                <a:gd name="T5" fmla="*/ 4 h 228"/>
                <a:gd name="T6" fmla="*/ 144 w 153"/>
                <a:gd name="T7" fmla="*/ 17 h 228"/>
                <a:gd name="T8" fmla="*/ 152 w 153"/>
                <a:gd name="T9" fmla="*/ 37 h 228"/>
                <a:gd name="T10" fmla="*/ 150 w 153"/>
                <a:gd name="T11" fmla="*/ 81 h 228"/>
                <a:gd name="T12" fmla="*/ 143 w 153"/>
                <a:gd name="T13" fmla="*/ 160 h 228"/>
                <a:gd name="T14" fmla="*/ 137 w 153"/>
                <a:gd name="T15" fmla="*/ 201 h 228"/>
                <a:gd name="T16" fmla="*/ 125 w 153"/>
                <a:gd name="T17" fmla="*/ 217 h 228"/>
                <a:gd name="T18" fmla="*/ 107 w 153"/>
                <a:gd name="T19" fmla="*/ 226 h 228"/>
                <a:gd name="T20" fmla="*/ 75 w 153"/>
                <a:gd name="T21" fmla="*/ 228 h 228"/>
                <a:gd name="T22" fmla="*/ 0 w 153"/>
                <a:gd name="T23" fmla="*/ 228 h 228"/>
                <a:gd name="T24" fmla="*/ 20 w 153"/>
                <a:gd name="T25" fmla="*/ 0 h 228"/>
                <a:gd name="T26" fmla="*/ 76 w 153"/>
                <a:gd name="T27" fmla="*/ 39 h 228"/>
                <a:gd name="T28" fmla="*/ 63 w 153"/>
                <a:gd name="T29" fmla="*/ 189 h 228"/>
                <a:gd name="T30" fmla="*/ 79 w 153"/>
                <a:gd name="T31" fmla="*/ 184 h 228"/>
                <a:gd name="T32" fmla="*/ 84 w 153"/>
                <a:gd name="T33" fmla="*/ 156 h 228"/>
                <a:gd name="T34" fmla="*/ 92 w 153"/>
                <a:gd name="T35" fmla="*/ 67 h 228"/>
                <a:gd name="T36" fmla="*/ 93 w 153"/>
                <a:gd name="T37" fmla="*/ 48 h 228"/>
                <a:gd name="T38" fmla="*/ 89 w 153"/>
                <a:gd name="T39" fmla="*/ 41 h 228"/>
                <a:gd name="T40" fmla="*/ 76 w 153"/>
                <a:gd name="T41" fmla="*/ 3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3" h="228">
                  <a:moveTo>
                    <a:pt x="20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93" y="0"/>
                    <a:pt x="112" y="2"/>
                    <a:pt x="122" y="4"/>
                  </a:cubicBezTo>
                  <a:cubicBezTo>
                    <a:pt x="132" y="7"/>
                    <a:pt x="139" y="11"/>
                    <a:pt x="144" y="17"/>
                  </a:cubicBezTo>
                  <a:cubicBezTo>
                    <a:pt x="149" y="23"/>
                    <a:pt x="151" y="30"/>
                    <a:pt x="152" y="37"/>
                  </a:cubicBezTo>
                  <a:cubicBezTo>
                    <a:pt x="153" y="45"/>
                    <a:pt x="152" y="59"/>
                    <a:pt x="150" y="81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1" y="181"/>
                    <a:pt x="139" y="194"/>
                    <a:pt x="137" y="201"/>
                  </a:cubicBezTo>
                  <a:cubicBezTo>
                    <a:pt x="134" y="208"/>
                    <a:pt x="130" y="214"/>
                    <a:pt x="125" y="217"/>
                  </a:cubicBezTo>
                  <a:cubicBezTo>
                    <a:pt x="120" y="221"/>
                    <a:pt x="114" y="224"/>
                    <a:pt x="107" y="226"/>
                  </a:cubicBezTo>
                  <a:cubicBezTo>
                    <a:pt x="100" y="227"/>
                    <a:pt x="89" y="228"/>
                    <a:pt x="75" y="228"/>
                  </a:cubicBezTo>
                  <a:cubicBezTo>
                    <a:pt x="0" y="228"/>
                    <a:pt x="0" y="228"/>
                    <a:pt x="0" y="228"/>
                  </a:cubicBezTo>
                  <a:lnTo>
                    <a:pt x="20" y="0"/>
                  </a:lnTo>
                  <a:close/>
                  <a:moveTo>
                    <a:pt x="76" y="39"/>
                  </a:moveTo>
                  <a:cubicBezTo>
                    <a:pt x="63" y="189"/>
                    <a:pt x="63" y="189"/>
                    <a:pt x="63" y="189"/>
                  </a:cubicBezTo>
                  <a:cubicBezTo>
                    <a:pt x="71" y="189"/>
                    <a:pt x="77" y="187"/>
                    <a:pt x="79" y="184"/>
                  </a:cubicBezTo>
                  <a:cubicBezTo>
                    <a:pt x="81" y="180"/>
                    <a:pt x="83" y="171"/>
                    <a:pt x="84" y="156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3" y="57"/>
                    <a:pt x="93" y="51"/>
                    <a:pt x="93" y="48"/>
                  </a:cubicBezTo>
                  <a:cubicBezTo>
                    <a:pt x="92" y="45"/>
                    <a:pt x="91" y="43"/>
                    <a:pt x="89" y="41"/>
                  </a:cubicBezTo>
                  <a:cubicBezTo>
                    <a:pt x="87" y="40"/>
                    <a:pt x="82" y="39"/>
                    <a:pt x="76" y="39"/>
                  </a:cubicBez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4535555" y="1563638"/>
              <a:ext cx="1105248" cy="620045"/>
              <a:chOff x="2949576" y="701973"/>
              <a:chExt cx="1522413" cy="854075"/>
            </a:xfrm>
          </p:grpSpPr>
          <p:sp useBgFill="1">
            <p:nvSpPr>
              <p:cNvPr id="75" name="Freeform 12"/>
              <p:cNvSpPr>
                <a:spLocks/>
              </p:cNvSpPr>
              <p:nvPr/>
            </p:nvSpPr>
            <p:spPr bwMode="auto">
              <a:xfrm>
                <a:off x="2949576" y="701973"/>
                <a:ext cx="501650" cy="854075"/>
              </a:xfrm>
              <a:custGeom>
                <a:avLst/>
                <a:gdLst>
                  <a:gd name="T0" fmla="*/ 316 w 316"/>
                  <a:gd name="T1" fmla="*/ 0 h 538"/>
                  <a:gd name="T2" fmla="*/ 307 w 316"/>
                  <a:gd name="T3" fmla="*/ 106 h 538"/>
                  <a:gd name="T4" fmla="*/ 222 w 316"/>
                  <a:gd name="T5" fmla="*/ 106 h 538"/>
                  <a:gd name="T6" fmla="*/ 184 w 316"/>
                  <a:gd name="T7" fmla="*/ 538 h 538"/>
                  <a:gd name="T8" fmla="*/ 45 w 316"/>
                  <a:gd name="T9" fmla="*/ 538 h 538"/>
                  <a:gd name="T10" fmla="*/ 83 w 316"/>
                  <a:gd name="T11" fmla="*/ 106 h 538"/>
                  <a:gd name="T12" fmla="*/ 0 w 316"/>
                  <a:gd name="T13" fmla="*/ 106 h 538"/>
                  <a:gd name="T14" fmla="*/ 9 w 316"/>
                  <a:gd name="T15" fmla="*/ 0 h 538"/>
                  <a:gd name="T16" fmla="*/ 316 w 316"/>
                  <a:gd name="T17" fmla="*/ 0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6" h="538">
                    <a:moveTo>
                      <a:pt x="316" y="0"/>
                    </a:moveTo>
                    <a:lnTo>
                      <a:pt x="307" y="106"/>
                    </a:lnTo>
                    <a:lnTo>
                      <a:pt x="222" y="106"/>
                    </a:lnTo>
                    <a:lnTo>
                      <a:pt x="184" y="538"/>
                    </a:lnTo>
                    <a:lnTo>
                      <a:pt x="45" y="538"/>
                    </a:lnTo>
                    <a:lnTo>
                      <a:pt x="83" y="106"/>
                    </a:lnTo>
                    <a:lnTo>
                      <a:pt x="0" y="106"/>
                    </a:lnTo>
                    <a:lnTo>
                      <a:pt x="9" y="0"/>
                    </a:lnTo>
                    <a:lnTo>
                      <a:pt x="316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76" name="Freeform 13"/>
              <p:cNvSpPr>
                <a:spLocks/>
              </p:cNvSpPr>
              <p:nvPr/>
            </p:nvSpPr>
            <p:spPr bwMode="auto">
              <a:xfrm>
                <a:off x="3425826" y="701973"/>
                <a:ext cx="584200" cy="854075"/>
              </a:xfrm>
              <a:custGeom>
                <a:avLst/>
                <a:gdLst>
                  <a:gd name="T0" fmla="*/ 368 w 368"/>
                  <a:gd name="T1" fmla="*/ 0 h 538"/>
                  <a:gd name="T2" fmla="*/ 321 w 368"/>
                  <a:gd name="T3" fmla="*/ 538 h 538"/>
                  <a:gd name="T4" fmla="*/ 182 w 368"/>
                  <a:gd name="T5" fmla="*/ 538 h 538"/>
                  <a:gd name="T6" fmla="*/ 201 w 368"/>
                  <a:gd name="T7" fmla="*/ 312 h 538"/>
                  <a:gd name="T8" fmla="*/ 161 w 368"/>
                  <a:gd name="T9" fmla="*/ 312 h 538"/>
                  <a:gd name="T10" fmla="*/ 139 w 368"/>
                  <a:gd name="T11" fmla="*/ 538 h 538"/>
                  <a:gd name="T12" fmla="*/ 0 w 368"/>
                  <a:gd name="T13" fmla="*/ 538 h 538"/>
                  <a:gd name="T14" fmla="*/ 47 w 368"/>
                  <a:gd name="T15" fmla="*/ 0 h 538"/>
                  <a:gd name="T16" fmla="*/ 187 w 368"/>
                  <a:gd name="T17" fmla="*/ 0 h 538"/>
                  <a:gd name="T18" fmla="*/ 170 w 368"/>
                  <a:gd name="T19" fmla="*/ 191 h 538"/>
                  <a:gd name="T20" fmla="*/ 213 w 368"/>
                  <a:gd name="T21" fmla="*/ 191 h 538"/>
                  <a:gd name="T22" fmla="*/ 229 w 368"/>
                  <a:gd name="T23" fmla="*/ 0 h 538"/>
                  <a:gd name="T24" fmla="*/ 368 w 368"/>
                  <a:gd name="T25" fmla="*/ 0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8" h="538">
                    <a:moveTo>
                      <a:pt x="368" y="0"/>
                    </a:moveTo>
                    <a:lnTo>
                      <a:pt x="321" y="538"/>
                    </a:lnTo>
                    <a:lnTo>
                      <a:pt x="182" y="538"/>
                    </a:lnTo>
                    <a:lnTo>
                      <a:pt x="201" y="312"/>
                    </a:lnTo>
                    <a:lnTo>
                      <a:pt x="161" y="312"/>
                    </a:lnTo>
                    <a:lnTo>
                      <a:pt x="139" y="538"/>
                    </a:lnTo>
                    <a:lnTo>
                      <a:pt x="0" y="538"/>
                    </a:lnTo>
                    <a:lnTo>
                      <a:pt x="47" y="0"/>
                    </a:lnTo>
                    <a:lnTo>
                      <a:pt x="187" y="0"/>
                    </a:lnTo>
                    <a:lnTo>
                      <a:pt x="170" y="191"/>
                    </a:lnTo>
                    <a:lnTo>
                      <a:pt x="213" y="191"/>
                    </a:lnTo>
                    <a:lnTo>
                      <a:pt x="229" y="0"/>
                    </a:lnTo>
                    <a:lnTo>
                      <a:pt x="368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77" name="Freeform 14"/>
              <p:cNvSpPr>
                <a:spLocks/>
              </p:cNvSpPr>
              <p:nvPr/>
            </p:nvSpPr>
            <p:spPr bwMode="auto">
              <a:xfrm>
                <a:off x="4025901" y="701973"/>
                <a:ext cx="446088" cy="854075"/>
              </a:xfrm>
              <a:custGeom>
                <a:avLst/>
                <a:gdLst>
                  <a:gd name="T0" fmla="*/ 47 w 281"/>
                  <a:gd name="T1" fmla="*/ 0 h 538"/>
                  <a:gd name="T2" fmla="*/ 281 w 281"/>
                  <a:gd name="T3" fmla="*/ 0 h 538"/>
                  <a:gd name="T4" fmla="*/ 272 w 281"/>
                  <a:gd name="T5" fmla="*/ 106 h 538"/>
                  <a:gd name="T6" fmla="*/ 177 w 281"/>
                  <a:gd name="T7" fmla="*/ 106 h 538"/>
                  <a:gd name="T8" fmla="*/ 168 w 281"/>
                  <a:gd name="T9" fmla="*/ 210 h 538"/>
                  <a:gd name="T10" fmla="*/ 255 w 281"/>
                  <a:gd name="T11" fmla="*/ 210 h 538"/>
                  <a:gd name="T12" fmla="*/ 248 w 281"/>
                  <a:gd name="T13" fmla="*/ 312 h 538"/>
                  <a:gd name="T14" fmla="*/ 161 w 281"/>
                  <a:gd name="T15" fmla="*/ 312 h 538"/>
                  <a:gd name="T16" fmla="*/ 149 w 281"/>
                  <a:gd name="T17" fmla="*/ 430 h 538"/>
                  <a:gd name="T18" fmla="*/ 253 w 281"/>
                  <a:gd name="T19" fmla="*/ 430 h 538"/>
                  <a:gd name="T20" fmla="*/ 243 w 281"/>
                  <a:gd name="T21" fmla="*/ 538 h 538"/>
                  <a:gd name="T22" fmla="*/ 0 w 281"/>
                  <a:gd name="T23" fmla="*/ 538 h 538"/>
                  <a:gd name="T24" fmla="*/ 47 w 281"/>
                  <a:gd name="T25" fmla="*/ 0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1" h="538">
                    <a:moveTo>
                      <a:pt x="47" y="0"/>
                    </a:moveTo>
                    <a:lnTo>
                      <a:pt x="281" y="0"/>
                    </a:lnTo>
                    <a:lnTo>
                      <a:pt x="272" y="106"/>
                    </a:lnTo>
                    <a:lnTo>
                      <a:pt x="177" y="106"/>
                    </a:lnTo>
                    <a:lnTo>
                      <a:pt x="168" y="210"/>
                    </a:lnTo>
                    <a:lnTo>
                      <a:pt x="255" y="210"/>
                    </a:lnTo>
                    <a:lnTo>
                      <a:pt x="248" y="312"/>
                    </a:lnTo>
                    <a:lnTo>
                      <a:pt x="161" y="312"/>
                    </a:lnTo>
                    <a:lnTo>
                      <a:pt x="149" y="430"/>
                    </a:lnTo>
                    <a:lnTo>
                      <a:pt x="253" y="430"/>
                    </a:lnTo>
                    <a:lnTo>
                      <a:pt x="243" y="538"/>
                    </a:lnTo>
                    <a:lnTo>
                      <a:pt x="0" y="538"/>
                    </a:lnTo>
                    <a:lnTo>
                      <a:pt x="47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 useBgFill="1">
          <p:nvSpPr>
            <p:cNvPr id="79" name="Freeform 15"/>
            <p:cNvSpPr>
              <a:spLocks/>
            </p:cNvSpPr>
            <p:nvPr/>
          </p:nvSpPr>
          <p:spPr bwMode="auto">
            <a:xfrm>
              <a:off x="4417085" y="2211710"/>
              <a:ext cx="403375" cy="645400"/>
            </a:xfrm>
            <a:custGeom>
              <a:avLst/>
              <a:gdLst>
                <a:gd name="T0" fmla="*/ 146 w 148"/>
                <a:gd name="T1" fmla="*/ 88 h 237"/>
                <a:gd name="T2" fmla="*/ 86 w 148"/>
                <a:gd name="T3" fmla="*/ 88 h 237"/>
                <a:gd name="T4" fmla="*/ 88 w 148"/>
                <a:gd name="T5" fmla="*/ 68 h 237"/>
                <a:gd name="T6" fmla="*/ 89 w 148"/>
                <a:gd name="T7" fmla="*/ 43 h 237"/>
                <a:gd name="T8" fmla="*/ 81 w 148"/>
                <a:gd name="T9" fmla="*/ 38 h 237"/>
                <a:gd name="T10" fmla="*/ 73 w 148"/>
                <a:gd name="T11" fmla="*/ 42 h 237"/>
                <a:gd name="T12" fmla="*/ 69 w 148"/>
                <a:gd name="T13" fmla="*/ 64 h 237"/>
                <a:gd name="T14" fmla="*/ 60 w 148"/>
                <a:gd name="T15" fmla="*/ 173 h 237"/>
                <a:gd name="T16" fmla="*/ 60 w 148"/>
                <a:gd name="T17" fmla="*/ 193 h 237"/>
                <a:gd name="T18" fmla="*/ 67 w 148"/>
                <a:gd name="T19" fmla="*/ 198 h 237"/>
                <a:gd name="T20" fmla="*/ 77 w 148"/>
                <a:gd name="T21" fmla="*/ 193 h 237"/>
                <a:gd name="T22" fmla="*/ 81 w 148"/>
                <a:gd name="T23" fmla="*/ 171 h 237"/>
                <a:gd name="T24" fmla="*/ 83 w 148"/>
                <a:gd name="T25" fmla="*/ 144 h 237"/>
                <a:gd name="T26" fmla="*/ 71 w 148"/>
                <a:gd name="T27" fmla="*/ 144 h 237"/>
                <a:gd name="T28" fmla="*/ 74 w 148"/>
                <a:gd name="T29" fmla="*/ 110 h 237"/>
                <a:gd name="T30" fmla="*/ 144 w 148"/>
                <a:gd name="T31" fmla="*/ 110 h 237"/>
                <a:gd name="T32" fmla="*/ 133 w 148"/>
                <a:gd name="T33" fmla="*/ 232 h 237"/>
                <a:gd name="T34" fmla="*/ 96 w 148"/>
                <a:gd name="T35" fmla="*/ 232 h 237"/>
                <a:gd name="T36" fmla="*/ 92 w 148"/>
                <a:gd name="T37" fmla="*/ 216 h 237"/>
                <a:gd name="T38" fmla="*/ 75 w 148"/>
                <a:gd name="T39" fmla="*/ 232 h 237"/>
                <a:gd name="T40" fmla="*/ 53 w 148"/>
                <a:gd name="T41" fmla="*/ 237 h 237"/>
                <a:gd name="T42" fmla="*/ 26 w 148"/>
                <a:gd name="T43" fmla="*/ 230 h 237"/>
                <a:gd name="T44" fmla="*/ 7 w 148"/>
                <a:gd name="T45" fmla="*/ 212 h 237"/>
                <a:gd name="T46" fmla="*/ 1 w 148"/>
                <a:gd name="T47" fmla="*/ 189 h 237"/>
                <a:gd name="T48" fmla="*/ 2 w 148"/>
                <a:gd name="T49" fmla="*/ 154 h 237"/>
                <a:gd name="T50" fmla="*/ 8 w 148"/>
                <a:gd name="T51" fmla="*/ 86 h 237"/>
                <a:gd name="T52" fmla="*/ 16 w 148"/>
                <a:gd name="T53" fmla="*/ 39 h 237"/>
                <a:gd name="T54" fmla="*/ 38 w 148"/>
                <a:gd name="T55" fmla="*/ 12 h 237"/>
                <a:gd name="T56" fmla="*/ 83 w 148"/>
                <a:gd name="T57" fmla="*/ 0 h 237"/>
                <a:gd name="T58" fmla="*/ 125 w 148"/>
                <a:gd name="T59" fmla="*/ 10 h 237"/>
                <a:gd name="T60" fmla="*/ 145 w 148"/>
                <a:gd name="T61" fmla="*/ 36 h 237"/>
                <a:gd name="T62" fmla="*/ 146 w 148"/>
                <a:gd name="T63" fmla="*/ 78 h 237"/>
                <a:gd name="T64" fmla="*/ 146 w 148"/>
                <a:gd name="T65" fmla="*/ 88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8" h="237">
                  <a:moveTo>
                    <a:pt x="146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8" y="68"/>
                    <a:pt x="88" y="68"/>
                    <a:pt x="88" y="68"/>
                  </a:cubicBezTo>
                  <a:cubicBezTo>
                    <a:pt x="89" y="55"/>
                    <a:pt x="89" y="46"/>
                    <a:pt x="89" y="43"/>
                  </a:cubicBezTo>
                  <a:cubicBezTo>
                    <a:pt x="88" y="40"/>
                    <a:pt x="85" y="38"/>
                    <a:pt x="81" y="38"/>
                  </a:cubicBezTo>
                  <a:cubicBezTo>
                    <a:pt x="77" y="38"/>
                    <a:pt x="75" y="40"/>
                    <a:pt x="73" y="42"/>
                  </a:cubicBezTo>
                  <a:cubicBezTo>
                    <a:pt x="72" y="45"/>
                    <a:pt x="70" y="52"/>
                    <a:pt x="69" y="64"/>
                  </a:cubicBezTo>
                  <a:cubicBezTo>
                    <a:pt x="60" y="173"/>
                    <a:pt x="60" y="173"/>
                    <a:pt x="60" y="173"/>
                  </a:cubicBezTo>
                  <a:cubicBezTo>
                    <a:pt x="59" y="184"/>
                    <a:pt x="59" y="190"/>
                    <a:pt x="60" y="193"/>
                  </a:cubicBezTo>
                  <a:cubicBezTo>
                    <a:pt x="61" y="197"/>
                    <a:pt x="63" y="198"/>
                    <a:pt x="67" y="198"/>
                  </a:cubicBezTo>
                  <a:cubicBezTo>
                    <a:pt x="72" y="198"/>
                    <a:pt x="75" y="197"/>
                    <a:pt x="77" y="193"/>
                  </a:cubicBezTo>
                  <a:cubicBezTo>
                    <a:pt x="79" y="189"/>
                    <a:pt x="80" y="182"/>
                    <a:pt x="81" y="171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71" y="144"/>
                    <a:pt x="71" y="144"/>
                    <a:pt x="71" y="144"/>
                  </a:cubicBezTo>
                  <a:cubicBezTo>
                    <a:pt x="74" y="110"/>
                    <a:pt x="74" y="110"/>
                    <a:pt x="74" y="110"/>
                  </a:cubicBezTo>
                  <a:cubicBezTo>
                    <a:pt x="144" y="110"/>
                    <a:pt x="144" y="110"/>
                    <a:pt x="144" y="110"/>
                  </a:cubicBezTo>
                  <a:cubicBezTo>
                    <a:pt x="133" y="232"/>
                    <a:pt x="133" y="232"/>
                    <a:pt x="133" y="232"/>
                  </a:cubicBezTo>
                  <a:cubicBezTo>
                    <a:pt x="96" y="232"/>
                    <a:pt x="96" y="232"/>
                    <a:pt x="96" y="232"/>
                  </a:cubicBezTo>
                  <a:cubicBezTo>
                    <a:pt x="92" y="216"/>
                    <a:pt x="92" y="216"/>
                    <a:pt x="92" y="216"/>
                  </a:cubicBezTo>
                  <a:cubicBezTo>
                    <a:pt x="87" y="223"/>
                    <a:pt x="82" y="228"/>
                    <a:pt x="75" y="232"/>
                  </a:cubicBezTo>
                  <a:cubicBezTo>
                    <a:pt x="69" y="235"/>
                    <a:pt x="61" y="237"/>
                    <a:pt x="53" y="237"/>
                  </a:cubicBezTo>
                  <a:cubicBezTo>
                    <a:pt x="43" y="237"/>
                    <a:pt x="34" y="234"/>
                    <a:pt x="26" y="230"/>
                  </a:cubicBezTo>
                  <a:cubicBezTo>
                    <a:pt x="17" y="225"/>
                    <a:pt x="11" y="219"/>
                    <a:pt x="7" y="212"/>
                  </a:cubicBezTo>
                  <a:cubicBezTo>
                    <a:pt x="3" y="205"/>
                    <a:pt x="1" y="197"/>
                    <a:pt x="1" y="189"/>
                  </a:cubicBezTo>
                  <a:cubicBezTo>
                    <a:pt x="0" y="181"/>
                    <a:pt x="1" y="170"/>
                    <a:pt x="2" y="154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10" y="65"/>
                    <a:pt x="13" y="49"/>
                    <a:pt x="16" y="39"/>
                  </a:cubicBezTo>
                  <a:cubicBezTo>
                    <a:pt x="19" y="29"/>
                    <a:pt x="27" y="20"/>
                    <a:pt x="38" y="12"/>
                  </a:cubicBezTo>
                  <a:cubicBezTo>
                    <a:pt x="50" y="4"/>
                    <a:pt x="65" y="0"/>
                    <a:pt x="83" y="0"/>
                  </a:cubicBezTo>
                  <a:cubicBezTo>
                    <a:pt x="100" y="0"/>
                    <a:pt x="114" y="3"/>
                    <a:pt x="125" y="10"/>
                  </a:cubicBezTo>
                  <a:cubicBezTo>
                    <a:pt x="136" y="17"/>
                    <a:pt x="142" y="26"/>
                    <a:pt x="145" y="36"/>
                  </a:cubicBezTo>
                  <a:cubicBezTo>
                    <a:pt x="148" y="46"/>
                    <a:pt x="148" y="60"/>
                    <a:pt x="146" y="78"/>
                  </a:cubicBezTo>
                  <a:lnTo>
                    <a:pt x="146" y="88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 useBgFill="1">
          <p:nvSpPr>
            <p:cNvPr id="80" name="Freeform 16"/>
            <p:cNvSpPr>
              <a:spLocks/>
            </p:cNvSpPr>
            <p:nvPr/>
          </p:nvSpPr>
          <p:spPr bwMode="auto">
            <a:xfrm>
              <a:off x="4841205" y="2223235"/>
              <a:ext cx="269685" cy="620045"/>
            </a:xfrm>
            <a:custGeom>
              <a:avLst/>
              <a:gdLst>
                <a:gd name="T0" fmla="*/ 187 w 234"/>
                <a:gd name="T1" fmla="*/ 0 h 538"/>
                <a:gd name="T2" fmla="*/ 149 w 234"/>
                <a:gd name="T3" fmla="*/ 432 h 538"/>
                <a:gd name="T4" fmla="*/ 234 w 234"/>
                <a:gd name="T5" fmla="*/ 432 h 538"/>
                <a:gd name="T6" fmla="*/ 225 w 234"/>
                <a:gd name="T7" fmla="*/ 538 h 538"/>
                <a:gd name="T8" fmla="*/ 0 w 234"/>
                <a:gd name="T9" fmla="*/ 538 h 538"/>
                <a:gd name="T10" fmla="*/ 48 w 234"/>
                <a:gd name="T11" fmla="*/ 0 h 538"/>
                <a:gd name="T12" fmla="*/ 187 w 234"/>
                <a:gd name="T13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4" h="538">
                  <a:moveTo>
                    <a:pt x="187" y="0"/>
                  </a:moveTo>
                  <a:lnTo>
                    <a:pt x="149" y="432"/>
                  </a:lnTo>
                  <a:lnTo>
                    <a:pt x="234" y="432"/>
                  </a:lnTo>
                  <a:lnTo>
                    <a:pt x="225" y="538"/>
                  </a:lnTo>
                  <a:lnTo>
                    <a:pt x="0" y="538"/>
                  </a:lnTo>
                  <a:lnTo>
                    <a:pt x="48" y="0"/>
                  </a:lnTo>
                  <a:lnTo>
                    <a:pt x="187" y="0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 useBgFill="1">
          <p:nvSpPr>
            <p:cNvPr id="81" name="Freeform 17"/>
            <p:cNvSpPr>
              <a:spLocks noEditPoints="1"/>
            </p:cNvSpPr>
            <p:nvPr/>
          </p:nvSpPr>
          <p:spPr bwMode="auto">
            <a:xfrm>
              <a:off x="5138550" y="2211710"/>
              <a:ext cx="397613" cy="645400"/>
            </a:xfrm>
            <a:custGeom>
              <a:avLst/>
              <a:gdLst>
                <a:gd name="T0" fmla="*/ 140 w 146"/>
                <a:gd name="T1" fmla="*/ 138 h 237"/>
                <a:gd name="T2" fmla="*/ 134 w 146"/>
                <a:gd name="T3" fmla="*/ 186 h 237"/>
                <a:gd name="T4" fmla="*/ 121 w 146"/>
                <a:gd name="T5" fmla="*/ 212 h 237"/>
                <a:gd name="T6" fmla="*/ 97 w 146"/>
                <a:gd name="T7" fmla="*/ 231 h 237"/>
                <a:gd name="T8" fmla="*/ 62 w 146"/>
                <a:gd name="T9" fmla="*/ 237 h 237"/>
                <a:gd name="T10" fmla="*/ 30 w 146"/>
                <a:gd name="T11" fmla="*/ 231 h 237"/>
                <a:gd name="T12" fmla="*/ 8 w 146"/>
                <a:gd name="T13" fmla="*/ 213 h 237"/>
                <a:gd name="T14" fmla="*/ 0 w 146"/>
                <a:gd name="T15" fmla="*/ 187 h 237"/>
                <a:gd name="T16" fmla="*/ 3 w 146"/>
                <a:gd name="T17" fmla="*/ 138 h 237"/>
                <a:gd name="T18" fmla="*/ 6 w 146"/>
                <a:gd name="T19" fmla="*/ 99 h 237"/>
                <a:gd name="T20" fmla="*/ 12 w 146"/>
                <a:gd name="T21" fmla="*/ 50 h 237"/>
                <a:gd name="T22" fmla="*/ 24 w 146"/>
                <a:gd name="T23" fmla="*/ 24 h 237"/>
                <a:gd name="T24" fmla="*/ 49 w 146"/>
                <a:gd name="T25" fmla="*/ 6 h 237"/>
                <a:gd name="T26" fmla="*/ 83 w 146"/>
                <a:gd name="T27" fmla="*/ 0 h 237"/>
                <a:gd name="T28" fmla="*/ 116 w 146"/>
                <a:gd name="T29" fmla="*/ 6 h 237"/>
                <a:gd name="T30" fmla="*/ 137 w 146"/>
                <a:gd name="T31" fmla="*/ 24 h 237"/>
                <a:gd name="T32" fmla="*/ 146 w 146"/>
                <a:gd name="T33" fmla="*/ 50 h 237"/>
                <a:gd name="T34" fmla="*/ 143 w 146"/>
                <a:gd name="T35" fmla="*/ 99 h 237"/>
                <a:gd name="T36" fmla="*/ 140 w 146"/>
                <a:gd name="T37" fmla="*/ 138 h 237"/>
                <a:gd name="T38" fmla="*/ 87 w 146"/>
                <a:gd name="T39" fmla="*/ 63 h 237"/>
                <a:gd name="T40" fmla="*/ 87 w 146"/>
                <a:gd name="T41" fmla="*/ 43 h 237"/>
                <a:gd name="T42" fmla="*/ 80 w 146"/>
                <a:gd name="T43" fmla="*/ 38 h 237"/>
                <a:gd name="T44" fmla="*/ 73 w 146"/>
                <a:gd name="T45" fmla="*/ 42 h 237"/>
                <a:gd name="T46" fmla="*/ 68 w 146"/>
                <a:gd name="T47" fmla="*/ 63 h 237"/>
                <a:gd name="T48" fmla="*/ 59 w 146"/>
                <a:gd name="T49" fmla="*/ 169 h 237"/>
                <a:gd name="T50" fmla="*/ 59 w 146"/>
                <a:gd name="T51" fmla="*/ 194 h 237"/>
                <a:gd name="T52" fmla="*/ 66 w 146"/>
                <a:gd name="T53" fmla="*/ 198 h 237"/>
                <a:gd name="T54" fmla="*/ 74 w 146"/>
                <a:gd name="T55" fmla="*/ 193 h 237"/>
                <a:gd name="T56" fmla="*/ 78 w 146"/>
                <a:gd name="T57" fmla="*/ 168 h 237"/>
                <a:gd name="T58" fmla="*/ 87 w 146"/>
                <a:gd name="T59" fmla="*/ 6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237">
                  <a:moveTo>
                    <a:pt x="140" y="138"/>
                  </a:moveTo>
                  <a:cubicBezTo>
                    <a:pt x="138" y="161"/>
                    <a:pt x="136" y="177"/>
                    <a:pt x="134" y="186"/>
                  </a:cubicBezTo>
                  <a:cubicBezTo>
                    <a:pt x="132" y="196"/>
                    <a:pt x="128" y="205"/>
                    <a:pt x="121" y="212"/>
                  </a:cubicBezTo>
                  <a:cubicBezTo>
                    <a:pt x="115" y="220"/>
                    <a:pt x="107" y="226"/>
                    <a:pt x="97" y="231"/>
                  </a:cubicBezTo>
                  <a:cubicBezTo>
                    <a:pt x="87" y="235"/>
                    <a:pt x="75" y="237"/>
                    <a:pt x="62" y="237"/>
                  </a:cubicBezTo>
                  <a:cubicBezTo>
                    <a:pt x="50" y="237"/>
                    <a:pt x="39" y="235"/>
                    <a:pt x="30" y="231"/>
                  </a:cubicBezTo>
                  <a:cubicBezTo>
                    <a:pt x="21" y="227"/>
                    <a:pt x="14" y="221"/>
                    <a:pt x="8" y="213"/>
                  </a:cubicBezTo>
                  <a:cubicBezTo>
                    <a:pt x="3" y="205"/>
                    <a:pt x="0" y="196"/>
                    <a:pt x="0" y="187"/>
                  </a:cubicBezTo>
                  <a:cubicBezTo>
                    <a:pt x="0" y="178"/>
                    <a:pt x="1" y="161"/>
                    <a:pt x="3" y="138"/>
                  </a:cubicBezTo>
                  <a:cubicBezTo>
                    <a:pt x="6" y="99"/>
                    <a:pt x="6" y="99"/>
                    <a:pt x="6" y="99"/>
                  </a:cubicBezTo>
                  <a:cubicBezTo>
                    <a:pt x="8" y="76"/>
                    <a:pt x="10" y="60"/>
                    <a:pt x="12" y="50"/>
                  </a:cubicBezTo>
                  <a:cubicBezTo>
                    <a:pt x="14" y="41"/>
                    <a:pt x="18" y="32"/>
                    <a:pt x="24" y="24"/>
                  </a:cubicBezTo>
                  <a:cubicBezTo>
                    <a:pt x="31" y="16"/>
                    <a:pt x="39" y="10"/>
                    <a:pt x="49" y="6"/>
                  </a:cubicBezTo>
                  <a:cubicBezTo>
                    <a:pt x="59" y="2"/>
                    <a:pt x="70" y="0"/>
                    <a:pt x="83" y="0"/>
                  </a:cubicBezTo>
                  <a:cubicBezTo>
                    <a:pt x="95" y="0"/>
                    <a:pt x="106" y="2"/>
                    <a:pt x="116" y="6"/>
                  </a:cubicBezTo>
                  <a:cubicBezTo>
                    <a:pt x="125" y="10"/>
                    <a:pt x="132" y="16"/>
                    <a:pt x="137" y="24"/>
                  </a:cubicBezTo>
                  <a:cubicBezTo>
                    <a:pt x="143" y="32"/>
                    <a:pt x="145" y="40"/>
                    <a:pt x="146" y="50"/>
                  </a:cubicBezTo>
                  <a:cubicBezTo>
                    <a:pt x="146" y="59"/>
                    <a:pt x="145" y="75"/>
                    <a:pt x="143" y="99"/>
                  </a:cubicBezTo>
                  <a:lnTo>
                    <a:pt x="140" y="138"/>
                  </a:lnTo>
                  <a:close/>
                  <a:moveTo>
                    <a:pt x="87" y="63"/>
                  </a:moveTo>
                  <a:cubicBezTo>
                    <a:pt x="88" y="52"/>
                    <a:pt x="88" y="46"/>
                    <a:pt x="87" y="43"/>
                  </a:cubicBezTo>
                  <a:cubicBezTo>
                    <a:pt x="86" y="40"/>
                    <a:pt x="84" y="38"/>
                    <a:pt x="80" y="38"/>
                  </a:cubicBezTo>
                  <a:cubicBezTo>
                    <a:pt x="77" y="38"/>
                    <a:pt x="75" y="39"/>
                    <a:pt x="73" y="42"/>
                  </a:cubicBezTo>
                  <a:cubicBezTo>
                    <a:pt x="71" y="44"/>
                    <a:pt x="69" y="51"/>
                    <a:pt x="68" y="63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8" y="182"/>
                    <a:pt x="58" y="191"/>
                    <a:pt x="59" y="194"/>
                  </a:cubicBezTo>
                  <a:cubicBezTo>
                    <a:pt x="59" y="197"/>
                    <a:pt x="62" y="198"/>
                    <a:pt x="66" y="198"/>
                  </a:cubicBezTo>
                  <a:cubicBezTo>
                    <a:pt x="70" y="198"/>
                    <a:pt x="72" y="197"/>
                    <a:pt x="74" y="193"/>
                  </a:cubicBezTo>
                  <a:cubicBezTo>
                    <a:pt x="75" y="189"/>
                    <a:pt x="77" y="181"/>
                    <a:pt x="78" y="168"/>
                  </a:cubicBezTo>
                  <a:lnTo>
                    <a:pt x="87" y="63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 useBgFill="1">
          <p:nvSpPr>
            <p:cNvPr id="82" name="Freeform 18"/>
            <p:cNvSpPr>
              <a:spLocks noEditPoints="1"/>
            </p:cNvSpPr>
            <p:nvPr/>
          </p:nvSpPr>
          <p:spPr bwMode="auto">
            <a:xfrm>
              <a:off x="5554603" y="2223235"/>
              <a:ext cx="405680" cy="620045"/>
            </a:xfrm>
            <a:custGeom>
              <a:avLst/>
              <a:gdLst>
                <a:gd name="T0" fmla="*/ 20 w 149"/>
                <a:gd name="T1" fmla="*/ 0 h 228"/>
                <a:gd name="T2" fmla="*/ 62 w 149"/>
                <a:gd name="T3" fmla="*/ 0 h 228"/>
                <a:gd name="T4" fmla="*/ 119 w 149"/>
                <a:gd name="T5" fmla="*/ 4 h 228"/>
                <a:gd name="T6" fmla="*/ 141 w 149"/>
                <a:gd name="T7" fmla="*/ 20 h 228"/>
                <a:gd name="T8" fmla="*/ 147 w 149"/>
                <a:gd name="T9" fmla="*/ 63 h 228"/>
                <a:gd name="T10" fmla="*/ 137 w 149"/>
                <a:gd name="T11" fmla="*/ 98 h 228"/>
                <a:gd name="T12" fmla="*/ 110 w 149"/>
                <a:gd name="T13" fmla="*/ 109 h 228"/>
                <a:gd name="T14" fmla="*/ 133 w 149"/>
                <a:gd name="T15" fmla="*/ 121 h 228"/>
                <a:gd name="T16" fmla="*/ 139 w 149"/>
                <a:gd name="T17" fmla="*/ 134 h 228"/>
                <a:gd name="T18" fmla="*/ 138 w 149"/>
                <a:gd name="T19" fmla="*/ 168 h 228"/>
                <a:gd name="T20" fmla="*/ 133 w 149"/>
                <a:gd name="T21" fmla="*/ 228 h 228"/>
                <a:gd name="T22" fmla="*/ 78 w 149"/>
                <a:gd name="T23" fmla="*/ 228 h 228"/>
                <a:gd name="T24" fmla="*/ 84 w 149"/>
                <a:gd name="T25" fmla="*/ 152 h 228"/>
                <a:gd name="T26" fmla="*/ 83 w 149"/>
                <a:gd name="T27" fmla="*/ 130 h 228"/>
                <a:gd name="T28" fmla="*/ 69 w 149"/>
                <a:gd name="T29" fmla="*/ 125 h 228"/>
                <a:gd name="T30" fmla="*/ 60 w 149"/>
                <a:gd name="T31" fmla="*/ 228 h 228"/>
                <a:gd name="T32" fmla="*/ 0 w 149"/>
                <a:gd name="T33" fmla="*/ 228 h 228"/>
                <a:gd name="T34" fmla="*/ 20 w 149"/>
                <a:gd name="T35" fmla="*/ 0 h 228"/>
                <a:gd name="T36" fmla="*/ 76 w 149"/>
                <a:gd name="T37" fmla="*/ 39 h 228"/>
                <a:gd name="T38" fmla="*/ 72 w 149"/>
                <a:gd name="T39" fmla="*/ 90 h 228"/>
                <a:gd name="T40" fmla="*/ 86 w 149"/>
                <a:gd name="T41" fmla="*/ 87 h 228"/>
                <a:gd name="T42" fmla="*/ 92 w 149"/>
                <a:gd name="T43" fmla="*/ 69 h 228"/>
                <a:gd name="T44" fmla="*/ 93 w 149"/>
                <a:gd name="T45" fmla="*/ 57 h 228"/>
                <a:gd name="T46" fmla="*/ 90 w 149"/>
                <a:gd name="T47" fmla="*/ 43 h 228"/>
                <a:gd name="T48" fmla="*/ 76 w 149"/>
                <a:gd name="T49" fmla="*/ 3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9" h="228">
                  <a:moveTo>
                    <a:pt x="20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90" y="0"/>
                    <a:pt x="109" y="2"/>
                    <a:pt x="119" y="4"/>
                  </a:cubicBezTo>
                  <a:cubicBezTo>
                    <a:pt x="128" y="6"/>
                    <a:pt x="136" y="11"/>
                    <a:pt x="141" y="20"/>
                  </a:cubicBezTo>
                  <a:cubicBezTo>
                    <a:pt x="147" y="29"/>
                    <a:pt x="149" y="43"/>
                    <a:pt x="147" y="63"/>
                  </a:cubicBezTo>
                  <a:cubicBezTo>
                    <a:pt x="146" y="80"/>
                    <a:pt x="142" y="92"/>
                    <a:pt x="137" y="98"/>
                  </a:cubicBezTo>
                  <a:cubicBezTo>
                    <a:pt x="132" y="104"/>
                    <a:pt x="123" y="108"/>
                    <a:pt x="110" y="109"/>
                  </a:cubicBezTo>
                  <a:cubicBezTo>
                    <a:pt x="122" y="112"/>
                    <a:pt x="129" y="116"/>
                    <a:pt x="133" y="121"/>
                  </a:cubicBezTo>
                  <a:cubicBezTo>
                    <a:pt x="137" y="126"/>
                    <a:pt x="139" y="130"/>
                    <a:pt x="139" y="134"/>
                  </a:cubicBezTo>
                  <a:cubicBezTo>
                    <a:pt x="140" y="138"/>
                    <a:pt x="139" y="150"/>
                    <a:pt x="138" y="168"/>
                  </a:cubicBezTo>
                  <a:cubicBezTo>
                    <a:pt x="133" y="228"/>
                    <a:pt x="133" y="228"/>
                    <a:pt x="133" y="228"/>
                  </a:cubicBezTo>
                  <a:cubicBezTo>
                    <a:pt x="78" y="228"/>
                    <a:pt x="78" y="228"/>
                    <a:pt x="78" y="228"/>
                  </a:cubicBezTo>
                  <a:cubicBezTo>
                    <a:pt x="84" y="152"/>
                    <a:pt x="84" y="152"/>
                    <a:pt x="84" y="152"/>
                  </a:cubicBezTo>
                  <a:cubicBezTo>
                    <a:pt x="85" y="140"/>
                    <a:pt x="85" y="133"/>
                    <a:pt x="83" y="130"/>
                  </a:cubicBezTo>
                  <a:cubicBezTo>
                    <a:pt x="82" y="127"/>
                    <a:pt x="77" y="125"/>
                    <a:pt x="69" y="125"/>
                  </a:cubicBezTo>
                  <a:cubicBezTo>
                    <a:pt x="60" y="228"/>
                    <a:pt x="60" y="228"/>
                    <a:pt x="60" y="228"/>
                  </a:cubicBezTo>
                  <a:cubicBezTo>
                    <a:pt x="0" y="228"/>
                    <a:pt x="0" y="228"/>
                    <a:pt x="0" y="228"/>
                  </a:cubicBezTo>
                  <a:lnTo>
                    <a:pt x="20" y="0"/>
                  </a:lnTo>
                  <a:close/>
                  <a:moveTo>
                    <a:pt x="76" y="39"/>
                  </a:moveTo>
                  <a:cubicBezTo>
                    <a:pt x="72" y="90"/>
                    <a:pt x="72" y="90"/>
                    <a:pt x="72" y="90"/>
                  </a:cubicBezTo>
                  <a:cubicBezTo>
                    <a:pt x="78" y="90"/>
                    <a:pt x="83" y="89"/>
                    <a:pt x="86" y="87"/>
                  </a:cubicBezTo>
                  <a:cubicBezTo>
                    <a:pt x="89" y="85"/>
                    <a:pt x="91" y="80"/>
                    <a:pt x="92" y="69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3" y="50"/>
                    <a:pt x="92" y="45"/>
                    <a:pt x="90" y="43"/>
                  </a:cubicBezTo>
                  <a:cubicBezTo>
                    <a:pt x="88" y="41"/>
                    <a:pt x="83" y="39"/>
                    <a:pt x="76" y="39"/>
                  </a:cubicBez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 useBgFill="1">
          <p:nvSpPr>
            <p:cNvPr id="83" name="Freeform 19"/>
            <p:cNvSpPr>
              <a:spLocks/>
            </p:cNvSpPr>
            <p:nvPr/>
          </p:nvSpPr>
          <p:spPr bwMode="auto">
            <a:xfrm>
              <a:off x="5996010" y="2223235"/>
              <a:ext cx="381478" cy="620045"/>
            </a:xfrm>
            <a:custGeom>
              <a:avLst/>
              <a:gdLst>
                <a:gd name="T0" fmla="*/ 140 w 140"/>
                <a:gd name="T1" fmla="*/ 0 h 228"/>
                <a:gd name="T2" fmla="*/ 84 w 140"/>
                <a:gd name="T3" fmla="*/ 146 h 228"/>
                <a:gd name="T4" fmla="*/ 77 w 140"/>
                <a:gd name="T5" fmla="*/ 228 h 228"/>
                <a:gd name="T6" fmla="*/ 22 w 140"/>
                <a:gd name="T7" fmla="*/ 228 h 228"/>
                <a:gd name="T8" fmla="*/ 29 w 140"/>
                <a:gd name="T9" fmla="*/ 146 h 228"/>
                <a:gd name="T10" fmla="*/ 0 w 140"/>
                <a:gd name="T11" fmla="*/ 0 h 228"/>
                <a:gd name="T12" fmla="*/ 54 w 140"/>
                <a:gd name="T13" fmla="*/ 0 h 228"/>
                <a:gd name="T14" fmla="*/ 61 w 140"/>
                <a:gd name="T15" fmla="*/ 90 h 228"/>
                <a:gd name="T16" fmla="*/ 85 w 140"/>
                <a:gd name="T17" fmla="*/ 0 h 228"/>
                <a:gd name="T18" fmla="*/ 140 w 140"/>
                <a:gd name="T1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228">
                  <a:moveTo>
                    <a:pt x="140" y="0"/>
                  </a:moveTo>
                  <a:cubicBezTo>
                    <a:pt x="84" y="146"/>
                    <a:pt x="84" y="146"/>
                    <a:pt x="84" y="146"/>
                  </a:cubicBezTo>
                  <a:cubicBezTo>
                    <a:pt x="77" y="228"/>
                    <a:pt x="77" y="228"/>
                    <a:pt x="77" y="228"/>
                  </a:cubicBezTo>
                  <a:cubicBezTo>
                    <a:pt x="22" y="228"/>
                    <a:pt x="22" y="228"/>
                    <a:pt x="22" y="228"/>
                  </a:cubicBezTo>
                  <a:cubicBezTo>
                    <a:pt x="29" y="146"/>
                    <a:pt x="29" y="146"/>
                    <a:pt x="29" y="14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9" y="45"/>
                    <a:pt x="61" y="75"/>
                    <a:pt x="61" y="90"/>
                  </a:cubicBezTo>
                  <a:cubicBezTo>
                    <a:pt x="66" y="66"/>
                    <a:pt x="74" y="36"/>
                    <a:pt x="85" y="0"/>
                  </a:cubicBezTo>
                  <a:lnTo>
                    <a:pt x="140" y="0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 useBgFill="1">
          <p:nvSpPr>
            <p:cNvPr id="21" name="Freeform 19"/>
            <p:cNvSpPr>
              <a:spLocks/>
            </p:cNvSpPr>
            <p:nvPr/>
          </p:nvSpPr>
          <p:spPr bwMode="auto">
            <a:xfrm>
              <a:off x="5297941" y="890211"/>
              <a:ext cx="381478" cy="620045"/>
            </a:xfrm>
            <a:custGeom>
              <a:avLst/>
              <a:gdLst>
                <a:gd name="T0" fmla="*/ 140 w 140"/>
                <a:gd name="T1" fmla="*/ 0 h 228"/>
                <a:gd name="T2" fmla="*/ 84 w 140"/>
                <a:gd name="T3" fmla="*/ 146 h 228"/>
                <a:gd name="T4" fmla="*/ 77 w 140"/>
                <a:gd name="T5" fmla="*/ 228 h 228"/>
                <a:gd name="T6" fmla="*/ 22 w 140"/>
                <a:gd name="T7" fmla="*/ 228 h 228"/>
                <a:gd name="T8" fmla="*/ 29 w 140"/>
                <a:gd name="T9" fmla="*/ 146 h 228"/>
                <a:gd name="T10" fmla="*/ 0 w 140"/>
                <a:gd name="T11" fmla="*/ 0 h 228"/>
                <a:gd name="T12" fmla="*/ 54 w 140"/>
                <a:gd name="T13" fmla="*/ 0 h 228"/>
                <a:gd name="T14" fmla="*/ 61 w 140"/>
                <a:gd name="T15" fmla="*/ 90 h 228"/>
                <a:gd name="T16" fmla="*/ 85 w 140"/>
                <a:gd name="T17" fmla="*/ 0 h 228"/>
                <a:gd name="T18" fmla="*/ 140 w 140"/>
                <a:gd name="T1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228">
                  <a:moveTo>
                    <a:pt x="140" y="0"/>
                  </a:moveTo>
                  <a:cubicBezTo>
                    <a:pt x="84" y="146"/>
                    <a:pt x="84" y="146"/>
                    <a:pt x="84" y="146"/>
                  </a:cubicBezTo>
                  <a:cubicBezTo>
                    <a:pt x="77" y="228"/>
                    <a:pt x="77" y="228"/>
                    <a:pt x="77" y="228"/>
                  </a:cubicBezTo>
                  <a:cubicBezTo>
                    <a:pt x="22" y="228"/>
                    <a:pt x="22" y="228"/>
                    <a:pt x="22" y="228"/>
                  </a:cubicBezTo>
                  <a:cubicBezTo>
                    <a:pt x="29" y="146"/>
                    <a:pt x="29" y="146"/>
                    <a:pt x="29" y="14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9" y="45"/>
                    <a:pt x="61" y="75"/>
                    <a:pt x="61" y="90"/>
                  </a:cubicBezTo>
                  <a:cubicBezTo>
                    <a:pt x="66" y="66"/>
                    <a:pt x="74" y="36"/>
                    <a:pt x="85" y="0"/>
                  </a:cubicBezTo>
                  <a:lnTo>
                    <a:pt x="140" y="0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 useBgFill="1"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5692846" y="890211"/>
              <a:ext cx="397613" cy="645400"/>
            </a:xfrm>
            <a:custGeom>
              <a:avLst/>
              <a:gdLst>
                <a:gd name="T0" fmla="*/ 140 w 146"/>
                <a:gd name="T1" fmla="*/ 138 h 237"/>
                <a:gd name="T2" fmla="*/ 134 w 146"/>
                <a:gd name="T3" fmla="*/ 186 h 237"/>
                <a:gd name="T4" fmla="*/ 121 w 146"/>
                <a:gd name="T5" fmla="*/ 212 h 237"/>
                <a:gd name="T6" fmla="*/ 97 w 146"/>
                <a:gd name="T7" fmla="*/ 231 h 237"/>
                <a:gd name="T8" fmla="*/ 62 w 146"/>
                <a:gd name="T9" fmla="*/ 237 h 237"/>
                <a:gd name="T10" fmla="*/ 30 w 146"/>
                <a:gd name="T11" fmla="*/ 231 h 237"/>
                <a:gd name="T12" fmla="*/ 8 w 146"/>
                <a:gd name="T13" fmla="*/ 213 h 237"/>
                <a:gd name="T14" fmla="*/ 0 w 146"/>
                <a:gd name="T15" fmla="*/ 187 h 237"/>
                <a:gd name="T16" fmla="*/ 3 w 146"/>
                <a:gd name="T17" fmla="*/ 138 h 237"/>
                <a:gd name="T18" fmla="*/ 6 w 146"/>
                <a:gd name="T19" fmla="*/ 99 h 237"/>
                <a:gd name="T20" fmla="*/ 12 w 146"/>
                <a:gd name="T21" fmla="*/ 50 h 237"/>
                <a:gd name="T22" fmla="*/ 24 w 146"/>
                <a:gd name="T23" fmla="*/ 24 h 237"/>
                <a:gd name="T24" fmla="*/ 49 w 146"/>
                <a:gd name="T25" fmla="*/ 6 h 237"/>
                <a:gd name="T26" fmla="*/ 83 w 146"/>
                <a:gd name="T27" fmla="*/ 0 h 237"/>
                <a:gd name="T28" fmla="*/ 116 w 146"/>
                <a:gd name="T29" fmla="*/ 6 h 237"/>
                <a:gd name="T30" fmla="*/ 137 w 146"/>
                <a:gd name="T31" fmla="*/ 24 h 237"/>
                <a:gd name="T32" fmla="*/ 146 w 146"/>
                <a:gd name="T33" fmla="*/ 50 h 237"/>
                <a:gd name="T34" fmla="*/ 143 w 146"/>
                <a:gd name="T35" fmla="*/ 99 h 237"/>
                <a:gd name="T36" fmla="*/ 140 w 146"/>
                <a:gd name="T37" fmla="*/ 138 h 237"/>
                <a:gd name="T38" fmla="*/ 87 w 146"/>
                <a:gd name="T39" fmla="*/ 63 h 237"/>
                <a:gd name="T40" fmla="*/ 87 w 146"/>
                <a:gd name="T41" fmla="*/ 43 h 237"/>
                <a:gd name="T42" fmla="*/ 80 w 146"/>
                <a:gd name="T43" fmla="*/ 38 h 237"/>
                <a:gd name="T44" fmla="*/ 73 w 146"/>
                <a:gd name="T45" fmla="*/ 42 h 237"/>
                <a:gd name="T46" fmla="*/ 68 w 146"/>
                <a:gd name="T47" fmla="*/ 63 h 237"/>
                <a:gd name="T48" fmla="*/ 59 w 146"/>
                <a:gd name="T49" fmla="*/ 169 h 237"/>
                <a:gd name="T50" fmla="*/ 59 w 146"/>
                <a:gd name="T51" fmla="*/ 194 h 237"/>
                <a:gd name="T52" fmla="*/ 66 w 146"/>
                <a:gd name="T53" fmla="*/ 198 h 237"/>
                <a:gd name="T54" fmla="*/ 74 w 146"/>
                <a:gd name="T55" fmla="*/ 193 h 237"/>
                <a:gd name="T56" fmla="*/ 78 w 146"/>
                <a:gd name="T57" fmla="*/ 168 h 237"/>
                <a:gd name="T58" fmla="*/ 87 w 146"/>
                <a:gd name="T59" fmla="*/ 6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237">
                  <a:moveTo>
                    <a:pt x="140" y="138"/>
                  </a:moveTo>
                  <a:cubicBezTo>
                    <a:pt x="138" y="161"/>
                    <a:pt x="136" y="177"/>
                    <a:pt x="134" y="186"/>
                  </a:cubicBezTo>
                  <a:cubicBezTo>
                    <a:pt x="132" y="196"/>
                    <a:pt x="128" y="205"/>
                    <a:pt x="121" y="212"/>
                  </a:cubicBezTo>
                  <a:cubicBezTo>
                    <a:pt x="115" y="220"/>
                    <a:pt x="107" y="226"/>
                    <a:pt x="97" y="231"/>
                  </a:cubicBezTo>
                  <a:cubicBezTo>
                    <a:pt x="87" y="235"/>
                    <a:pt x="75" y="237"/>
                    <a:pt x="62" y="237"/>
                  </a:cubicBezTo>
                  <a:cubicBezTo>
                    <a:pt x="50" y="237"/>
                    <a:pt x="39" y="235"/>
                    <a:pt x="30" y="231"/>
                  </a:cubicBezTo>
                  <a:cubicBezTo>
                    <a:pt x="21" y="227"/>
                    <a:pt x="14" y="221"/>
                    <a:pt x="8" y="213"/>
                  </a:cubicBezTo>
                  <a:cubicBezTo>
                    <a:pt x="3" y="205"/>
                    <a:pt x="0" y="196"/>
                    <a:pt x="0" y="187"/>
                  </a:cubicBezTo>
                  <a:cubicBezTo>
                    <a:pt x="0" y="178"/>
                    <a:pt x="1" y="161"/>
                    <a:pt x="3" y="138"/>
                  </a:cubicBezTo>
                  <a:cubicBezTo>
                    <a:pt x="6" y="99"/>
                    <a:pt x="6" y="99"/>
                    <a:pt x="6" y="99"/>
                  </a:cubicBezTo>
                  <a:cubicBezTo>
                    <a:pt x="8" y="76"/>
                    <a:pt x="10" y="60"/>
                    <a:pt x="12" y="50"/>
                  </a:cubicBezTo>
                  <a:cubicBezTo>
                    <a:pt x="14" y="41"/>
                    <a:pt x="18" y="32"/>
                    <a:pt x="24" y="24"/>
                  </a:cubicBezTo>
                  <a:cubicBezTo>
                    <a:pt x="31" y="16"/>
                    <a:pt x="39" y="10"/>
                    <a:pt x="49" y="6"/>
                  </a:cubicBezTo>
                  <a:cubicBezTo>
                    <a:pt x="59" y="2"/>
                    <a:pt x="70" y="0"/>
                    <a:pt x="83" y="0"/>
                  </a:cubicBezTo>
                  <a:cubicBezTo>
                    <a:pt x="95" y="0"/>
                    <a:pt x="106" y="2"/>
                    <a:pt x="116" y="6"/>
                  </a:cubicBezTo>
                  <a:cubicBezTo>
                    <a:pt x="125" y="10"/>
                    <a:pt x="132" y="16"/>
                    <a:pt x="137" y="24"/>
                  </a:cubicBezTo>
                  <a:cubicBezTo>
                    <a:pt x="143" y="32"/>
                    <a:pt x="145" y="40"/>
                    <a:pt x="146" y="50"/>
                  </a:cubicBezTo>
                  <a:cubicBezTo>
                    <a:pt x="146" y="59"/>
                    <a:pt x="145" y="75"/>
                    <a:pt x="143" y="99"/>
                  </a:cubicBezTo>
                  <a:lnTo>
                    <a:pt x="140" y="138"/>
                  </a:lnTo>
                  <a:close/>
                  <a:moveTo>
                    <a:pt x="87" y="63"/>
                  </a:moveTo>
                  <a:cubicBezTo>
                    <a:pt x="88" y="52"/>
                    <a:pt x="88" y="46"/>
                    <a:pt x="87" y="43"/>
                  </a:cubicBezTo>
                  <a:cubicBezTo>
                    <a:pt x="86" y="40"/>
                    <a:pt x="84" y="38"/>
                    <a:pt x="80" y="38"/>
                  </a:cubicBezTo>
                  <a:cubicBezTo>
                    <a:pt x="77" y="38"/>
                    <a:pt x="75" y="39"/>
                    <a:pt x="73" y="42"/>
                  </a:cubicBezTo>
                  <a:cubicBezTo>
                    <a:pt x="71" y="44"/>
                    <a:pt x="69" y="51"/>
                    <a:pt x="68" y="63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8" y="182"/>
                    <a:pt x="58" y="191"/>
                    <a:pt x="59" y="194"/>
                  </a:cubicBezTo>
                  <a:cubicBezTo>
                    <a:pt x="59" y="197"/>
                    <a:pt x="62" y="198"/>
                    <a:pt x="66" y="198"/>
                  </a:cubicBezTo>
                  <a:cubicBezTo>
                    <a:pt x="70" y="198"/>
                    <a:pt x="72" y="197"/>
                    <a:pt x="74" y="193"/>
                  </a:cubicBezTo>
                  <a:cubicBezTo>
                    <a:pt x="75" y="189"/>
                    <a:pt x="77" y="181"/>
                    <a:pt x="78" y="168"/>
                  </a:cubicBezTo>
                  <a:lnTo>
                    <a:pt x="87" y="63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4" name="直接连接符 3"/>
          <p:cNvCxnSpPr/>
          <p:nvPr/>
        </p:nvCxnSpPr>
        <p:spPr>
          <a:xfrm flipH="1">
            <a:off x="4067944" y="0"/>
            <a:ext cx="501294" cy="5143500"/>
          </a:xfrm>
          <a:prstGeom prst="line">
            <a:avLst/>
          </a:prstGeom>
          <a:ln w="63500" cap="rnd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427984" y="4155926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i="1" smtClean="0">
                <a:solidFill>
                  <a:srgbClr val="A88000"/>
                </a:solidFill>
                <a:latin typeface="汉仪粗宋繁" pitchFamily="49" charset="-122"/>
                <a:ea typeface="汉仪粗宋繁" pitchFamily="49" charset="-122"/>
              </a:rPr>
              <a:t>12</a:t>
            </a:r>
            <a:r>
              <a:rPr lang="zh-CN" altLang="en-US" b="1" i="1" smtClean="0">
                <a:solidFill>
                  <a:srgbClr val="A88000"/>
                </a:solidFill>
                <a:latin typeface="汉仪粗宋繁" pitchFamily="49" charset="-122"/>
                <a:ea typeface="汉仪粗宋繁" pitchFamily="49" charset="-122"/>
              </a:rPr>
              <a:t>秒</a:t>
            </a:r>
            <a:r>
              <a:rPr lang="en-US" altLang="zh-CN" b="1" i="1" smtClean="0">
                <a:solidFill>
                  <a:srgbClr val="A88000"/>
                </a:solidFill>
                <a:latin typeface="汉仪粗宋繁" pitchFamily="49" charset="-122"/>
                <a:ea typeface="汉仪粗宋繁" pitchFamily="49" charset="-122"/>
              </a:rPr>
              <a:t>91 </a:t>
            </a:r>
            <a:r>
              <a:rPr lang="en-US" altLang="zh-CN" i="1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粗宋繁" pitchFamily="49" charset="-122"/>
                <a:ea typeface="汉仪粗宋繁" pitchFamily="49" charset="-122"/>
              </a:rPr>
              <a:t>2004.8.27 </a:t>
            </a:r>
            <a:r>
              <a:rPr lang="zh-CN" altLang="en-US" i="1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粗宋繁" pitchFamily="49" charset="-122"/>
                <a:ea typeface="汉仪粗宋繁" pitchFamily="49" charset="-122"/>
              </a:rPr>
              <a:t>雅典</a:t>
            </a:r>
            <a:endParaRPr lang="zh-CN" altLang="en-US" i="1">
              <a:solidFill>
                <a:schemeClr val="tx1">
                  <a:lumMod val="85000"/>
                  <a:lumOff val="15000"/>
                </a:schemeClr>
              </a:solidFill>
              <a:latin typeface="汉仪粗宋繁" pitchFamily="49" charset="-122"/>
              <a:ea typeface="汉仪粗宋繁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427984" y="3579862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i="1" smtClean="0">
                <a:solidFill>
                  <a:srgbClr val="A88000"/>
                </a:solidFill>
                <a:latin typeface="汉仪粗宋繁" pitchFamily="49" charset="-122"/>
                <a:ea typeface="汉仪粗宋繁" pitchFamily="49" charset="-122"/>
              </a:rPr>
              <a:t>12</a:t>
            </a:r>
            <a:r>
              <a:rPr lang="zh-CN" altLang="en-US" b="1" i="1" smtClean="0">
                <a:solidFill>
                  <a:srgbClr val="A88000"/>
                </a:solidFill>
                <a:latin typeface="汉仪粗宋繁" pitchFamily="49" charset="-122"/>
                <a:ea typeface="汉仪粗宋繁" pitchFamily="49" charset="-122"/>
              </a:rPr>
              <a:t>秒</a:t>
            </a:r>
            <a:r>
              <a:rPr lang="en-US" altLang="zh-CN" b="1" i="1" smtClean="0">
                <a:solidFill>
                  <a:srgbClr val="A88000"/>
                </a:solidFill>
                <a:latin typeface="汉仪粗宋繁" pitchFamily="49" charset="-122"/>
                <a:ea typeface="汉仪粗宋繁" pitchFamily="49" charset="-122"/>
              </a:rPr>
              <a:t>88 </a:t>
            </a:r>
            <a:r>
              <a:rPr lang="en-US" altLang="zh-CN" i="1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粗宋繁" pitchFamily="49" charset="-122"/>
                <a:ea typeface="汉仪粗宋繁" pitchFamily="49" charset="-122"/>
              </a:rPr>
              <a:t>2006.7.11 </a:t>
            </a:r>
            <a:r>
              <a:rPr lang="zh-CN" altLang="en-US" i="1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粗宋繁" pitchFamily="49" charset="-122"/>
                <a:ea typeface="汉仪粗宋繁" pitchFamily="49" charset="-122"/>
              </a:rPr>
              <a:t>洛桑</a:t>
            </a:r>
            <a:endParaRPr lang="zh-CN" altLang="en-US" i="1">
              <a:solidFill>
                <a:schemeClr val="tx1">
                  <a:lumMod val="85000"/>
                  <a:lumOff val="15000"/>
                </a:schemeClr>
              </a:solidFill>
              <a:latin typeface="汉仪粗宋繁" pitchFamily="49" charset="-122"/>
              <a:ea typeface="汉仪粗宋繁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505280" y="3003798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i="1" smtClean="0">
                <a:solidFill>
                  <a:srgbClr val="A88000"/>
                </a:solidFill>
                <a:latin typeface="汉仪粗宋繁" pitchFamily="49" charset="-122"/>
                <a:ea typeface="汉仪粗宋繁" pitchFamily="49" charset="-122"/>
              </a:rPr>
              <a:t>12</a:t>
            </a:r>
            <a:r>
              <a:rPr lang="zh-CN" altLang="en-US" b="1" i="1" smtClean="0">
                <a:solidFill>
                  <a:srgbClr val="A88000"/>
                </a:solidFill>
                <a:latin typeface="汉仪粗宋繁" pitchFamily="49" charset="-122"/>
                <a:ea typeface="汉仪粗宋繁" pitchFamily="49" charset="-122"/>
              </a:rPr>
              <a:t>秒</a:t>
            </a:r>
            <a:r>
              <a:rPr lang="en-US" altLang="zh-CN" b="1" i="1" smtClean="0">
                <a:solidFill>
                  <a:srgbClr val="A88000"/>
                </a:solidFill>
                <a:latin typeface="汉仪粗宋繁" pitchFamily="49" charset="-122"/>
                <a:ea typeface="汉仪粗宋繁" pitchFamily="49" charset="-122"/>
              </a:rPr>
              <a:t>95 </a:t>
            </a:r>
            <a:r>
              <a:rPr lang="en-US" altLang="zh-CN" i="1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粗宋繁" pitchFamily="49" charset="-122"/>
                <a:ea typeface="汉仪粗宋繁" pitchFamily="49" charset="-122"/>
              </a:rPr>
              <a:t>2007.8.31 </a:t>
            </a:r>
            <a:r>
              <a:rPr lang="zh-CN" altLang="en-US" i="1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粗宋繁" pitchFamily="49" charset="-122"/>
                <a:ea typeface="汉仪粗宋繁" pitchFamily="49" charset="-122"/>
              </a:rPr>
              <a:t>大阪</a:t>
            </a:r>
            <a:endParaRPr lang="zh-CN" altLang="en-US" i="1">
              <a:solidFill>
                <a:schemeClr val="tx1">
                  <a:lumMod val="85000"/>
                  <a:lumOff val="15000"/>
                </a:schemeClr>
              </a:solidFill>
              <a:latin typeface="汉仪粗宋繁" pitchFamily="49" charset="-122"/>
              <a:ea typeface="汉仪粗宋繁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0134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3175000" ty="-635000" sx="60000" sy="6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4985886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4" name="组合 73"/>
          <p:cNvGrpSpPr/>
          <p:nvPr/>
        </p:nvGrpSpPr>
        <p:grpSpPr>
          <a:xfrm>
            <a:off x="6874490" y="627534"/>
            <a:ext cx="1105248" cy="620045"/>
            <a:chOff x="2949576" y="701973"/>
            <a:chExt cx="1522413" cy="854075"/>
          </a:xfrm>
        </p:grpSpPr>
        <p:sp useBgFill="1">
          <p:nvSpPr>
            <p:cNvPr id="75" name="Freeform 12"/>
            <p:cNvSpPr>
              <a:spLocks/>
            </p:cNvSpPr>
            <p:nvPr/>
          </p:nvSpPr>
          <p:spPr bwMode="auto">
            <a:xfrm>
              <a:off x="2949576" y="701973"/>
              <a:ext cx="501650" cy="854075"/>
            </a:xfrm>
            <a:custGeom>
              <a:avLst/>
              <a:gdLst>
                <a:gd name="T0" fmla="*/ 316 w 316"/>
                <a:gd name="T1" fmla="*/ 0 h 538"/>
                <a:gd name="T2" fmla="*/ 307 w 316"/>
                <a:gd name="T3" fmla="*/ 106 h 538"/>
                <a:gd name="T4" fmla="*/ 222 w 316"/>
                <a:gd name="T5" fmla="*/ 106 h 538"/>
                <a:gd name="T6" fmla="*/ 184 w 316"/>
                <a:gd name="T7" fmla="*/ 538 h 538"/>
                <a:gd name="T8" fmla="*/ 45 w 316"/>
                <a:gd name="T9" fmla="*/ 538 h 538"/>
                <a:gd name="T10" fmla="*/ 83 w 316"/>
                <a:gd name="T11" fmla="*/ 106 h 538"/>
                <a:gd name="T12" fmla="*/ 0 w 316"/>
                <a:gd name="T13" fmla="*/ 106 h 538"/>
                <a:gd name="T14" fmla="*/ 9 w 316"/>
                <a:gd name="T15" fmla="*/ 0 h 538"/>
                <a:gd name="T16" fmla="*/ 316 w 316"/>
                <a:gd name="T17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6" h="538">
                  <a:moveTo>
                    <a:pt x="316" y="0"/>
                  </a:moveTo>
                  <a:lnTo>
                    <a:pt x="307" y="106"/>
                  </a:lnTo>
                  <a:lnTo>
                    <a:pt x="222" y="106"/>
                  </a:lnTo>
                  <a:lnTo>
                    <a:pt x="184" y="538"/>
                  </a:lnTo>
                  <a:lnTo>
                    <a:pt x="45" y="538"/>
                  </a:lnTo>
                  <a:lnTo>
                    <a:pt x="83" y="106"/>
                  </a:lnTo>
                  <a:lnTo>
                    <a:pt x="0" y="106"/>
                  </a:lnTo>
                  <a:lnTo>
                    <a:pt x="9" y="0"/>
                  </a:lnTo>
                  <a:lnTo>
                    <a:pt x="316" y="0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 useBgFill="1">
          <p:nvSpPr>
            <p:cNvPr id="76" name="Freeform 13"/>
            <p:cNvSpPr>
              <a:spLocks/>
            </p:cNvSpPr>
            <p:nvPr/>
          </p:nvSpPr>
          <p:spPr bwMode="auto">
            <a:xfrm>
              <a:off x="3425826" y="701973"/>
              <a:ext cx="584200" cy="854075"/>
            </a:xfrm>
            <a:custGeom>
              <a:avLst/>
              <a:gdLst>
                <a:gd name="T0" fmla="*/ 368 w 368"/>
                <a:gd name="T1" fmla="*/ 0 h 538"/>
                <a:gd name="T2" fmla="*/ 321 w 368"/>
                <a:gd name="T3" fmla="*/ 538 h 538"/>
                <a:gd name="T4" fmla="*/ 182 w 368"/>
                <a:gd name="T5" fmla="*/ 538 h 538"/>
                <a:gd name="T6" fmla="*/ 201 w 368"/>
                <a:gd name="T7" fmla="*/ 312 h 538"/>
                <a:gd name="T8" fmla="*/ 161 w 368"/>
                <a:gd name="T9" fmla="*/ 312 h 538"/>
                <a:gd name="T10" fmla="*/ 139 w 368"/>
                <a:gd name="T11" fmla="*/ 538 h 538"/>
                <a:gd name="T12" fmla="*/ 0 w 368"/>
                <a:gd name="T13" fmla="*/ 538 h 538"/>
                <a:gd name="T14" fmla="*/ 47 w 368"/>
                <a:gd name="T15" fmla="*/ 0 h 538"/>
                <a:gd name="T16" fmla="*/ 187 w 368"/>
                <a:gd name="T17" fmla="*/ 0 h 538"/>
                <a:gd name="T18" fmla="*/ 170 w 368"/>
                <a:gd name="T19" fmla="*/ 191 h 538"/>
                <a:gd name="T20" fmla="*/ 213 w 368"/>
                <a:gd name="T21" fmla="*/ 191 h 538"/>
                <a:gd name="T22" fmla="*/ 229 w 368"/>
                <a:gd name="T23" fmla="*/ 0 h 538"/>
                <a:gd name="T24" fmla="*/ 368 w 368"/>
                <a:gd name="T25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8" h="538">
                  <a:moveTo>
                    <a:pt x="368" y="0"/>
                  </a:moveTo>
                  <a:lnTo>
                    <a:pt x="321" y="538"/>
                  </a:lnTo>
                  <a:lnTo>
                    <a:pt x="182" y="538"/>
                  </a:lnTo>
                  <a:lnTo>
                    <a:pt x="201" y="312"/>
                  </a:lnTo>
                  <a:lnTo>
                    <a:pt x="161" y="312"/>
                  </a:lnTo>
                  <a:lnTo>
                    <a:pt x="139" y="538"/>
                  </a:lnTo>
                  <a:lnTo>
                    <a:pt x="0" y="538"/>
                  </a:lnTo>
                  <a:lnTo>
                    <a:pt x="47" y="0"/>
                  </a:lnTo>
                  <a:lnTo>
                    <a:pt x="187" y="0"/>
                  </a:lnTo>
                  <a:lnTo>
                    <a:pt x="170" y="191"/>
                  </a:lnTo>
                  <a:lnTo>
                    <a:pt x="213" y="191"/>
                  </a:lnTo>
                  <a:lnTo>
                    <a:pt x="229" y="0"/>
                  </a:lnTo>
                  <a:lnTo>
                    <a:pt x="368" y="0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 useBgFill="1">
          <p:nvSpPr>
            <p:cNvPr id="77" name="Freeform 14"/>
            <p:cNvSpPr>
              <a:spLocks/>
            </p:cNvSpPr>
            <p:nvPr/>
          </p:nvSpPr>
          <p:spPr bwMode="auto">
            <a:xfrm>
              <a:off x="4025901" y="701973"/>
              <a:ext cx="446088" cy="854075"/>
            </a:xfrm>
            <a:custGeom>
              <a:avLst/>
              <a:gdLst>
                <a:gd name="T0" fmla="*/ 47 w 281"/>
                <a:gd name="T1" fmla="*/ 0 h 538"/>
                <a:gd name="T2" fmla="*/ 281 w 281"/>
                <a:gd name="T3" fmla="*/ 0 h 538"/>
                <a:gd name="T4" fmla="*/ 272 w 281"/>
                <a:gd name="T5" fmla="*/ 106 h 538"/>
                <a:gd name="T6" fmla="*/ 177 w 281"/>
                <a:gd name="T7" fmla="*/ 106 h 538"/>
                <a:gd name="T8" fmla="*/ 168 w 281"/>
                <a:gd name="T9" fmla="*/ 210 h 538"/>
                <a:gd name="T10" fmla="*/ 255 w 281"/>
                <a:gd name="T11" fmla="*/ 210 h 538"/>
                <a:gd name="T12" fmla="*/ 248 w 281"/>
                <a:gd name="T13" fmla="*/ 312 h 538"/>
                <a:gd name="T14" fmla="*/ 161 w 281"/>
                <a:gd name="T15" fmla="*/ 312 h 538"/>
                <a:gd name="T16" fmla="*/ 149 w 281"/>
                <a:gd name="T17" fmla="*/ 430 h 538"/>
                <a:gd name="T18" fmla="*/ 253 w 281"/>
                <a:gd name="T19" fmla="*/ 430 h 538"/>
                <a:gd name="T20" fmla="*/ 243 w 281"/>
                <a:gd name="T21" fmla="*/ 538 h 538"/>
                <a:gd name="T22" fmla="*/ 0 w 281"/>
                <a:gd name="T23" fmla="*/ 538 h 538"/>
                <a:gd name="T24" fmla="*/ 47 w 281"/>
                <a:gd name="T25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1" h="538">
                  <a:moveTo>
                    <a:pt x="47" y="0"/>
                  </a:moveTo>
                  <a:lnTo>
                    <a:pt x="281" y="0"/>
                  </a:lnTo>
                  <a:lnTo>
                    <a:pt x="272" y="106"/>
                  </a:lnTo>
                  <a:lnTo>
                    <a:pt x="177" y="106"/>
                  </a:lnTo>
                  <a:lnTo>
                    <a:pt x="168" y="210"/>
                  </a:lnTo>
                  <a:lnTo>
                    <a:pt x="255" y="210"/>
                  </a:lnTo>
                  <a:lnTo>
                    <a:pt x="248" y="312"/>
                  </a:lnTo>
                  <a:lnTo>
                    <a:pt x="161" y="312"/>
                  </a:lnTo>
                  <a:lnTo>
                    <a:pt x="149" y="430"/>
                  </a:lnTo>
                  <a:lnTo>
                    <a:pt x="253" y="430"/>
                  </a:lnTo>
                  <a:lnTo>
                    <a:pt x="243" y="538"/>
                  </a:lnTo>
                  <a:lnTo>
                    <a:pt x="0" y="538"/>
                  </a:lnTo>
                  <a:lnTo>
                    <a:pt x="47" y="0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83768" y="3147814"/>
            <a:ext cx="2275039" cy="1897159"/>
            <a:chOff x="2584993" y="3064126"/>
            <a:chExt cx="2275039" cy="1897159"/>
          </a:xfrm>
        </p:grpSpPr>
        <p:grpSp>
          <p:nvGrpSpPr>
            <p:cNvPr id="39" name="组合 38"/>
            <p:cNvGrpSpPr/>
            <p:nvPr/>
          </p:nvGrpSpPr>
          <p:grpSpPr>
            <a:xfrm>
              <a:off x="3796259" y="3707370"/>
              <a:ext cx="1063773" cy="599072"/>
              <a:chOff x="2425700" y="1963738"/>
              <a:chExt cx="2111375" cy="1189038"/>
            </a:xfrm>
            <a:solidFill>
              <a:srgbClr val="A8800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 useBgFill="1">
            <p:nvSpPr>
              <p:cNvPr id="52" name="Freeform 13"/>
              <p:cNvSpPr>
                <a:spLocks/>
              </p:cNvSpPr>
              <p:nvPr/>
            </p:nvSpPr>
            <p:spPr bwMode="auto">
              <a:xfrm>
                <a:off x="2425700" y="1963738"/>
                <a:ext cx="669925" cy="1189038"/>
              </a:xfrm>
              <a:custGeom>
                <a:avLst/>
                <a:gdLst>
                  <a:gd name="T0" fmla="*/ 422 w 422"/>
                  <a:gd name="T1" fmla="*/ 0 h 749"/>
                  <a:gd name="T2" fmla="*/ 422 w 422"/>
                  <a:gd name="T3" fmla="*/ 152 h 749"/>
                  <a:gd name="T4" fmla="*/ 309 w 422"/>
                  <a:gd name="T5" fmla="*/ 152 h 749"/>
                  <a:gd name="T6" fmla="*/ 309 w 422"/>
                  <a:gd name="T7" fmla="*/ 749 h 749"/>
                  <a:gd name="T8" fmla="*/ 113 w 422"/>
                  <a:gd name="T9" fmla="*/ 749 h 749"/>
                  <a:gd name="T10" fmla="*/ 113 w 422"/>
                  <a:gd name="T11" fmla="*/ 152 h 749"/>
                  <a:gd name="T12" fmla="*/ 0 w 422"/>
                  <a:gd name="T13" fmla="*/ 152 h 749"/>
                  <a:gd name="T14" fmla="*/ 0 w 422"/>
                  <a:gd name="T15" fmla="*/ 0 h 749"/>
                  <a:gd name="T16" fmla="*/ 422 w 422"/>
                  <a:gd name="T17" fmla="*/ 0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2" h="749">
                    <a:moveTo>
                      <a:pt x="422" y="0"/>
                    </a:moveTo>
                    <a:lnTo>
                      <a:pt x="422" y="152"/>
                    </a:lnTo>
                    <a:lnTo>
                      <a:pt x="309" y="152"/>
                    </a:lnTo>
                    <a:lnTo>
                      <a:pt x="309" y="749"/>
                    </a:lnTo>
                    <a:lnTo>
                      <a:pt x="113" y="749"/>
                    </a:lnTo>
                    <a:lnTo>
                      <a:pt x="113" y="152"/>
                    </a:lnTo>
                    <a:lnTo>
                      <a:pt x="0" y="152"/>
                    </a:lnTo>
                    <a:lnTo>
                      <a:pt x="0" y="0"/>
                    </a:lnTo>
                    <a:lnTo>
                      <a:pt x="422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53" name="Freeform 14"/>
              <p:cNvSpPr>
                <a:spLocks/>
              </p:cNvSpPr>
              <p:nvPr/>
            </p:nvSpPr>
            <p:spPr bwMode="auto">
              <a:xfrm>
                <a:off x="3167063" y="1963738"/>
                <a:ext cx="709613" cy="1189038"/>
              </a:xfrm>
              <a:custGeom>
                <a:avLst/>
                <a:gdLst>
                  <a:gd name="T0" fmla="*/ 447 w 447"/>
                  <a:gd name="T1" fmla="*/ 0 h 749"/>
                  <a:gd name="T2" fmla="*/ 447 w 447"/>
                  <a:gd name="T3" fmla="*/ 749 h 749"/>
                  <a:gd name="T4" fmla="*/ 253 w 447"/>
                  <a:gd name="T5" fmla="*/ 749 h 749"/>
                  <a:gd name="T6" fmla="*/ 253 w 447"/>
                  <a:gd name="T7" fmla="*/ 435 h 749"/>
                  <a:gd name="T8" fmla="*/ 194 w 447"/>
                  <a:gd name="T9" fmla="*/ 435 h 749"/>
                  <a:gd name="T10" fmla="*/ 194 w 447"/>
                  <a:gd name="T11" fmla="*/ 749 h 749"/>
                  <a:gd name="T12" fmla="*/ 0 w 447"/>
                  <a:gd name="T13" fmla="*/ 749 h 749"/>
                  <a:gd name="T14" fmla="*/ 0 w 447"/>
                  <a:gd name="T15" fmla="*/ 0 h 749"/>
                  <a:gd name="T16" fmla="*/ 194 w 447"/>
                  <a:gd name="T17" fmla="*/ 0 h 749"/>
                  <a:gd name="T18" fmla="*/ 194 w 447"/>
                  <a:gd name="T19" fmla="*/ 267 h 749"/>
                  <a:gd name="T20" fmla="*/ 253 w 447"/>
                  <a:gd name="T21" fmla="*/ 267 h 749"/>
                  <a:gd name="T22" fmla="*/ 253 w 447"/>
                  <a:gd name="T23" fmla="*/ 0 h 749"/>
                  <a:gd name="T24" fmla="*/ 447 w 447"/>
                  <a:gd name="T25" fmla="*/ 0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7" h="749">
                    <a:moveTo>
                      <a:pt x="447" y="0"/>
                    </a:moveTo>
                    <a:lnTo>
                      <a:pt x="447" y="749"/>
                    </a:lnTo>
                    <a:lnTo>
                      <a:pt x="253" y="749"/>
                    </a:lnTo>
                    <a:lnTo>
                      <a:pt x="253" y="435"/>
                    </a:lnTo>
                    <a:lnTo>
                      <a:pt x="194" y="435"/>
                    </a:lnTo>
                    <a:lnTo>
                      <a:pt x="194" y="749"/>
                    </a:lnTo>
                    <a:lnTo>
                      <a:pt x="0" y="749"/>
                    </a:lnTo>
                    <a:lnTo>
                      <a:pt x="0" y="0"/>
                    </a:lnTo>
                    <a:lnTo>
                      <a:pt x="194" y="0"/>
                    </a:lnTo>
                    <a:lnTo>
                      <a:pt x="194" y="267"/>
                    </a:lnTo>
                    <a:lnTo>
                      <a:pt x="253" y="267"/>
                    </a:lnTo>
                    <a:lnTo>
                      <a:pt x="253" y="0"/>
                    </a:lnTo>
                    <a:lnTo>
                      <a:pt x="447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54" name="Freeform 15"/>
              <p:cNvSpPr>
                <a:spLocks/>
              </p:cNvSpPr>
              <p:nvPr/>
            </p:nvSpPr>
            <p:spPr bwMode="auto">
              <a:xfrm>
                <a:off x="4000500" y="1963738"/>
                <a:ext cx="536575" cy="1189038"/>
              </a:xfrm>
              <a:custGeom>
                <a:avLst/>
                <a:gdLst>
                  <a:gd name="T0" fmla="*/ 0 w 338"/>
                  <a:gd name="T1" fmla="*/ 0 h 749"/>
                  <a:gd name="T2" fmla="*/ 323 w 338"/>
                  <a:gd name="T3" fmla="*/ 0 h 749"/>
                  <a:gd name="T4" fmla="*/ 323 w 338"/>
                  <a:gd name="T5" fmla="*/ 152 h 749"/>
                  <a:gd name="T6" fmla="*/ 196 w 338"/>
                  <a:gd name="T7" fmla="*/ 152 h 749"/>
                  <a:gd name="T8" fmla="*/ 196 w 338"/>
                  <a:gd name="T9" fmla="*/ 293 h 749"/>
                  <a:gd name="T10" fmla="*/ 316 w 338"/>
                  <a:gd name="T11" fmla="*/ 293 h 749"/>
                  <a:gd name="T12" fmla="*/ 316 w 338"/>
                  <a:gd name="T13" fmla="*/ 435 h 749"/>
                  <a:gd name="T14" fmla="*/ 196 w 338"/>
                  <a:gd name="T15" fmla="*/ 435 h 749"/>
                  <a:gd name="T16" fmla="*/ 196 w 338"/>
                  <a:gd name="T17" fmla="*/ 598 h 749"/>
                  <a:gd name="T18" fmla="*/ 338 w 338"/>
                  <a:gd name="T19" fmla="*/ 598 h 749"/>
                  <a:gd name="T20" fmla="*/ 338 w 338"/>
                  <a:gd name="T21" fmla="*/ 749 h 749"/>
                  <a:gd name="T22" fmla="*/ 0 w 338"/>
                  <a:gd name="T23" fmla="*/ 749 h 749"/>
                  <a:gd name="T24" fmla="*/ 0 w 338"/>
                  <a:gd name="T25" fmla="*/ 0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38" h="749">
                    <a:moveTo>
                      <a:pt x="0" y="0"/>
                    </a:moveTo>
                    <a:lnTo>
                      <a:pt x="323" y="0"/>
                    </a:lnTo>
                    <a:lnTo>
                      <a:pt x="323" y="152"/>
                    </a:lnTo>
                    <a:lnTo>
                      <a:pt x="196" y="152"/>
                    </a:lnTo>
                    <a:lnTo>
                      <a:pt x="196" y="293"/>
                    </a:lnTo>
                    <a:lnTo>
                      <a:pt x="316" y="293"/>
                    </a:lnTo>
                    <a:lnTo>
                      <a:pt x="316" y="435"/>
                    </a:lnTo>
                    <a:lnTo>
                      <a:pt x="196" y="435"/>
                    </a:lnTo>
                    <a:lnTo>
                      <a:pt x="196" y="598"/>
                    </a:lnTo>
                    <a:lnTo>
                      <a:pt x="338" y="598"/>
                    </a:lnTo>
                    <a:lnTo>
                      <a:pt x="338" y="749"/>
                    </a:lnTo>
                    <a:lnTo>
                      <a:pt x="0" y="749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3012426" y="4339817"/>
              <a:ext cx="1847606" cy="621468"/>
              <a:chOff x="3203848" y="3331787"/>
              <a:chExt cx="1847606" cy="62146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 useBgFill="1">
            <p:nvSpPr>
              <p:cNvPr id="47" name="Freeform 16"/>
              <p:cNvSpPr>
                <a:spLocks/>
              </p:cNvSpPr>
              <p:nvPr/>
            </p:nvSpPr>
            <p:spPr bwMode="auto">
              <a:xfrm>
                <a:off x="3203848" y="3331787"/>
                <a:ext cx="360723" cy="621468"/>
              </a:xfrm>
              <a:custGeom>
                <a:avLst/>
                <a:gdLst>
                  <a:gd name="T0" fmla="*/ 191 w 191"/>
                  <a:gd name="T1" fmla="*/ 123 h 329"/>
                  <a:gd name="T2" fmla="*/ 108 w 191"/>
                  <a:gd name="T3" fmla="*/ 123 h 329"/>
                  <a:gd name="T4" fmla="*/ 108 w 191"/>
                  <a:gd name="T5" fmla="*/ 94 h 329"/>
                  <a:gd name="T6" fmla="*/ 106 w 191"/>
                  <a:gd name="T7" fmla="*/ 60 h 329"/>
                  <a:gd name="T8" fmla="*/ 95 w 191"/>
                  <a:gd name="T9" fmla="*/ 53 h 329"/>
                  <a:gd name="T10" fmla="*/ 84 w 191"/>
                  <a:gd name="T11" fmla="*/ 59 h 329"/>
                  <a:gd name="T12" fmla="*/ 82 w 191"/>
                  <a:gd name="T13" fmla="*/ 89 h 329"/>
                  <a:gd name="T14" fmla="*/ 82 w 191"/>
                  <a:gd name="T15" fmla="*/ 241 h 329"/>
                  <a:gd name="T16" fmla="*/ 84 w 191"/>
                  <a:gd name="T17" fmla="*/ 269 h 329"/>
                  <a:gd name="T18" fmla="*/ 95 w 191"/>
                  <a:gd name="T19" fmla="*/ 276 h 329"/>
                  <a:gd name="T20" fmla="*/ 108 w 191"/>
                  <a:gd name="T21" fmla="*/ 268 h 329"/>
                  <a:gd name="T22" fmla="*/ 111 w 191"/>
                  <a:gd name="T23" fmla="*/ 238 h 329"/>
                  <a:gd name="T24" fmla="*/ 111 w 191"/>
                  <a:gd name="T25" fmla="*/ 201 h 329"/>
                  <a:gd name="T26" fmla="*/ 94 w 191"/>
                  <a:gd name="T27" fmla="*/ 201 h 329"/>
                  <a:gd name="T28" fmla="*/ 94 w 191"/>
                  <a:gd name="T29" fmla="*/ 153 h 329"/>
                  <a:gd name="T30" fmla="*/ 191 w 191"/>
                  <a:gd name="T31" fmla="*/ 153 h 329"/>
                  <a:gd name="T32" fmla="*/ 191 w 191"/>
                  <a:gd name="T33" fmla="*/ 323 h 329"/>
                  <a:gd name="T34" fmla="*/ 139 w 191"/>
                  <a:gd name="T35" fmla="*/ 323 h 329"/>
                  <a:gd name="T36" fmla="*/ 131 w 191"/>
                  <a:gd name="T37" fmla="*/ 300 h 329"/>
                  <a:gd name="T38" fmla="*/ 110 w 191"/>
                  <a:gd name="T39" fmla="*/ 322 h 329"/>
                  <a:gd name="T40" fmla="*/ 80 w 191"/>
                  <a:gd name="T41" fmla="*/ 329 h 329"/>
                  <a:gd name="T42" fmla="*/ 41 w 191"/>
                  <a:gd name="T43" fmla="*/ 319 h 329"/>
                  <a:gd name="T44" fmla="*/ 14 w 191"/>
                  <a:gd name="T45" fmla="*/ 294 h 329"/>
                  <a:gd name="T46" fmla="*/ 2 w 191"/>
                  <a:gd name="T47" fmla="*/ 263 h 329"/>
                  <a:gd name="T48" fmla="*/ 0 w 191"/>
                  <a:gd name="T49" fmla="*/ 214 h 329"/>
                  <a:gd name="T50" fmla="*/ 0 w 191"/>
                  <a:gd name="T51" fmla="*/ 120 h 329"/>
                  <a:gd name="T52" fmla="*/ 4 w 191"/>
                  <a:gd name="T53" fmla="*/ 54 h 329"/>
                  <a:gd name="T54" fmla="*/ 32 w 191"/>
                  <a:gd name="T55" fmla="*/ 17 h 329"/>
                  <a:gd name="T56" fmla="*/ 92 w 191"/>
                  <a:gd name="T57" fmla="*/ 0 h 329"/>
                  <a:gd name="T58" fmla="*/ 152 w 191"/>
                  <a:gd name="T59" fmla="*/ 15 h 329"/>
                  <a:gd name="T60" fmla="*/ 183 w 191"/>
                  <a:gd name="T61" fmla="*/ 50 h 329"/>
                  <a:gd name="T62" fmla="*/ 191 w 191"/>
                  <a:gd name="T63" fmla="*/ 109 h 329"/>
                  <a:gd name="T64" fmla="*/ 191 w 191"/>
                  <a:gd name="T65" fmla="*/ 123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1" h="329">
                    <a:moveTo>
                      <a:pt x="191" y="123"/>
                    </a:moveTo>
                    <a:cubicBezTo>
                      <a:pt x="108" y="123"/>
                      <a:pt x="108" y="123"/>
                      <a:pt x="108" y="123"/>
                    </a:cubicBezTo>
                    <a:cubicBezTo>
                      <a:pt x="108" y="94"/>
                      <a:pt x="108" y="94"/>
                      <a:pt x="108" y="94"/>
                    </a:cubicBezTo>
                    <a:cubicBezTo>
                      <a:pt x="108" y="76"/>
                      <a:pt x="108" y="65"/>
                      <a:pt x="106" y="60"/>
                    </a:cubicBezTo>
                    <a:cubicBezTo>
                      <a:pt x="104" y="56"/>
                      <a:pt x="101" y="53"/>
                      <a:pt x="95" y="53"/>
                    </a:cubicBezTo>
                    <a:cubicBezTo>
                      <a:pt x="90" y="53"/>
                      <a:pt x="86" y="55"/>
                      <a:pt x="84" y="59"/>
                    </a:cubicBezTo>
                    <a:cubicBezTo>
                      <a:pt x="83" y="63"/>
                      <a:pt x="82" y="73"/>
                      <a:pt x="82" y="89"/>
                    </a:cubicBezTo>
                    <a:cubicBezTo>
                      <a:pt x="82" y="241"/>
                      <a:pt x="82" y="241"/>
                      <a:pt x="82" y="241"/>
                    </a:cubicBezTo>
                    <a:cubicBezTo>
                      <a:pt x="82" y="255"/>
                      <a:pt x="83" y="264"/>
                      <a:pt x="84" y="269"/>
                    </a:cubicBezTo>
                    <a:cubicBezTo>
                      <a:pt x="86" y="273"/>
                      <a:pt x="90" y="276"/>
                      <a:pt x="95" y="276"/>
                    </a:cubicBezTo>
                    <a:cubicBezTo>
                      <a:pt x="101" y="276"/>
                      <a:pt x="105" y="273"/>
                      <a:pt x="108" y="268"/>
                    </a:cubicBezTo>
                    <a:cubicBezTo>
                      <a:pt x="110" y="263"/>
                      <a:pt x="111" y="253"/>
                      <a:pt x="111" y="238"/>
                    </a:cubicBezTo>
                    <a:cubicBezTo>
                      <a:pt x="111" y="201"/>
                      <a:pt x="111" y="201"/>
                      <a:pt x="111" y="201"/>
                    </a:cubicBezTo>
                    <a:cubicBezTo>
                      <a:pt x="94" y="201"/>
                      <a:pt x="94" y="201"/>
                      <a:pt x="94" y="201"/>
                    </a:cubicBezTo>
                    <a:cubicBezTo>
                      <a:pt x="94" y="153"/>
                      <a:pt x="94" y="153"/>
                      <a:pt x="94" y="153"/>
                    </a:cubicBezTo>
                    <a:cubicBezTo>
                      <a:pt x="191" y="153"/>
                      <a:pt x="191" y="153"/>
                      <a:pt x="191" y="153"/>
                    </a:cubicBezTo>
                    <a:cubicBezTo>
                      <a:pt x="191" y="323"/>
                      <a:pt x="191" y="323"/>
                      <a:pt x="191" y="323"/>
                    </a:cubicBezTo>
                    <a:cubicBezTo>
                      <a:pt x="139" y="323"/>
                      <a:pt x="139" y="323"/>
                      <a:pt x="139" y="323"/>
                    </a:cubicBezTo>
                    <a:cubicBezTo>
                      <a:pt x="131" y="300"/>
                      <a:pt x="131" y="300"/>
                      <a:pt x="131" y="300"/>
                    </a:cubicBezTo>
                    <a:cubicBezTo>
                      <a:pt x="126" y="310"/>
                      <a:pt x="119" y="317"/>
                      <a:pt x="110" y="322"/>
                    </a:cubicBezTo>
                    <a:cubicBezTo>
                      <a:pt x="102" y="327"/>
                      <a:pt x="91" y="329"/>
                      <a:pt x="80" y="329"/>
                    </a:cubicBezTo>
                    <a:cubicBezTo>
                      <a:pt x="66" y="329"/>
                      <a:pt x="53" y="326"/>
                      <a:pt x="41" y="319"/>
                    </a:cubicBezTo>
                    <a:cubicBezTo>
                      <a:pt x="29" y="312"/>
                      <a:pt x="20" y="304"/>
                      <a:pt x="14" y="294"/>
                    </a:cubicBezTo>
                    <a:cubicBezTo>
                      <a:pt x="7" y="284"/>
                      <a:pt x="3" y="274"/>
                      <a:pt x="2" y="263"/>
                    </a:cubicBezTo>
                    <a:cubicBezTo>
                      <a:pt x="0" y="252"/>
                      <a:pt x="0" y="236"/>
                      <a:pt x="0" y="214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90"/>
                      <a:pt x="1" y="68"/>
                      <a:pt x="4" y="54"/>
                    </a:cubicBezTo>
                    <a:cubicBezTo>
                      <a:pt x="8" y="41"/>
                      <a:pt x="17" y="28"/>
                      <a:pt x="32" y="17"/>
                    </a:cubicBezTo>
                    <a:cubicBezTo>
                      <a:pt x="48" y="5"/>
                      <a:pt x="68" y="0"/>
                      <a:pt x="92" y="0"/>
                    </a:cubicBezTo>
                    <a:cubicBezTo>
                      <a:pt x="116" y="0"/>
                      <a:pt x="136" y="5"/>
                      <a:pt x="152" y="15"/>
                    </a:cubicBezTo>
                    <a:cubicBezTo>
                      <a:pt x="168" y="24"/>
                      <a:pt x="178" y="36"/>
                      <a:pt x="183" y="50"/>
                    </a:cubicBezTo>
                    <a:cubicBezTo>
                      <a:pt x="188" y="63"/>
                      <a:pt x="191" y="83"/>
                      <a:pt x="191" y="109"/>
                    </a:cubicBezTo>
                    <a:lnTo>
                      <a:pt x="191" y="123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48" name="Freeform 17"/>
              <p:cNvSpPr>
                <a:spLocks/>
              </p:cNvSpPr>
              <p:nvPr/>
            </p:nvSpPr>
            <p:spPr bwMode="auto">
              <a:xfrm>
                <a:off x="3622959" y="3342985"/>
                <a:ext cx="251947" cy="599073"/>
              </a:xfrm>
              <a:custGeom>
                <a:avLst/>
                <a:gdLst>
                  <a:gd name="T0" fmla="*/ 196 w 315"/>
                  <a:gd name="T1" fmla="*/ 0 h 749"/>
                  <a:gd name="T2" fmla="*/ 196 w 315"/>
                  <a:gd name="T3" fmla="*/ 598 h 749"/>
                  <a:gd name="T4" fmla="*/ 315 w 315"/>
                  <a:gd name="T5" fmla="*/ 598 h 749"/>
                  <a:gd name="T6" fmla="*/ 315 w 315"/>
                  <a:gd name="T7" fmla="*/ 749 h 749"/>
                  <a:gd name="T8" fmla="*/ 0 w 315"/>
                  <a:gd name="T9" fmla="*/ 749 h 749"/>
                  <a:gd name="T10" fmla="*/ 0 w 315"/>
                  <a:gd name="T11" fmla="*/ 0 h 749"/>
                  <a:gd name="T12" fmla="*/ 196 w 315"/>
                  <a:gd name="T13" fmla="*/ 0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5" h="749">
                    <a:moveTo>
                      <a:pt x="196" y="0"/>
                    </a:moveTo>
                    <a:lnTo>
                      <a:pt x="196" y="598"/>
                    </a:lnTo>
                    <a:lnTo>
                      <a:pt x="315" y="598"/>
                    </a:lnTo>
                    <a:lnTo>
                      <a:pt x="315" y="749"/>
                    </a:lnTo>
                    <a:lnTo>
                      <a:pt x="0" y="749"/>
                    </a:lnTo>
                    <a:lnTo>
                      <a:pt x="0" y="0"/>
                    </a:lnTo>
                    <a:lnTo>
                      <a:pt x="196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49" name="Freeform 18"/>
              <p:cNvSpPr>
                <a:spLocks noEditPoints="1"/>
              </p:cNvSpPr>
              <p:nvPr/>
            </p:nvSpPr>
            <p:spPr bwMode="auto">
              <a:xfrm>
                <a:off x="3894901" y="3331787"/>
                <a:ext cx="359124" cy="621468"/>
              </a:xfrm>
              <a:custGeom>
                <a:avLst/>
                <a:gdLst>
                  <a:gd name="T0" fmla="*/ 190 w 190"/>
                  <a:gd name="T1" fmla="*/ 192 h 329"/>
                  <a:gd name="T2" fmla="*/ 188 w 190"/>
                  <a:gd name="T3" fmla="*/ 259 h 329"/>
                  <a:gd name="T4" fmla="*/ 174 w 190"/>
                  <a:gd name="T5" fmla="*/ 295 h 329"/>
                  <a:gd name="T6" fmla="*/ 142 w 190"/>
                  <a:gd name="T7" fmla="*/ 320 h 329"/>
                  <a:gd name="T8" fmla="*/ 95 w 190"/>
                  <a:gd name="T9" fmla="*/ 329 h 329"/>
                  <a:gd name="T10" fmla="*/ 50 w 190"/>
                  <a:gd name="T11" fmla="*/ 321 h 329"/>
                  <a:gd name="T12" fmla="*/ 17 w 190"/>
                  <a:gd name="T13" fmla="*/ 296 h 329"/>
                  <a:gd name="T14" fmla="*/ 2 w 190"/>
                  <a:gd name="T15" fmla="*/ 260 h 329"/>
                  <a:gd name="T16" fmla="*/ 0 w 190"/>
                  <a:gd name="T17" fmla="*/ 192 h 329"/>
                  <a:gd name="T18" fmla="*/ 0 w 190"/>
                  <a:gd name="T19" fmla="*/ 137 h 329"/>
                  <a:gd name="T20" fmla="*/ 2 w 190"/>
                  <a:gd name="T21" fmla="*/ 70 h 329"/>
                  <a:gd name="T22" fmla="*/ 16 w 190"/>
                  <a:gd name="T23" fmla="*/ 34 h 329"/>
                  <a:gd name="T24" fmla="*/ 48 w 190"/>
                  <a:gd name="T25" fmla="*/ 9 h 329"/>
                  <a:gd name="T26" fmla="*/ 95 w 190"/>
                  <a:gd name="T27" fmla="*/ 0 h 329"/>
                  <a:gd name="T28" fmla="*/ 141 w 190"/>
                  <a:gd name="T29" fmla="*/ 8 h 329"/>
                  <a:gd name="T30" fmla="*/ 173 w 190"/>
                  <a:gd name="T31" fmla="*/ 33 h 329"/>
                  <a:gd name="T32" fmla="*/ 188 w 190"/>
                  <a:gd name="T33" fmla="*/ 69 h 329"/>
                  <a:gd name="T34" fmla="*/ 190 w 190"/>
                  <a:gd name="T35" fmla="*/ 137 h 329"/>
                  <a:gd name="T36" fmla="*/ 190 w 190"/>
                  <a:gd name="T37" fmla="*/ 192 h 329"/>
                  <a:gd name="T38" fmla="*/ 108 w 190"/>
                  <a:gd name="T39" fmla="*/ 88 h 329"/>
                  <a:gd name="T40" fmla="*/ 106 w 190"/>
                  <a:gd name="T41" fmla="*/ 59 h 329"/>
                  <a:gd name="T42" fmla="*/ 96 w 190"/>
                  <a:gd name="T43" fmla="*/ 53 h 329"/>
                  <a:gd name="T44" fmla="*/ 86 w 190"/>
                  <a:gd name="T45" fmla="*/ 58 h 329"/>
                  <a:gd name="T46" fmla="*/ 82 w 190"/>
                  <a:gd name="T47" fmla="*/ 88 h 329"/>
                  <a:gd name="T48" fmla="*/ 82 w 190"/>
                  <a:gd name="T49" fmla="*/ 235 h 329"/>
                  <a:gd name="T50" fmla="*/ 85 w 190"/>
                  <a:gd name="T51" fmla="*/ 269 h 329"/>
                  <a:gd name="T52" fmla="*/ 95 w 190"/>
                  <a:gd name="T53" fmla="*/ 276 h 329"/>
                  <a:gd name="T54" fmla="*/ 106 w 190"/>
                  <a:gd name="T55" fmla="*/ 268 h 329"/>
                  <a:gd name="T56" fmla="*/ 108 w 190"/>
                  <a:gd name="T57" fmla="*/ 233 h 329"/>
                  <a:gd name="T58" fmla="*/ 108 w 190"/>
                  <a:gd name="T59" fmla="*/ 88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0" h="329">
                    <a:moveTo>
                      <a:pt x="190" y="192"/>
                    </a:moveTo>
                    <a:cubicBezTo>
                      <a:pt x="190" y="223"/>
                      <a:pt x="190" y="246"/>
                      <a:pt x="188" y="259"/>
                    </a:cubicBezTo>
                    <a:cubicBezTo>
                      <a:pt x="187" y="272"/>
                      <a:pt x="182" y="284"/>
                      <a:pt x="174" y="295"/>
                    </a:cubicBezTo>
                    <a:cubicBezTo>
                      <a:pt x="166" y="306"/>
                      <a:pt x="156" y="315"/>
                      <a:pt x="142" y="320"/>
                    </a:cubicBezTo>
                    <a:cubicBezTo>
                      <a:pt x="129" y="326"/>
                      <a:pt x="113" y="329"/>
                      <a:pt x="95" y="329"/>
                    </a:cubicBezTo>
                    <a:cubicBezTo>
                      <a:pt x="78" y="329"/>
                      <a:pt x="63" y="326"/>
                      <a:pt x="50" y="321"/>
                    </a:cubicBezTo>
                    <a:cubicBezTo>
                      <a:pt x="36" y="315"/>
                      <a:pt x="25" y="307"/>
                      <a:pt x="17" y="296"/>
                    </a:cubicBezTo>
                    <a:cubicBezTo>
                      <a:pt x="9" y="285"/>
                      <a:pt x="4" y="273"/>
                      <a:pt x="2" y="260"/>
                    </a:cubicBezTo>
                    <a:cubicBezTo>
                      <a:pt x="1" y="247"/>
                      <a:pt x="0" y="224"/>
                      <a:pt x="0" y="192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06"/>
                      <a:pt x="1" y="83"/>
                      <a:pt x="2" y="70"/>
                    </a:cubicBezTo>
                    <a:cubicBezTo>
                      <a:pt x="4" y="57"/>
                      <a:pt x="9" y="45"/>
                      <a:pt x="16" y="34"/>
                    </a:cubicBezTo>
                    <a:cubicBezTo>
                      <a:pt x="24" y="23"/>
                      <a:pt x="35" y="14"/>
                      <a:pt x="48" y="9"/>
                    </a:cubicBezTo>
                    <a:cubicBezTo>
                      <a:pt x="62" y="3"/>
                      <a:pt x="77" y="0"/>
                      <a:pt x="95" y="0"/>
                    </a:cubicBezTo>
                    <a:cubicBezTo>
                      <a:pt x="112" y="0"/>
                      <a:pt x="127" y="2"/>
                      <a:pt x="141" y="8"/>
                    </a:cubicBezTo>
                    <a:cubicBezTo>
                      <a:pt x="154" y="14"/>
                      <a:pt x="165" y="22"/>
                      <a:pt x="173" y="33"/>
                    </a:cubicBezTo>
                    <a:cubicBezTo>
                      <a:pt x="182" y="44"/>
                      <a:pt x="186" y="56"/>
                      <a:pt x="188" y="69"/>
                    </a:cubicBezTo>
                    <a:cubicBezTo>
                      <a:pt x="190" y="82"/>
                      <a:pt x="190" y="105"/>
                      <a:pt x="190" y="137"/>
                    </a:cubicBezTo>
                    <a:lnTo>
                      <a:pt x="190" y="192"/>
                    </a:lnTo>
                    <a:close/>
                    <a:moveTo>
                      <a:pt x="108" y="88"/>
                    </a:moveTo>
                    <a:cubicBezTo>
                      <a:pt x="108" y="73"/>
                      <a:pt x="107" y="63"/>
                      <a:pt x="106" y="59"/>
                    </a:cubicBezTo>
                    <a:cubicBezTo>
                      <a:pt x="104" y="55"/>
                      <a:pt x="101" y="53"/>
                      <a:pt x="96" y="53"/>
                    </a:cubicBezTo>
                    <a:cubicBezTo>
                      <a:pt x="91" y="53"/>
                      <a:pt x="88" y="55"/>
                      <a:pt x="86" y="58"/>
                    </a:cubicBezTo>
                    <a:cubicBezTo>
                      <a:pt x="83" y="62"/>
                      <a:pt x="82" y="71"/>
                      <a:pt x="82" y="88"/>
                    </a:cubicBezTo>
                    <a:cubicBezTo>
                      <a:pt x="82" y="235"/>
                      <a:pt x="82" y="235"/>
                      <a:pt x="82" y="235"/>
                    </a:cubicBezTo>
                    <a:cubicBezTo>
                      <a:pt x="82" y="254"/>
                      <a:pt x="83" y="265"/>
                      <a:pt x="85" y="269"/>
                    </a:cubicBezTo>
                    <a:cubicBezTo>
                      <a:pt x="86" y="274"/>
                      <a:pt x="90" y="276"/>
                      <a:pt x="95" y="276"/>
                    </a:cubicBezTo>
                    <a:cubicBezTo>
                      <a:pt x="101" y="276"/>
                      <a:pt x="104" y="273"/>
                      <a:pt x="106" y="268"/>
                    </a:cubicBezTo>
                    <a:cubicBezTo>
                      <a:pt x="107" y="263"/>
                      <a:pt x="108" y="252"/>
                      <a:pt x="108" y="233"/>
                    </a:cubicBezTo>
                    <a:lnTo>
                      <a:pt x="108" y="88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50" name="Freeform 19"/>
              <p:cNvSpPr>
                <a:spLocks noEditPoints="1"/>
              </p:cNvSpPr>
              <p:nvPr/>
            </p:nvSpPr>
            <p:spPr bwMode="auto">
              <a:xfrm>
                <a:off x="4313212" y="3342985"/>
                <a:ext cx="347126" cy="599073"/>
              </a:xfrm>
              <a:custGeom>
                <a:avLst/>
                <a:gdLst>
                  <a:gd name="T0" fmla="*/ 0 w 184"/>
                  <a:gd name="T1" fmla="*/ 0 h 317"/>
                  <a:gd name="T2" fmla="*/ 58 w 184"/>
                  <a:gd name="T3" fmla="*/ 0 h 317"/>
                  <a:gd name="T4" fmla="*/ 137 w 184"/>
                  <a:gd name="T5" fmla="*/ 5 h 317"/>
                  <a:gd name="T6" fmla="*/ 171 w 184"/>
                  <a:gd name="T7" fmla="*/ 28 h 317"/>
                  <a:gd name="T8" fmla="*/ 184 w 184"/>
                  <a:gd name="T9" fmla="*/ 87 h 317"/>
                  <a:gd name="T10" fmla="*/ 174 w 184"/>
                  <a:gd name="T11" fmla="*/ 136 h 317"/>
                  <a:gd name="T12" fmla="*/ 138 w 184"/>
                  <a:gd name="T13" fmla="*/ 152 h 317"/>
                  <a:gd name="T14" fmla="*/ 171 w 184"/>
                  <a:gd name="T15" fmla="*/ 168 h 317"/>
                  <a:gd name="T16" fmla="*/ 182 w 184"/>
                  <a:gd name="T17" fmla="*/ 186 h 317"/>
                  <a:gd name="T18" fmla="*/ 184 w 184"/>
                  <a:gd name="T19" fmla="*/ 233 h 317"/>
                  <a:gd name="T20" fmla="*/ 184 w 184"/>
                  <a:gd name="T21" fmla="*/ 317 h 317"/>
                  <a:gd name="T22" fmla="*/ 107 w 184"/>
                  <a:gd name="T23" fmla="*/ 317 h 317"/>
                  <a:gd name="T24" fmla="*/ 107 w 184"/>
                  <a:gd name="T25" fmla="*/ 211 h 317"/>
                  <a:gd name="T26" fmla="*/ 103 w 184"/>
                  <a:gd name="T27" fmla="*/ 180 h 317"/>
                  <a:gd name="T28" fmla="*/ 82 w 184"/>
                  <a:gd name="T29" fmla="*/ 174 h 317"/>
                  <a:gd name="T30" fmla="*/ 82 w 184"/>
                  <a:gd name="T31" fmla="*/ 317 h 317"/>
                  <a:gd name="T32" fmla="*/ 0 w 184"/>
                  <a:gd name="T33" fmla="*/ 317 h 317"/>
                  <a:gd name="T34" fmla="*/ 0 w 184"/>
                  <a:gd name="T35" fmla="*/ 0 h 317"/>
                  <a:gd name="T36" fmla="*/ 82 w 184"/>
                  <a:gd name="T37" fmla="*/ 54 h 317"/>
                  <a:gd name="T38" fmla="*/ 82 w 184"/>
                  <a:gd name="T39" fmla="*/ 125 h 317"/>
                  <a:gd name="T40" fmla="*/ 102 w 184"/>
                  <a:gd name="T41" fmla="*/ 121 h 317"/>
                  <a:gd name="T42" fmla="*/ 107 w 184"/>
                  <a:gd name="T43" fmla="*/ 96 h 317"/>
                  <a:gd name="T44" fmla="*/ 107 w 184"/>
                  <a:gd name="T45" fmla="*/ 79 h 317"/>
                  <a:gd name="T46" fmla="*/ 102 w 184"/>
                  <a:gd name="T47" fmla="*/ 59 h 317"/>
                  <a:gd name="T48" fmla="*/ 82 w 184"/>
                  <a:gd name="T49" fmla="*/ 54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84" h="317">
                    <a:moveTo>
                      <a:pt x="0" y="0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97" y="0"/>
                      <a:pt x="123" y="2"/>
                      <a:pt x="137" y="5"/>
                    </a:cubicBezTo>
                    <a:cubicBezTo>
                      <a:pt x="151" y="8"/>
                      <a:pt x="162" y="15"/>
                      <a:pt x="171" y="28"/>
                    </a:cubicBezTo>
                    <a:cubicBezTo>
                      <a:pt x="179" y="40"/>
                      <a:pt x="184" y="60"/>
                      <a:pt x="184" y="87"/>
                    </a:cubicBezTo>
                    <a:cubicBezTo>
                      <a:pt x="184" y="111"/>
                      <a:pt x="181" y="128"/>
                      <a:pt x="174" y="136"/>
                    </a:cubicBezTo>
                    <a:cubicBezTo>
                      <a:pt x="168" y="145"/>
                      <a:pt x="156" y="150"/>
                      <a:pt x="138" y="152"/>
                    </a:cubicBezTo>
                    <a:cubicBezTo>
                      <a:pt x="155" y="156"/>
                      <a:pt x="166" y="161"/>
                      <a:pt x="171" y="168"/>
                    </a:cubicBezTo>
                    <a:cubicBezTo>
                      <a:pt x="177" y="175"/>
                      <a:pt x="180" y="181"/>
                      <a:pt x="182" y="186"/>
                    </a:cubicBezTo>
                    <a:cubicBezTo>
                      <a:pt x="183" y="192"/>
                      <a:pt x="184" y="208"/>
                      <a:pt x="184" y="233"/>
                    </a:cubicBezTo>
                    <a:cubicBezTo>
                      <a:pt x="184" y="317"/>
                      <a:pt x="184" y="317"/>
                      <a:pt x="184" y="317"/>
                    </a:cubicBezTo>
                    <a:cubicBezTo>
                      <a:pt x="107" y="317"/>
                      <a:pt x="107" y="317"/>
                      <a:pt x="107" y="317"/>
                    </a:cubicBezTo>
                    <a:cubicBezTo>
                      <a:pt x="107" y="211"/>
                      <a:pt x="107" y="211"/>
                      <a:pt x="107" y="211"/>
                    </a:cubicBezTo>
                    <a:cubicBezTo>
                      <a:pt x="107" y="195"/>
                      <a:pt x="106" y="184"/>
                      <a:pt x="103" y="180"/>
                    </a:cubicBezTo>
                    <a:cubicBezTo>
                      <a:pt x="101" y="176"/>
                      <a:pt x="94" y="174"/>
                      <a:pt x="82" y="174"/>
                    </a:cubicBezTo>
                    <a:cubicBezTo>
                      <a:pt x="82" y="317"/>
                      <a:pt x="82" y="317"/>
                      <a:pt x="82" y="317"/>
                    </a:cubicBezTo>
                    <a:cubicBezTo>
                      <a:pt x="0" y="317"/>
                      <a:pt x="0" y="317"/>
                      <a:pt x="0" y="317"/>
                    </a:cubicBezTo>
                    <a:lnTo>
                      <a:pt x="0" y="0"/>
                    </a:lnTo>
                    <a:close/>
                    <a:moveTo>
                      <a:pt x="82" y="54"/>
                    </a:moveTo>
                    <a:cubicBezTo>
                      <a:pt x="82" y="125"/>
                      <a:pt x="82" y="125"/>
                      <a:pt x="82" y="125"/>
                    </a:cubicBezTo>
                    <a:cubicBezTo>
                      <a:pt x="91" y="125"/>
                      <a:pt x="98" y="124"/>
                      <a:pt x="102" y="121"/>
                    </a:cubicBezTo>
                    <a:cubicBezTo>
                      <a:pt x="105" y="118"/>
                      <a:pt x="107" y="110"/>
                      <a:pt x="107" y="96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69"/>
                      <a:pt x="105" y="62"/>
                      <a:pt x="102" y="59"/>
                    </a:cubicBezTo>
                    <a:cubicBezTo>
                      <a:pt x="98" y="56"/>
                      <a:pt x="92" y="54"/>
                      <a:pt x="82" y="54"/>
                    </a:cubicBez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51" name="Freeform 20"/>
              <p:cNvSpPr>
                <a:spLocks/>
              </p:cNvSpPr>
              <p:nvPr/>
            </p:nvSpPr>
            <p:spPr bwMode="auto">
              <a:xfrm>
                <a:off x="4685132" y="3342985"/>
                <a:ext cx="366322" cy="599073"/>
              </a:xfrm>
              <a:custGeom>
                <a:avLst/>
                <a:gdLst>
                  <a:gd name="T0" fmla="*/ 194 w 194"/>
                  <a:gd name="T1" fmla="*/ 0 h 317"/>
                  <a:gd name="T2" fmla="*/ 134 w 194"/>
                  <a:gd name="T3" fmla="*/ 202 h 317"/>
                  <a:gd name="T4" fmla="*/ 134 w 194"/>
                  <a:gd name="T5" fmla="*/ 317 h 317"/>
                  <a:gd name="T6" fmla="*/ 58 w 194"/>
                  <a:gd name="T7" fmla="*/ 317 h 317"/>
                  <a:gd name="T8" fmla="*/ 58 w 194"/>
                  <a:gd name="T9" fmla="*/ 202 h 317"/>
                  <a:gd name="T10" fmla="*/ 0 w 194"/>
                  <a:gd name="T11" fmla="*/ 0 h 317"/>
                  <a:gd name="T12" fmla="*/ 75 w 194"/>
                  <a:gd name="T13" fmla="*/ 0 h 317"/>
                  <a:gd name="T14" fmla="*/ 95 w 194"/>
                  <a:gd name="T15" fmla="*/ 125 h 317"/>
                  <a:gd name="T16" fmla="*/ 118 w 194"/>
                  <a:gd name="T17" fmla="*/ 0 h 317"/>
                  <a:gd name="T18" fmla="*/ 194 w 194"/>
                  <a:gd name="T19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4" h="317">
                    <a:moveTo>
                      <a:pt x="194" y="0"/>
                    </a:moveTo>
                    <a:cubicBezTo>
                      <a:pt x="134" y="202"/>
                      <a:pt x="134" y="202"/>
                      <a:pt x="134" y="202"/>
                    </a:cubicBezTo>
                    <a:cubicBezTo>
                      <a:pt x="134" y="317"/>
                      <a:pt x="134" y="317"/>
                      <a:pt x="134" y="317"/>
                    </a:cubicBezTo>
                    <a:cubicBezTo>
                      <a:pt x="58" y="317"/>
                      <a:pt x="58" y="317"/>
                      <a:pt x="58" y="317"/>
                    </a:cubicBezTo>
                    <a:cubicBezTo>
                      <a:pt x="58" y="202"/>
                      <a:pt x="58" y="202"/>
                      <a:pt x="58" y="20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87" y="62"/>
                      <a:pt x="94" y="104"/>
                      <a:pt x="95" y="125"/>
                    </a:cubicBezTo>
                    <a:cubicBezTo>
                      <a:pt x="100" y="91"/>
                      <a:pt x="107" y="50"/>
                      <a:pt x="118" y="0"/>
                    </a:cubicBezTo>
                    <a:lnTo>
                      <a:pt x="194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2584993" y="3064126"/>
              <a:ext cx="2275039" cy="621468"/>
              <a:chOff x="2991605" y="3064126"/>
              <a:chExt cx="2275039" cy="62146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 useBgFill="1">
            <p:nvSpPr>
              <p:cNvPr id="41" name="Freeform 7"/>
              <p:cNvSpPr>
                <a:spLocks noEditPoints="1"/>
              </p:cNvSpPr>
              <p:nvPr/>
            </p:nvSpPr>
            <p:spPr bwMode="auto">
              <a:xfrm>
                <a:off x="2991605" y="3064126"/>
                <a:ext cx="360723" cy="598272"/>
              </a:xfrm>
              <a:custGeom>
                <a:avLst/>
                <a:gdLst>
                  <a:gd name="T0" fmla="*/ 0 w 191"/>
                  <a:gd name="T1" fmla="*/ 0 h 317"/>
                  <a:gd name="T2" fmla="*/ 82 w 191"/>
                  <a:gd name="T3" fmla="*/ 0 h 317"/>
                  <a:gd name="T4" fmla="*/ 141 w 191"/>
                  <a:gd name="T5" fmla="*/ 6 h 317"/>
                  <a:gd name="T6" fmla="*/ 173 w 191"/>
                  <a:gd name="T7" fmla="*/ 31 h 317"/>
                  <a:gd name="T8" fmla="*/ 185 w 191"/>
                  <a:gd name="T9" fmla="*/ 90 h 317"/>
                  <a:gd name="T10" fmla="*/ 177 w 191"/>
                  <a:gd name="T11" fmla="*/ 129 h 317"/>
                  <a:gd name="T12" fmla="*/ 142 w 191"/>
                  <a:gd name="T13" fmla="*/ 146 h 317"/>
                  <a:gd name="T14" fmla="*/ 181 w 191"/>
                  <a:gd name="T15" fmla="*/ 167 h 317"/>
                  <a:gd name="T16" fmla="*/ 191 w 191"/>
                  <a:gd name="T17" fmla="*/ 213 h 317"/>
                  <a:gd name="T18" fmla="*/ 191 w 191"/>
                  <a:gd name="T19" fmla="*/ 242 h 317"/>
                  <a:gd name="T20" fmla="*/ 184 w 191"/>
                  <a:gd name="T21" fmla="*/ 290 h 317"/>
                  <a:gd name="T22" fmla="*/ 161 w 191"/>
                  <a:gd name="T23" fmla="*/ 311 h 317"/>
                  <a:gd name="T24" fmla="*/ 95 w 191"/>
                  <a:gd name="T25" fmla="*/ 317 h 317"/>
                  <a:gd name="T26" fmla="*/ 0 w 191"/>
                  <a:gd name="T27" fmla="*/ 317 h 317"/>
                  <a:gd name="T28" fmla="*/ 0 w 191"/>
                  <a:gd name="T29" fmla="*/ 0 h 317"/>
                  <a:gd name="T30" fmla="*/ 82 w 191"/>
                  <a:gd name="T31" fmla="*/ 54 h 317"/>
                  <a:gd name="T32" fmla="*/ 82 w 191"/>
                  <a:gd name="T33" fmla="*/ 125 h 317"/>
                  <a:gd name="T34" fmla="*/ 90 w 191"/>
                  <a:gd name="T35" fmla="*/ 125 h 317"/>
                  <a:gd name="T36" fmla="*/ 106 w 191"/>
                  <a:gd name="T37" fmla="*/ 119 h 317"/>
                  <a:gd name="T38" fmla="*/ 109 w 191"/>
                  <a:gd name="T39" fmla="*/ 85 h 317"/>
                  <a:gd name="T40" fmla="*/ 106 w 191"/>
                  <a:gd name="T41" fmla="*/ 64 h 317"/>
                  <a:gd name="T42" fmla="*/ 99 w 191"/>
                  <a:gd name="T43" fmla="*/ 56 h 317"/>
                  <a:gd name="T44" fmla="*/ 82 w 191"/>
                  <a:gd name="T45" fmla="*/ 54 h 317"/>
                  <a:gd name="T46" fmla="*/ 82 w 191"/>
                  <a:gd name="T47" fmla="*/ 174 h 317"/>
                  <a:gd name="T48" fmla="*/ 82 w 191"/>
                  <a:gd name="T49" fmla="*/ 262 h 317"/>
                  <a:gd name="T50" fmla="*/ 104 w 191"/>
                  <a:gd name="T51" fmla="*/ 257 h 317"/>
                  <a:gd name="T52" fmla="*/ 109 w 191"/>
                  <a:gd name="T53" fmla="*/ 233 h 317"/>
                  <a:gd name="T54" fmla="*/ 109 w 191"/>
                  <a:gd name="T55" fmla="*/ 203 h 317"/>
                  <a:gd name="T56" fmla="*/ 105 w 191"/>
                  <a:gd name="T57" fmla="*/ 179 h 317"/>
                  <a:gd name="T58" fmla="*/ 82 w 191"/>
                  <a:gd name="T59" fmla="*/ 174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1" h="317">
                    <a:moveTo>
                      <a:pt x="0" y="0"/>
                    </a:moveTo>
                    <a:cubicBezTo>
                      <a:pt x="82" y="0"/>
                      <a:pt x="82" y="0"/>
                      <a:pt x="82" y="0"/>
                    </a:cubicBezTo>
                    <a:cubicBezTo>
                      <a:pt x="108" y="0"/>
                      <a:pt x="127" y="2"/>
                      <a:pt x="141" y="6"/>
                    </a:cubicBezTo>
                    <a:cubicBezTo>
                      <a:pt x="154" y="10"/>
                      <a:pt x="165" y="19"/>
                      <a:pt x="173" y="31"/>
                    </a:cubicBezTo>
                    <a:cubicBezTo>
                      <a:pt x="181" y="43"/>
                      <a:pt x="185" y="63"/>
                      <a:pt x="185" y="90"/>
                    </a:cubicBezTo>
                    <a:cubicBezTo>
                      <a:pt x="185" y="109"/>
                      <a:pt x="183" y="122"/>
                      <a:pt x="177" y="129"/>
                    </a:cubicBezTo>
                    <a:cubicBezTo>
                      <a:pt x="171" y="136"/>
                      <a:pt x="159" y="142"/>
                      <a:pt x="142" y="146"/>
                    </a:cubicBezTo>
                    <a:cubicBezTo>
                      <a:pt x="161" y="150"/>
                      <a:pt x="174" y="157"/>
                      <a:pt x="181" y="167"/>
                    </a:cubicBezTo>
                    <a:cubicBezTo>
                      <a:pt x="188" y="177"/>
                      <a:pt x="191" y="192"/>
                      <a:pt x="191" y="213"/>
                    </a:cubicBezTo>
                    <a:cubicBezTo>
                      <a:pt x="191" y="242"/>
                      <a:pt x="191" y="242"/>
                      <a:pt x="191" y="242"/>
                    </a:cubicBezTo>
                    <a:cubicBezTo>
                      <a:pt x="191" y="264"/>
                      <a:pt x="189" y="280"/>
                      <a:pt x="184" y="290"/>
                    </a:cubicBezTo>
                    <a:cubicBezTo>
                      <a:pt x="179" y="300"/>
                      <a:pt x="171" y="307"/>
                      <a:pt x="161" y="311"/>
                    </a:cubicBezTo>
                    <a:cubicBezTo>
                      <a:pt x="150" y="315"/>
                      <a:pt x="128" y="317"/>
                      <a:pt x="95" y="317"/>
                    </a:cubicBezTo>
                    <a:cubicBezTo>
                      <a:pt x="0" y="317"/>
                      <a:pt x="0" y="317"/>
                      <a:pt x="0" y="317"/>
                    </a:cubicBezTo>
                    <a:lnTo>
                      <a:pt x="0" y="0"/>
                    </a:lnTo>
                    <a:close/>
                    <a:moveTo>
                      <a:pt x="82" y="54"/>
                    </a:moveTo>
                    <a:cubicBezTo>
                      <a:pt x="82" y="125"/>
                      <a:pt x="82" y="125"/>
                      <a:pt x="82" y="125"/>
                    </a:cubicBezTo>
                    <a:cubicBezTo>
                      <a:pt x="86" y="125"/>
                      <a:pt x="88" y="125"/>
                      <a:pt x="90" y="125"/>
                    </a:cubicBezTo>
                    <a:cubicBezTo>
                      <a:pt x="98" y="125"/>
                      <a:pt x="104" y="123"/>
                      <a:pt x="106" y="119"/>
                    </a:cubicBezTo>
                    <a:cubicBezTo>
                      <a:pt x="108" y="115"/>
                      <a:pt x="109" y="103"/>
                      <a:pt x="109" y="85"/>
                    </a:cubicBezTo>
                    <a:cubicBezTo>
                      <a:pt x="109" y="75"/>
                      <a:pt x="108" y="68"/>
                      <a:pt x="106" y="64"/>
                    </a:cubicBezTo>
                    <a:cubicBezTo>
                      <a:pt x="104" y="60"/>
                      <a:pt x="102" y="57"/>
                      <a:pt x="99" y="56"/>
                    </a:cubicBezTo>
                    <a:cubicBezTo>
                      <a:pt x="96" y="55"/>
                      <a:pt x="91" y="55"/>
                      <a:pt x="82" y="54"/>
                    </a:cubicBezTo>
                    <a:close/>
                    <a:moveTo>
                      <a:pt x="82" y="174"/>
                    </a:moveTo>
                    <a:cubicBezTo>
                      <a:pt x="82" y="262"/>
                      <a:pt x="82" y="262"/>
                      <a:pt x="82" y="262"/>
                    </a:cubicBezTo>
                    <a:cubicBezTo>
                      <a:pt x="94" y="262"/>
                      <a:pt x="101" y="260"/>
                      <a:pt x="104" y="257"/>
                    </a:cubicBezTo>
                    <a:cubicBezTo>
                      <a:pt x="107" y="254"/>
                      <a:pt x="109" y="246"/>
                      <a:pt x="109" y="233"/>
                    </a:cubicBezTo>
                    <a:cubicBezTo>
                      <a:pt x="109" y="203"/>
                      <a:pt x="109" y="203"/>
                      <a:pt x="109" y="203"/>
                    </a:cubicBezTo>
                    <a:cubicBezTo>
                      <a:pt x="109" y="190"/>
                      <a:pt x="108" y="182"/>
                      <a:pt x="105" y="179"/>
                    </a:cubicBezTo>
                    <a:cubicBezTo>
                      <a:pt x="102" y="176"/>
                      <a:pt x="94" y="174"/>
                      <a:pt x="82" y="174"/>
                    </a:cubicBez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42" name="Freeform 8"/>
              <p:cNvSpPr>
                <a:spLocks/>
              </p:cNvSpPr>
              <p:nvPr/>
            </p:nvSpPr>
            <p:spPr bwMode="auto">
              <a:xfrm>
                <a:off x="3395263" y="3064126"/>
                <a:ext cx="267943" cy="598272"/>
              </a:xfrm>
              <a:custGeom>
                <a:avLst/>
                <a:gdLst>
                  <a:gd name="T0" fmla="*/ 0 w 335"/>
                  <a:gd name="T1" fmla="*/ 0 h 748"/>
                  <a:gd name="T2" fmla="*/ 323 w 335"/>
                  <a:gd name="T3" fmla="*/ 0 h 748"/>
                  <a:gd name="T4" fmla="*/ 323 w 335"/>
                  <a:gd name="T5" fmla="*/ 151 h 748"/>
                  <a:gd name="T6" fmla="*/ 193 w 335"/>
                  <a:gd name="T7" fmla="*/ 151 h 748"/>
                  <a:gd name="T8" fmla="*/ 193 w 335"/>
                  <a:gd name="T9" fmla="*/ 293 h 748"/>
                  <a:gd name="T10" fmla="*/ 314 w 335"/>
                  <a:gd name="T11" fmla="*/ 293 h 748"/>
                  <a:gd name="T12" fmla="*/ 314 w 335"/>
                  <a:gd name="T13" fmla="*/ 434 h 748"/>
                  <a:gd name="T14" fmla="*/ 193 w 335"/>
                  <a:gd name="T15" fmla="*/ 434 h 748"/>
                  <a:gd name="T16" fmla="*/ 193 w 335"/>
                  <a:gd name="T17" fmla="*/ 597 h 748"/>
                  <a:gd name="T18" fmla="*/ 335 w 335"/>
                  <a:gd name="T19" fmla="*/ 597 h 748"/>
                  <a:gd name="T20" fmla="*/ 335 w 335"/>
                  <a:gd name="T21" fmla="*/ 748 h 748"/>
                  <a:gd name="T22" fmla="*/ 0 w 335"/>
                  <a:gd name="T23" fmla="*/ 748 h 748"/>
                  <a:gd name="T24" fmla="*/ 0 w 335"/>
                  <a:gd name="T25" fmla="*/ 0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35" h="748">
                    <a:moveTo>
                      <a:pt x="0" y="0"/>
                    </a:moveTo>
                    <a:lnTo>
                      <a:pt x="323" y="0"/>
                    </a:lnTo>
                    <a:lnTo>
                      <a:pt x="323" y="151"/>
                    </a:lnTo>
                    <a:lnTo>
                      <a:pt x="193" y="151"/>
                    </a:lnTo>
                    <a:lnTo>
                      <a:pt x="193" y="293"/>
                    </a:lnTo>
                    <a:lnTo>
                      <a:pt x="314" y="293"/>
                    </a:lnTo>
                    <a:lnTo>
                      <a:pt x="314" y="434"/>
                    </a:lnTo>
                    <a:lnTo>
                      <a:pt x="193" y="434"/>
                    </a:lnTo>
                    <a:lnTo>
                      <a:pt x="193" y="597"/>
                    </a:lnTo>
                    <a:lnTo>
                      <a:pt x="335" y="597"/>
                    </a:lnTo>
                    <a:lnTo>
                      <a:pt x="335" y="748"/>
                    </a:lnTo>
                    <a:lnTo>
                      <a:pt x="0" y="748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43" name="Freeform 11"/>
              <p:cNvSpPr>
                <a:spLocks/>
              </p:cNvSpPr>
              <p:nvPr/>
            </p:nvSpPr>
            <p:spPr bwMode="auto">
              <a:xfrm>
                <a:off x="4517457" y="3064126"/>
                <a:ext cx="347926" cy="598272"/>
              </a:xfrm>
              <a:custGeom>
                <a:avLst/>
                <a:gdLst>
                  <a:gd name="T0" fmla="*/ 435 w 435"/>
                  <a:gd name="T1" fmla="*/ 0 h 748"/>
                  <a:gd name="T2" fmla="*/ 435 w 435"/>
                  <a:gd name="T3" fmla="*/ 748 h 748"/>
                  <a:gd name="T4" fmla="*/ 264 w 435"/>
                  <a:gd name="T5" fmla="*/ 748 h 748"/>
                  <a:gd name="T6" fmla="*/ 163 w 435"/>
                  <a:gd name="T7" fmla="*/ 408 h 748"/>
                  <a:gd name="T8" fmla="*/ 163 w 435"/>
                  <a:gd name="T9" fmla="*/ 748 h 748"/>
                  <a:gd name="T10" fmla="*/ 0 w 435"/>
                  <a:gd name="T11" fmla="*/ 748 h 748"/>
                  <a:gd name="T12" fmla="*/ 0 w 435"/>
                  <a:gd name="T13" fmla="*/ 0 h 748"/>
                  <a:gd name="T14" fmla="*/ 163 w 435"/>
                  <a:gd name="T15" fmla="*/ 0 h 748"/>
                  <a:gd name="T16" fmla="*/ 272 w 435"/>
                  <a:gd name="T17" fmla="*/ 337 h 748"/>
                  <a:gd name="T18" fmla="*/ 272 w 435"/>
                  <a:gd name="T19" fmla="*/ 0 h 748"/>
                  <a:gd name="T20" fmla="*/ 435 w 435"/>
                  <a:gd name="T21" fmla="*/ 0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5" h="748">
                    <a:moveTo>
                      <a:pt x="435" y="0"/>
                    </a:moveTo>
                    <a:lnTo>
                      <a:pt x="435" y="748"/>
                    </a:lnTo>
                    <a:lnTo>
                      <a:pt x="264" y="748"/>
                    </a:lnTo>
                    <a:lnTo>
                      <a:pt x="163" y="408"/>
                    </a:lnTo>
                    <a:lnTo>
                      <a:pt x="163" y="748"/>
                    </a:lnTo>
                    <a:lnTo>
                      <a:pt x="0" y="748"/>
                    </a:lnTo>
                    <a:lnTo>
                      <a:pt x="0" y="0"/>
                    </a:lnTo>
                    <a:lnTo>
                      <a:pt x="163" y="0"/>
                    </a:lnTo>
                    <a:lnTo>
                      <a:pt x="272" y="337"/>
                    </a:lnTo>
                    <a:lnTo>
                      <a:pt x="272" y="0"/>
                    </a:lnTo>
                    <a:lnTo>
                      <a:pt x="435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44" name="Freeform 12"/>
              <p:cNvSpPr>
                <a:spLocks noEditPoints="1"/>
              </p:cNvSpPr>
              <p:nvPr/>
            </p:nvSpPr>
            <p:spPr bwMode="auto">
              <a:xfrm>
                <a:off x="4908320" y="3064126"/>
                <a:ext cx="358324" cy="598272"/>
              </a:xfrm>
              <a:custGeom>
                <a:avLst/>
                <a:gdLst>
                  <a:gd name="T0" fmla="*/ 0 w 190"/>
                  <a:gd name="T1" fmla="*/ 0 h 317"/>
                  <a:gd name="T2" fmla="*/ 61 w 190"/>
                  <a:gd name="T3" fmla="*/ 0 h 317"/>
                  <a:gd name="T4" fmla="*/ 142 w 190"/>
                  <a:gd name="T5" fmla="*/ 6 h 317"/>
                  <a:gd name="T6" fmla="*/ 174 w 190"/>
                  <a:gd name="T7" fmla="*/ 24 h 317"/>
                  <a:gd name="T8" fmla="*/ 188 w 190"/>
                  <a:gd name="T9" fmla="*/ 52 h 317"/>
                  <a:gd name="T10" fmla="*/ 190 w 190"/>
                  <a:gd name="T11" fmla="*/ 112 h 317"/>
                  <a:gd name="T12" fmla="*/ 190 w 190"/>
                  <a:gd name="T13" fmla="*/ 223 h 317"/>
                  <a:gd name="T14" fmla="*/ 186 w 190"/>
                  <a:gd name="T15" fmla="*/ 280 h 317"/>
                  <a:gd name="T16" fmla="*/ 172 w 190"/>
                  <a:gd name="T17" fmla="*/ 302 h 317"/>
                  <a:gd name="T18" fmla="*/ 148 w 190"/>
                  <a:gd name="T19" fmla="*/ 313 h 317"/>
                  <a:gd name="T20" fmla="*/ 104 w 190"/>
                  <a:gd name="T21" fmla="*/ 317 h 317"/>
                  <a:gd name="T22" fmla="*/ 0 w 190"/>
                  <a:gd name="T23" fmla="*/ 317 h 317"/>
                  <a:gd name="T24" fmla="*/ 0 w 190"/>
                  <a:gd name="T25" fmla="*/ 0 h 317"/>
                  <a:gd name="T26" fmla="*/ 82 w 190"/>
                  <a:gd name="T27" fmla="*/ 54 h 317"/>
                  <a:gd name="T28" fmla="*/ 82 w 190"/>
                  <a:gd name="T29" fmla="*/ 262 h 317"/>
                  <a:gd name="T30" fmla="*/ 104 w 190"/>
                  <a:gd name="T31" fmla="*/ 255 h 317"/>
                  <a:gd name="T32" fmla="*/ 108 w 190"/>
                  <a:gd name="T33" fmla="*/ 217 h 317"/>
                  <a:gd name="T34" fmla="*/ 108 w 190"/>
                  <a:gd name="T35" fmla="*/ 94 h 317"/>
                  <a:gd name="T36" fmla="*/ 107 w 190"/>
                  <a:gd name="T37" fmla="*/ 66 h 317"/>
                  <a:gd name="T38" fmla="*/ 100 w 190"/>
                  <a:gd name="T39" fmla="*/ 57 h 317"/>
                  <a:gd name="T40" fmla="*/ 82 w 190"/>
                  <a:gd name="T41" fmla="*/ 54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0" h="317">
                    <a:moveTo>
                      <a:pt x="0" y="0"/>
                    </a:moveTo>
                    <a:cubicBezTo>
                      <a:pt x="61" y="0"/>
                      <a:pt x="61" y="0"/>
                      <a:pt x="61" y="0"/>
                    </a:cubicBezTo>
                    <a:cubicBezTo>
                      <a:pt x="101" y="0"/>
                      <a:pt x="128" y="2"/>
                      <a:pt x="142" y="6"/>
                    </a:cubicBezTo>
                    <a:cubicBezTo>
                      <a:pt x="156" y="9"/>
                      <a:pt x="167" y="15"/>
                      <a:pt x="174" y="24"/>
                    </a:cubicBezTo>
                    <a:cubicBezTo>
                      <a:pt x="181" y="32"/>
                      <a:pt x="186" y="41"/>
                      <a:pt x="188" y="52"/>
                    </a:cubicBezTo>
                    <a:cubicBezTo>
                      <a:pt x="189" y="62"/>
                      <a:pt x="190" y="82"/>
                      <a:pt x="190" y="112"/>
                    </a:cubicBezTo>
                    <a:cubicBezTo>
                      <a:pt x="190" y="223"/>
                      <a:pt x="190" y="223"/>
                      <a:pt x="190" y="223"/>
                    </a:cubicBezTo>
                    <a:cubicBezTo>
                      <a:pt x="190" y="251"/>
                      <a:pt x="189" y="270"/>
                      <a:pt x="186" y="280"/>
                    </a:cubicBezTo>
                    <a:cubicBezTo>
                      <a:pt x="184" y="289"/>
                      <a:pt x="179" y="297"/>
                      <a:pt x="172" y="302"/>
                    </a:cubicBezTo>
                    <a:cubicBezTo>
                      <a:pt x="166" y="307"/>
                      <a:pt x="157" y="311"/>
                      <a:pt x="148" y="313"/>
                    </a:cubicBezTo>
                    <a:cubicBezTo>
                      <a:pt x="138" y="315"/>
                      <a:pt x="123" y="317"/>
                      <a:pt x="104" y="317"/>
                    </a:cubicBezTo>
                    <a:cubicBezTo>
                      <a:pt x="0" y="317"/>
                      <a:pt x="0" y="317"/>
                      <a:pt x="0" y="317"/>
                    </a:cubicBezTo>
                    <a:lnTo>
                      <a:pt x="0" y="0"/>
                    </a:lnTo>
                    <a:close/>
                    <a:moveTo>
                      <a:pt x="82" y="54"/>
                    </a:moveTo>
                    <a:cubicBezTo>
                      <a:pt x="82" y="262"/>
                      <a:pt x="82" y="262"/>
                      <a:pt x="82" y="262"/>
                    </a:cubicBezTo>
                    <a:cubicBezTo>
                      <a:pt x="94" y="262"/>
                      <a:pt x="101" y="260"/>
                      <a:pt x="104" y="255"/>
                    </a:cubicBezTo>
                    <a:cubicBezTo>
                      <a:pt x="107" y="251"/>
                      <a:pt x="108" y="238"/>
                      <a:pt x="108" y="217"/>
                    </a:cubicBezTo>
                    <a:cubicBezTo>
                      <a:pt x="108" y="94"/>
                      <a:pt x="108" y="94"/>
                      <a:pt x="108" y="94"/>
                    </a:cubicBezTo>
                    <a:cubicBezTo>
                      <a:pt x="108" y="79"/>
                      <a:pt x="108" y="70"/>
                      <a:pt x="107" y="66"/>
                    </a:cubicBezTo>
                    <a:cubicBezTo>
                      <a:pt x="106" y="62"/>
                      <a:pt x="104" y="59"/>
                      <a:pt x="100" y="57"/>
                    </a:cubicBezTo>
                    <a:cubicBezTo>
                      <a:pt x="97" y="55"/>
                      <a:pt x="91" y="54"/>
                      <a:pt x="82" y="54"/>
                    </a:cubicBez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45" name="Freeform 20"/>
              <p:cNvSpPr>
                <a:spLocks/>
              </p:cNvSpPr>
              <p:nvPr/>
            </p:nvSpPr>
            <p:spPr bwMode="auto">
              <a:xfrm>
                <a:off x="3706141" y="3064126"/>
                <a:ext cx="366322" cy="599073"/>
              </a:xfrm>
              <a:custGeom>
                <a:avLst/>
                <a:gdLst>
                  <a:gd name="T0" fmla="*/ 194 w 194"/>
                  <a:gd name="T1" fmla="*/ 0 h 317"/>
                  <a:gd name="T2" fmla="*/ 134 w 194"/>
                  <a:gd name="T3" fmla="*/ 202 h 317"/>
                  <a:gd name="T4" fmla="*/ 134 w 194"/>
                  <a:gd name="T5" fmla="*/ 317 h 317"/>
                  <a:gd name="T6" fmla="*/ 58 w 194"/>
                  <a:gd name="T7" fmla="*/ 317 h 317"/>
                  <a:gd name="T8" fmla="*/ 58 w 194"/>
                  <a:gd name="T9" fmla="*/ 202 h 317"/>
                  <a:gd name="T10" fmla="*/ 0 w 194"/>
                  <a:gd name="T11" fmla="*/ 0 h 317"/>
                  <a:gd name="T12" fmla="*/ 75 w 194"/>
                  <a:gd name="T13" fmla="*/ 0 h 317"/>
                  <a:gd name="T14" fmla="*/ 95 w 194"/>
                  <a:gd name="T15" fmla="*/ 125 h 317"/>
                  <a:gd name="T16" fmla="*/ 118 w 194"/>
                  <a:gd name="T17" fmla="*/ 0 h 317"/>
                  <a:gd name="T18" fmla="*/ 194 w 194"/>
                  <a:gd name="T19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4" h="317">
                    <a:moveTo>
                      <a:pt x="194" y="0"/>
                    </a:moveTo>
                    <a:cubicBezTo>
                      <a:pt x="134" y="202"/>
                      <a:pt x="134" y="202"/>
                      <a:pt x="134" y="202"/>
                    </a:cubicBezTo>
                    <a:cubicBezTo>
                      <a:pt x="134" y="317"/>
                      <a:pt x="134" y="317"/>
                      <a:pt x="134" y="317"/>
                    </a:cubicBezTo>
                    <a:cubicBezTo>
                      <a:pt x="58" y="317"/>
                      <a:pt x="58" y="317"/>
                      <a:pt x="58" y="317"/>
                    </a:cubicBezTo>
                    <a:cubicBezTo>
                      <a:pt x="58" y="202"/>
                      <a:pt x="58" y="202"/>
                      <a:pt x="58" y="20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87" y="62"/>
                      <a:pt x="94" y="104"/>
                      <a:pt x="95" y="125"/>
                    </a:cubicBezTo>
                    <a:cubicBezTo>
                      <a:pt x="100" y="91"/>
                      <a:pt x="107" y="50"/>
                      <a:pt x="118" y="0"/>
                    </a:cubicBezTo>
                    <a:lnTo>
                      <a:pt x="194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46" name="Freeform 18"/>
              <p:cNvSpPr>
                <a:spLocks noEditPoints="1"/>
              </p:cNvSpPr>
              <p:nvPr/>
            </p:nvSpPr>
            <p:spPr bwMode="auto">
              <a:xfrm>
                <a:off x="4115398" y="3064126"/>
                <a:ext cx="359124" cy="621468"/>
              </a:xfrm>
              <a:custGeom>
                <a:avLst/>
                <a:gdLst>
                  <a:gd name="T0" fmla="*/ 190 w 190"/>
                  <a:gd name="T1" fmla="*/ 192 h 329"/>
                  <a:gd name="T2" fmla="*/ 188 w 190"/>
                  <a:gd name="T3" fmla="*/ 259 h 329"/>
                  <a:gd name="T4" fmla="*/ 174 w 190"/>
                  <a:gd name="T5" fmla="*/ 295 h 329"/>
                  <a:gd name="T6" fmla="*/ 142 w 190"/>
                  <a:gd name="T7" fmla="*/ 320 h 329"/>
                  <a:gd name="T8" fmla="*/ 95 w 190"/>
                  <a:gd name="T9" fmla="*/ 329 h 329"/>
                  <a:gd name="T10" fmla="*/ 50 w 190"/>
                  <a:gd name="T11" fmla="*/ 321 h 329"/>
                  <a:gd name="T12" fmla="*/ 17 w 190"/>
                  <a:gd name="T13" fmla="*/ 296 h 329"/>
                  <a:gd name="T14" fmla="*/ 2 w 190"/>
                  <a:gd name="T15" fmla="*/ 260 h 329"/>
                  <a:gd name="T16" fmla="*/ 0 w 190"/>
                  <a:gd name="T17" fmla="*/ 192 h 329"/>
                  <a:gd name="T18" fmla="*/ 0 w 190"/>
                  <a:gd name="T19" fmla="*/ 137 h 329"/>
                  <a:gd name="T20" fmla="*/ 2 w 190"/>
                  <a:gd name="T21" fmla="*/ 70 h 329"/>
                  <a:gd name="T22" fmla="*/ 16 w 190"/>
                  <a:gd name="T23" fmla="*/ 34 h 329"/>
                  <a:gd name="T24" fmla="*/ 48 w 190"/>
                  <a:gd name="T25" fmla="*/ 9 h 329"/>
                  <a:gd name="T26" fmla="*/ 95 w 190"/>
                  <a:gd name="T27" fmla="*/ 0 h 329"/>
                  <a:gd name="T28" fmla="*/ 141 w 190"/>
                  <a:gd name="T29" fmla="*/ 8 h 329"/>
                  <a:gd name="T30" fmla="*/ 173 w 190"/>
                  <a:gd name="T31" fmla="*/ 33 h 329"/>
                  <a:gd name="T32" fmla="*/ 188 w 190"/>
                  <a:gd name="T33" fmla="*/ 69 h 329"/>
                  <a:gd name="T34" fmla="*/ 190 w 190"/>
                  <a:gd name="T35" fmla="*/ 137 h 329"/>
                  <a:gd name="T36" fmla="*/ 190 w 190"/>
                  <a:gd name="T37" fmla="*/ 192 h 329"/>
                  <a:gd name="T38" fmla="*/ 108 w 190"/>
                  <a:gd name="T39" fmla="*/ 88 h 329"/>
                  <a:gd name="T40" fmla="*/ 106 w 190"/>
                  <a:gd name="T41" fmla="*/ 59 h 329"/>
                  <a:gd name="T42" fmla="*/ 96 w 190"/>
                  <a:gd name="T43" fmla="*/ 53 h 329"/>
                  <a:gd name="T44" fmla="*/ 86 w 190"/>
                  <a:gd name="T45" fmla="*/ 58 h 329"/>
                  <a:gd name="T46" fmla="*/ 82 w 190"/>
                  <a:gd name="T47" fmla="*/ 88 h 329"/>
                  <a:gd name="T48" fmla="*/ 82 w 190"/>
                  <a:gd name="T49" fmla="*/ 235 h 329"/>
                  <a:gd name="T50" fmla="*/ 85 w 190"/>
                  <a:gd name="T51" fmla="*/ 269 h 329"/>
                  <a:gd name="T52" fmla="*/ 95 w 190"/>
                  <a:gd name="T53" fmla="*/ 276 h 329"/>
                  <a:gd name="T54" fmla="*/ 106 w 190"/>
                  <a:gd name="T55" fmla="*/ 268 h 329"/>
                  <a:gd name="T56" fmla="*/ 108 w 190"/>
                  <a:gd name="T57" fmla="*/ 233 h 329"/>
                  <a:gd name="T58" fmla="*/ 108 w 190"/>
                  <a:gd name="T59" fmla="*/ 88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0" h="329">
                    <a:moveTo>
                      <a:pt x="190" y="192"/>
                    </a:moveTo>
                    <a:cubicBezTo>
                      <a:pt x="190" y="223"/>
                      <a:pt x="190" y="246"/>
                      <a:pt x="188" y="259"/>
                    </a:cubicBezTo>
                    <a:cubicBezTo>
                      <a:pt x="187" y="272"/>
                      <a:pt x="182" y="284"/>
                      <a:pt x="174" y="295"/>
                    </a:cubicBezTo>
                    <a:cubicBezTo>
                      <a:pt x="166" y="306"/>
                      <a:pt x="156" y="315"/>
                      <a:pt x="142" y="320"/>
                    </a:cubicBezTo>
                    <a:cubicBezTo>
                      <a:pt x="129" y="326"/>
                      <a:pt x="113" y="329"/>
                      <a:pt x="95" y="329"/>
                    </a:cubicBezTo>
                    <a:cubicBezTo>
                      <a:pt x="78" y="329"/>
                      <a:pt x="63" y="326"/>
                      <a:pt x="50" y="321"/>
                    </a:cubicBezTo>
                    <a:cubicBezTo>
                      <a:pt x="36" y="315"/>
                      <a:pt x="25" y="307"/>
                      <a:pt x="17" y="296"/>
                    </a:cubicBezTo>
                    <a:cubicBezTo>
                      <a:pt x="9" y="285"/>
                      <a:pt x="4" y="273"/>
                      <a:pt x="2" y="260"/>
                    </a:cubicBezTo>
                    <a:cubicBezTo>
                      <a:pt x="1" y="247"/>
                      <a:pt x="0" y="224"/>
                      <a:pt x="0" y="192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06"/>
                      <a:pt x="1" y="83"/>
                      <a:pt x="2" y="70"/>
                    </a:cubicBezTo>
                    <a:cubicBezTo>
                      <a:pt x="4" y="57"/>
                      <a:pt x="9" y="45"/>
                      <a:pt x="16" y="34"/>
                    </a:cubicBezTo>
                    <a:cubicBezTo>
                      <a:pt x="24" y="23"/>
                      <a:pt x="35" y="14"/>
                      <a:pt x="48" y="9"/>
                    </a:cubicBezTo>
                    <a:cubicBezTo>
                      <a:pt x="62" y="3"/>
                      <a:pt x="77" y="0"/>
                      <a:pt x="95" y="0"/>
                    </a:cubicBezTo>
                    <a:cubicBezTo>
                      <a:pt x="112" y="0"/>
                      <a:pt x="127" y="2"/>
                      <a:pt x="141" y="8"/>
                    </a:cubicBezTo>
                    <a:cubicBezTo>
                      <a:pt x="154" y="14"/>
                      <a:pt x="165" y="22"/>
                      <a:pt x="173" y="33"/>
                    </a:cubicBezTo>
                    <a:cubicBezTo>
                      <a:pt x="182" y="44"/>
                      <a:pt x="186" y="56"/>
                      <a:pt x="188" y="69"/>
                    </a:cubicBezTo>
                    <a:cubicBezTo>
                      <a:pt x="190" y="82"/>
                      <a:pt x="190" y="105"/>
                      <a:pt x="190" y="137"/>
                    </a:cubicBezTo>
                    <a:lnTo>
                      <a:pt x="190" y="192"/>
                    </a:lnTo>
                    <a:close/>
                    <a:moveTo>
                      <a:pt x="108" y="88"/>
                    </a:moveTo>
                    <a:cubicBezTo>
                      <a:pt x="108" y="73"/>
                      <a:pt x="107" y="63"/>
                      <a:pt x="106" y="59"/>
                    </a:cubicBezTo>
                    <a:cubicBezTo>
                      <a:pt x="104" y="55"/>
                      <a:pt x="101" y="53"/>
                      <a:pt x="96" y="53"/>
                    </a:cubicBezTo>
                    <a:cubicBezTo>
                      <a:pt x="91" y="53"/>
                      <a:pt x="88" y="55"/>
                      <a:pt x="86" y="58"/>
                    </a:cubicBezTo>
                    <a:cubicBezTo>
                      <a:pt x="83" y="62"/>
                      <a:pt x="82" y="71"/>
                      <a:pt x="82" y="88"/>
                    </a:cubicBezTo>
                    <a:cubicBezTo>
                      <a:pt x="82" y="235"/>
                      <a:pt x="82" y="235"/>
                      <a:pt x="82" y="235"/>
                    </a:cubicBezTo>
                    <a:cubicBezTo>
                      <a:pt x="82" y="254"/>
                      <a:pt x="83" y="265"/>
                      <a:pt x="85" y="269"/>
                    </a:cubicBezTo>
                    <a:cubicBezTo>
                      <a:pt x="86" y="274"/>
                      <a:pt x="90" y="276"/>
                      <a:pt x="95" y="276"/>
                    </a:cubicBezTo>
                    <a:cubicBezTo>
                      <a:pt x="101" y="276"/>
                      <a:pt x="104" y="273"/>
                      <a:pt x="106" y="268"/>
                    </a:cubicBezTo>
                    <a:cubicBezTo>
                      <a:pt x="107" y="263"/>
                      <a:pt x="108" y="252"/>
                      <a:pt x="108" y="233"/>
                    </a:cubicBezTo>
                    <a:lnTo>
                      <a:pt x="108" y="88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cxnSp>
        <p:nvCxnSpPr>
          <p:cNvPr id="25" name="直接连接符 24"/>
          <p:cNvCxnSpPr/>
          <p:nvPr/>
        </p:nvCxnSpPr>
        <p:spPr>
          <a:xfrm>
            <a:off x="5004048" y="0"/>
            <a:ext cx="0" cy="5143500"/>
          </a:xfrm>
          <a:prstGeom prst="line">
            <a:avLst/>
          </a:prstGeom>
          <a:ln w="63500" cap="rnd">
            <a:solidFill>
              <a:schemeClr val="bg1">
                <a:lumMod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eeform 7"/>
          <p:cNvSpPr>
            <a:spLocks noEditPoints="1"/>
          </p:cNvSpPr>
          <p:nvPr/>
        </p:nvSpPr>
        <p:spPr bwMode="auto">
          <a:xfrm>
            <a:off x="307718" y="251006"/>
            <a:ext cx="465138" cy="398462"/>
          </a:xfrm>
          <a:custGeom>
            <a:avLst/>
            <a:gdLst>
              <a:gd name="T0" fmla="*/ 116 w 293"/>
              <a:gd name="T1" fmla="*/ 0 h 251"/>
              <a:gd name="T2" fmla="*/ 97 w 293"/>
              <a:gd name="T3" fmla="*/ 251 h 251"/>
              <a:gd name="T4" fmla="*/ 19 w 293"/>
              <a:gd name="T5" fmla="*/ 251 h 251"/>
              <a:gd name="T6" fmla="*/ 0 w 293"/>
              <a:gd name="T7" fmla="*/ 0 h 251"/>
              <a:gd name="T8" fmla="*/ 116 w 293"/>
              <a:gd name="T9" fmla="*/ 0 h 251"/>
              <a:gd name="T10" fmla="*/ 293 w 293"/>
              <a:gd name="T11" fmla="*/ 0 h 251"/>
              <a:gd name="T12" fmla="*/ 274 w 293"/>
              <a:gd name="T13" fmla="*/ 251 h 251"/>
              <a:gd name="T14" fmla="*/ 196 w 293"/>
              <a:gd name="T15" fmla="*/ 251 h 251"/>
              <a:gd name="T16" fmla="*/ 177 w 293"/>
              <a:gd name="T17" fmla="*/ 0 h 251"/>
              <a:gd name="T18" fmla="*/ 293 w 293"/>
              <a:gd name="T19" fmla="*/ 0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93" h="251">
                <a:moveTo>
                  <a:pt x="116" y="0"/>
                </a:moveTo>
                <a:lnTo>
                  <a:pt x="97" y="251"/>
                </a:lnTo>
                <a:lnTo>
                  <a:pt x="19" y="251"/>
                </a:lnTo>
                <a:lnTo>
                  <a:pt x="0" y="0"/>
                </a:lnTo>
                <a:lnTo>
                  <a:pt x="116" y="0"/>
                </a:lnTo>
                <a:close/>
                <a:moveTo>
                  <a:pt x="293" y="0"/>
                </a:moveTo>
                <a:lnTo>
                  <a:pt x="274" y="251"/>
                </a:lnTo>
                <a:lnTo>
                  <a:pt x="196" y="251"/>
                </a:lnTo>
                <a:lnTo>
                  <a:pt x="177" y="0"/>
                </a:lnTo>
                <a:lnTo>
                  <a:pt x="293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07718" y="429481"/>
            <a:ext cx="21852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粗宋繁" pitchFamily="49" charset="-122"/>
                <a:ea typeface="汉仪粗宋繁" pitchFamily="49" charset="-122"/>
              </a:rPr>
              <a:t>我一定要乐观一点，我一定不能怨天尤人，我一定要振作起来，我是不会轻易言败的，这就是我的性格。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汉仪粗宋繁" pitchFamily="49" charset="-122"/>
              <a:ea typeface="汉仪粗宋繁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0332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平行四边形 27"/>
          <p:cNvSpPr/>
          <p:nvPr/>
        </p:nvSpPr>
        <p:spPr>
          <a:xfrm>
            <a:off x="3707904" y="-2483069"/>
            <a:ext cx="6192688" cy="7626569"/>
          </a:xfrm>
          <a:prstGeom prst="parallelogram">
            <a:avLst>
              <a:gd name="adj" fmla="val 1176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3995936" y="1923678"/>
            <a:ext cx="2531179" cy="1966899"/>
            <a:chOff x="4417085" y="890211"/>
            <a:chExt cx="2531179" cy="196689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 useBgFill="1">
          <p:nvSpPr>
            <p:cNvPr id="22" name="Freeform 6"/>
            <p:cNvSpPr>
              <a:spLocks noEditPoints="1"/>
            </p:cNvSpPr>
            <p:nvPr/>
          </p:nvSpPr>
          <p:spPr bwMode="auto">
            <a:xfrm>
              <a:off x="4545012" y="890211"/>
              <a:ext cx="405680" cy="621198"/>
            </a:xfrm>
            <a:custGeom>
              <a:avLst/>
              <a:gdLst>
                <a:gd name="T0" fmla="*/ 20 w 149"/>
                <a:gd name="T1" fmla="*/ 0 h 228"/>
                <a:gd name="T2" fmla="*/ 79 w 149"/>
                <a:gd name="T3" fmla="*/ 0 h 228"/>
                <a:gd name="T4" fmla="*/ 121 w 149"/>
                <a:gd name="T5" fmla="*/ 5 h 228"/>
                <a:gd name="T6" fmla="*/ 142 w 149"/>
                <a:gd name="T7" fmla="*/ 22 h 228"/>
                <a:gd name="T8" fmla="*/ 147 w 149"/>
                <a:gd name="T9" fmla="*/ 65 h 228"/>
                <a:gd name="T10" fmla="*/ 139 w 149"/>
                <a:gd name="T11" fmla="*/ 93 h 228"/>
                <a:gd name="T12" fmla="*/ 113 w 149"/>
                <a:gd name="T13" fmla="*/ 105 h 228"/>
                <a:gd name="T14" fmla="*/ 140 w 149"/>
                <a:gd name="T15" fmla="*/ 120 h 228"/>
                <a:gd name="T16" fmla="*/ 144 w 149"/>
                <a:gd name="T17" fmla="*/ 153 h 228"/>
                <a:gd name="T18" fmla="*/ 142 w 149"/>
                <a:gd name="T19" fmla="*/ 174 h 228"/>
                <a:gd name="T20" fmla="*/ 134 w 149"/>
                <a:gd name="T21" fmla="*/ 209 h 228"/>
                <a:gd name="T22" fmla="*/ 116 w 149"/>
                <a:gd name="T23" fmla="*/ 224 h 228"/>
                <a:gd name="T24" fmla="*/ 68 w 149"/>
                <a:gd name="T25" fmla="*/ 228 h 228"/>
                <a:gd name="T26" fmla="*/ 0 w 149"/>
                <a:gd name="T27" fmla="*/ 228 h 228"/>
                <a:gd name="T28" fmla="*/ 20 w 149"/>
                <a:gd name="T29" fmla="*/ 0 h 228"/>
                <a:gd name="T30" fmla="*/ 68 w 149"/>
                <a:gd name="T31" fmla="*/ 125 h 228"/>
                <a:gd name="T32" fmla="*/ 62 w 149"/>
                <a:gd name="T33" fmla="*/ 189 h 228"/>
                <a:gd name="T34" fmla="*/ 79 w 149"/>
                <a:gd name="T35" fmla="*/ 185 h 228"/>
                <a:gd name="T36" fmla="*/ 83 w 149"/>
                <a:gd name="T37" fmla="*/ 168 h 228"/>
                <a:gd name="T38" fmla="*/ 85 w 149"/>
                <a:gd name="T39" fmla="*/ 146 h 228"/>
                <a:gd name="T40" fmla="*/ 84 w 149"/>
                <a:gd name="T41" fmla="*/ 129 h 228"/>
                <a:gd name="T42" fmla="*/ 68 w 149"/>
                <a:gd name="T43" fmla="*/ 125 h 228"/>
                <a:gd name="T44" fmla="*/ 75 w 149"/>
                <a:gd name="T45" fmla="*/ 39 h 228"/>
                <a:gd name="T46" fmla="*/ 71 w 149"/>
                <a:gd name="T47" fmla="*/ 90 h 228"/>
                <a:gd name="T48" fmla="*/ 77 w 149"/>
                <a:gd name="T49" fmla="*/ 90 h 228"/>
                <a:gd name="T50" fmla="*/ 88 w 149"/>
                <a:gd name="T51" fmla="*/ 85 h 228"/>
                <a:gd name="T52" fmla="*/ 93 w 149"/>
                <a:gd name="T53" fmla="*/ 61 h 228"/>
                <a:gd name="T54" fmla="*/ 92 w 149"/>
                <a:gd name="T55" fmla="*/ 46 h 228"/>
                <a:gd name="T56" fmla="*/ 88 w 149"/>
                <a:gd name="T57" fmla="*/ 40 h 228"/>
                <a:gd name="T58" fmla="*/ 75 w 149"/>
                <a:gd name="T59" fmla="*/ 3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9" h="228">
                  <a:moveTo>
                    <a:pt x="20" y="0"/>
                  </a:moveTo>
                  <a:cubicBezTo>
                    <a:pt x="79" y="0"/>
                    <a:pt x="79" y="0"/>
                    <a:pt x="79" y="0"/>
                  </a:cubicBezTo>
                  <a:cubicBezTo>
                    <a:pt x="97" y="0"/>
                    <a:pt x="111" y="2"/>
                    <a:pt x="121" y="5"/>
                  </a:cubicBezTo>
                  <a:cubicBezTo>
                    <a:pt x="130" y="7"/>
                    <a:pt x="137" y="13"/>
                    <a:pt x="142" y="22"/>
                  </a:cubicBezTo>
                  <a:cubicBezTo>
                    <a:pt x="147" y="31"/>
                    <a:pt x="149" y="45"/>
                    <a:pt x="147" y="65"/>
                  </a:cubicBezTo>
                  <a:cubicBezTo>
                    <a:pt x="146" y="78"/>
                    <a:pt x="143" y="88"/>
                    <a:pt x="139" y="93"/>
                  </a:cubicBezTo>
                  <a:cubicBezTo>
                    <a:pt x="134" y="98"/>
                    <a:pt x="126" y="102"/>
                    <a:pt x="113" y="105"/>
                  </a:cubicBezTo>
                  <a:cubicBezTo>
                    <a:pt x="126" y="108"/>
                    <a:pt x="135" y="113"/>
                    <a:pt x="140" y="120"/>
                  </a:cubicBezTo>
                  <a:cubicBezTo>
                    <a:pt x="144" y="128"/>
                    <a:pt x="145" y="139"/>
                    <a:pt x="144" y="153"/>
                  </a:cubicBezTo>
                  <a:cubicBezTo>
                    <a:pt x="142" y="174"/>
                    <a:pt x="142" y="174"/>
                    <a:pt x="142" y="174"/>
                  </a:cubicBezTo>
                  <a:cubicBezTo>
                    <a:pt x="141" y="190"/>
                    <a:pt x="138" y="201"/>
                    <a:pt x="134" y="209"/>
                  </a:cubicBezTo>
                  <a:cubicBezTo>
                    <a:pt x="130" y="216"/>
                    <a:pt x="124" y="221"/>
                    <a:pt x="116" y="224"/>
                  </a:cubicBezTo>
                  <a:cubicBezTo>
                    <a:pt x="108" y="227"/>
                    <a:pt x="92" y="228"/>
                    <a:pt x="68" y="228"/>
                  </a:cubicBezTo>
                  <a:cubicBezTo>
                    <a:pt x="0" y="228"/>
                    <a:pt x="0" y="228"/>
                    <a:pt x="0" y="228"/>
                  </a:cubicBezTo>
                  <a:lnTo>
                    <a:pt x="20" y="0"/>
                  </a:lnTo>
                  <a:close/>
                  <a:moveTo>
                    <a:pt x="68" y="125"/>
                  </a:moveTo>
                  <a:cubicBezTo>
                    <a:pt x="62" y="189"/>
                    <a:pt x="62" y="189"/>
                    <a:pt x="62" y="189"/>
                  </a:cubicBezTo>
                  <a:cubicBezTo>
                    <a:pt x="71" y="189"/>
                    <a:pt x="76" y="187"/>
                    <a:pt x="79" y="185"/>
                  </a:cubicBezTo>
                  <a:cubicBezTo>
                    <a:pt x="81" y="183"/>
                    <a:pt x="83" y="177"/>
                    <a:pt x="83" y="168"/>
                  </a:cubicBezTo>
                  <a:cubicBezTo>
                    <a:pt x="85" y="146"/>
                    <a:pt x="85" y="146"/>
                    <a:pt x="85" y="146"/>
                  </a:cubicBezTo>
                  <a:cubicBezTo>
                    <a:pt x="86" y="137"/>
                    <a:pt x="86" y="131"/>
                    <a:pt x="84" y="129"/>
                  </a:cubicBezTo>
                  <a:cubicBezTo>
                    <a:pt x="82" y="127"/>
                    <a:pt x="77" y="126"/>
                    <a:pt x="68" y="125"/>
                  </a:cubicBezTo>
                  <a:close/>
                  <a:moveTo>
                    <a:pt x="75" y="39"/>
                  </a:moveTo>
                  <a:cubicBezTo>
                    <a:pt x="71" y="90"/>
                    <a:pt x="71" y="90"/>
                    <a:pt x="71" y="90"/>
                  </a:cubicBezTo>
                  <a:cubicBezTo>
                    <a:pt x="73" y="90"/>
                    <a:pt x="75" y="90"/>
                    <a:pt x="77" y="90"/>
                  </a:cubicBezTo>
                  <a:cubicBezTo>
                    <a:pt x="83" y="90"/>
                    <a:pt x="86" y="88"/>
                    <a:pt x="88" y="85"/>
                  </a:cubicBezTo>
                  <a:cubicBezTo>
                    <a:pt x="90" y="83"/>
                    <a:pt x="92" y="74"/>
                    <a:pt x="93" y="61"/>
                  </a:cubicBezTo>
                  <a:cubicBezTo>
                    <a:pt x="93" y="54"/>
                    <a:pt x="93" y="49"/>
                    <a:pt x="92" y="46"/>
                  </a:cubicBezTo>
                  <a:cubicBezTo>
                    <a:pt x="91" y="43"/>
                    <a:pt x="90" y="41"/>
                    <a:pt x="88" y="40"/>
                  </a:cubicBezTo>
                  <a:cubicBezTo>
                    <a:pt x="85" y="40"/>
                    <a:pt x="81" y="39"/>
                    <a:pt x="75" y="39"/>
                  </a:cubicBez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 useBgFill="1">
          <p:nvSpPr>
            <p:cNvPr id="23" name="Freeform 7"/>
            <p:cNvSpPr>
              <a:spLocks/>
            </p:cNvSpPr>
            <p:nvPr/>
          </p:nvSpPr>
          <p:spPr bwMode="auto">
            <a:xfrm>
              <a:off x="4964119" y="890211"/>
              <a:ext cx="320395" cy="621198"/>
            </a:xfrm>
            <a:custGeom>
              <a:avLst/>
              <a:gdLst>
                <a:gd name="T0" fmla="*/ 47 w 278"/>
                <a:gd name="T1" fmla="*/ 0 h 539"/>
                <a:gd name="T2" fmla="*/ 278 w 278"/>
                <a:gd name="T3" fmla="*/ 0 h 539"/>
                <a:gd name="T4" fmla="*/ 269 w 278"/>
                <a:gd name="T5" fmla="*/ 109 h 539"/>
                <a:gd name="T6" fmla="*/ 177 w 278"/>
                <a:gd name="T7" fmla="*/ 109 h 539"/>
                <a:gd name="T8" fmla="*/ 167 w 278"/>
                <a:gd name="T9" fmla="*/ 211 h 539"/>
                <a:gd name="T10" fmla="*/ 255 w 278"/>
                <a:gd name="T11" fmla="*/ 211 h 539"/>
                <a:gd name="T12" fmla="*/ 245 w 278"/>
                <a:gd name="T13" fmla="*/ 312 h 539"/>
                <a:gd name="T14" fmla="*/ 158 w 278"/>
                <a:gd name="T15" fmla="*/ 312 h 539"/>
                <a:gd name="T16" fmla="*/ 148 w 278"/>
                <a:gd name="T17" fmla="*/ 430 h 539"/>
                <a:gd name="T18" fmla="*/ 250 w 278"/>
                <a:gd name="T19" fmla="*/ 430 h 539"/>
                <a:gd name="T20" fmla="*/ 241 w 278"/>
                <a:gd name="T21" fmla="*/ 539 h 539"/>
                <a:gd name="T22" fmla="*/ 0 w 278"/>
                <a:gd name="T23" fmla="*/ 539 h 539"/>
                <a:gd name="T24" fmla="*/ 47 w 278"/>
                <a:gd name="T25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8" h="539">
                  <a:moveTo>
                    <a:pt x="47" y="0"/>
                  </a:moveTo>
                  <a:lnTo>
                    <a:pt x="278" y="0"/>
                  </a:lnTo>
                  <a:lnTo>
                    <a:pt x="269" y="109"/>
                  </a:lnTo>
                  <a:lnTo>
                    <a:pt x="177" y="109"/>
                  </a:lnTo>
                  <a:lnTo>
                    <a:pt x="167" y="211"/>
                  </a:lnTo>
                  <a:lnTo>
                    <a:pt x="255" y="211"/>
                  </a:lnTo>
                  <a:lnTo>
                    <a:pt x="245" y="312"/>
                  </a:lnTo>
                  <a:lnTo>
                    <a:pt x="158" y="312"/>
                  </a:lnTo>
                  <a:lnTo>
                    <a:pt x="148" y="430"/>
                  </a:lnTo>
                  <a:lnTo>
                    <a:pt x="250" y="430"/>
                  </a:lnTo>
                  <a:lnTo>
                    <a:pt x="241" y="539"/>
                  </a:lnTo>
                  <a:lnTo>
                    <a:pt x="0" y="539"/>
                  </a:lnTo>
                  <a:lnTo>
                    <a:pt x="47" y="0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 useBgFill="1">
          <p:nvSpPr>
            <p:cNvPr id="24" name="Freeform 10"/>
            <p:cNvSpPr>
              <a:spLocks/>
            </p:cNvSpPr>
            <p:nvPr/>
          </p:nvSpPr>
          <p:spPr bwMode="auto">
            <a:xfrm>
              <a:off x="6103886" y="890211"/>
              <a:ext cx="413748" cy="621198"/>
            </a:xfrm>
            <a:custGeom>
              <a:avLst/>
              <a:gdLst>
                <a:gd name="T0" fmla="*/ 359 w 359"/>
                <a:gd name="T1" fmla="*/ 0 h 539"/>
                <a:gd name="T2" fmla="*/ 312 w 359"/>
                <a:gd name="T3" fmla="*/ 539 h 539"/>
                <a:gd name="T4" fmla="*/ 189 w 359"/>
                <a:gd name="T5" fmla="*/ 539 h 539"/>
                <a:gd name="T6" fmla="*/ 139 w 359"/>
                <a:gd name="T7" fmla="*/ 293 h 539"/>
                <a:gd name="T8" fmla="*/ 118 w 359"/>
                <a:gd name="T9" fmla="*/ 539 h 539"/>
                <a:gd name="T10" fmla="*/ 0 w 359"/>
                <a:gd name="T11" fmla="*/ 539 h 539"/>
                <a:gd name="T12" fmla="*/ 47 w 359"/>
                <a:gd name="T13" fmla="*/ 0 h 539"/>
                <a:gd name="T14" fmla="*/ 165 w 359"/>
                <a:gd name="T15" fmla="*/ 0 h 539"/>
                <a:gd name="T16" fmla="*/ 222 w 359"/>
                <a:gd name="T17" fmla="*/ 244 h 539"/>
                <a:gd name="T18" fmla="*/ 243 w 359"/>
                <a:gd name="T19" fmla="*/ 0 h 539"/>
                <a:gd name="T20" fmla="*/ 359 w 359"/>
                <a:gd name="T21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9" h="539">
                  <a:moveTo>
                    <a:pt x="359" y="0"/>
                  </a:moveTo>
                  <a:lnTo>
                    <a:pt x="312" y="539"/>
                  </a:lnTo>
                  <a:lnTo>
                    <a:pt x="189" y="539"/>
                  </a:lnTo>
                  <a:lnTo>
                    <a:pt x="139" y="293"/>
                  </a:lnTo>
                  <a:lnTo>
                    <a:pt x="118" y="539"/>
                  </a:lnTo>
                  <a:lnTo>
                    <a:pt x="0" y="539"/>
                  </a:lnTo>
                  <a:lnTo>
                    <a:pt x="47" y="0"/>
                  </a:lnTo>
                  <a:lnTo>
                    <a:pt x="165" y="0"/>
                  </a:lnTo>
                  <a:lnTo>
                    <a:pt x="222" y="244"/>
                  </a:lnTo>
                  <a:lnTo>
                    <a:pt x="243" y="0"/>
                  </a:lnTo>
                  <a:lnTo>
                    <a:pt x="359" y="0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 useBgFill="1">
          <p:nvSpPr>
            <p:cNvPr id="25" name="Freeform 11"/>
            <p:cNvSpPr>
              <a:spLocks noEditPoints="1"/>
            </p:cNvSpPr>
            <p:nvPr/>
          </p:nvSpPr>
          <p:spPr bwMode="auto">
            <a:xfrm>
              <a:off x="6531059" y="890211"/>
              <a:ext cx="417205" cy="621198"/>
            </a:xfrm>
            <a:custGeom>
              <a:avLst/>
              <a:gdLst>
                <a:gd name="T0" fmla="*/ 20 w 153"/>
                <a:gd name="T1" fmla="*/ 0 h 228"/>
                <a:gd name="T2" fmla="*/ 64 w 153"/>
                <a:gd name="T3" fmla="*/ 0 h 228"/>
                <a:gd name="T4" fmla="*/ 122 w 153"/>
                <a:gd name="T5" fmla="*/ 4 h 228"/>
                <a:gd name="T6" fmla="*/ 144 w 153"/>
                <a:gd name="T7" fmla="*/ 17 h 228"/>
                <a:gd name="T8" fmla="*/ 152 w 153"/>
                <a:gd name="T9" fmla="*/ 37 h 228"/>
                <a:gd name="T10" fmla="*/ 150 w 153"/>
                <a:gd name="T11" fmla="*/ 81 h 228"/>
                <a:gd name="T12" fmla="*/ 143 w 153"/>
                <a:gd name="T13" fmla="*/ 160 h 228"/>
                <a:gd name="T14" fmla="*/ 137 w 153"/>
                <a:gd name="T15" fmla="*/ 201 h 228"/>
                <a:gd name="T16" fmla="*/ 125 w 153"/>
                <a:gd name="T17" fmla="*/ 217 h 228"/>
                <a:gd name="T18" fmla="*/ 107 w 153"/>
                <a:gd name="T19" fmla="*/ 226 h 228"/>
                <a:gd name="T20" fmla="*/ 75 w 153"/>
                <a:gd name="T21" fmla="*/ 228 h 228"/>
                <a:gd name="T22" fmla="*/ 0 w 153"/>
                <a:gd name="T23" fmla="*/ 228 h 228"/>
                <a:gd name="T24" fmla="*/ 20 w 153"/>
                <a:gd name="T25" fmla="*/ 0 h 228"/>
                <a:gd name="T26" fmla="*/ 76 w 153"/>
                <a:gd name="T27" fmla="*/ 39 h 228"/>
                <a:gd name="T28" fmla="*/ 63 w 153"/>
                <a:gd name="T29" fmla="*/ 189 h 228"/>
                <a:gd name="T30" fmla="*/ 79 w 153"/>
                <a:gd name="T31" fmla="*/ 184 h 228"/>
                <a:gd name="T32" fmla="*/ 84 w 153"/>
                <a:gd name="T33" fmla="*/ 156 h 228"/>
                <a:gd name="T34" fmla="*/ 92 w 153"/>
                <a:gd name="T35" fmla="*/ 67 h 228"/>
                <a:gd name="T36" fmla="*/ 93 w 153"/>
                <a:gd name="T37" fmla="*/ 48 h 228"/>
                <a:gd name="T38" fmla="*/ 89 w 153"/>
                <a:gd name="T39" fmla="*/ 41 h 228"/>
                <a:gd name="T40" fmla="*/ 76 w 153"/>
                <a:gd name="T41" fmla="*/ 3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3" h="228">
                  <a:moveTo>
                    <a:pt x="20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93" y="0"/>
                    <a:pt x="112" y="2"/>
                    <a:pt x="122" y="4"/>
                  </a:cubicBezTo>
                  <a:cubicBezTo>
                    <a:pt x="132" y="7"/>
                    <a:pt x="139" y="11"/>
                    <a:pt x="144" y="17"/>
                  </a:cubicBezTo>
                  <a:cubicBezTo>
                    <a:pt x="149" y="23"/>
                    <a:pt x="151" y="30"/>
                    <a:pt x="152" y="37"/>
                  </a:cubicBezTo>
                  <a:cubicBezTo>
                    <a:pt x="153" y="45"/>
                    <a:pt x="152" y="59"/>
                    <a:pt x="150" y="81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1" y="181"/>
                    <a:pt x="139" y="194"/>
                    <a:pt x="137" y="201"/>
                  </a:cubicBezTo>
                  <a:cubicBezTo>
                    <a:pt x="134" y="208"/>
                    <a:pt x="130" y="214"/>
                    <a:pt x="125" y="217"/>
                  </a:cubicBezTo>
                  <a:cubicBezTo>
                    <a:pt x="120" y="221"/>
                    <a:pt x="114" y="224"/>
                    <a:pt x="107" y="226"/>
                  </a:cubicBezTo>
                  <a:cubicBezTo>
                    <a:pt x="100" y="227"/>
                    <a:pt x="89" y="228"/>
                    <a:pt x="75" y="228"/>
                  </a:cubicBezTo>
                  <a:cubicBezTo>
                    <a:pt x="0" y="228"/>
                    <a:pt x="0" y="228"/>
                    <a:pt x="0" y="228"/>
                  </a:cubicBezTo>
                  <a:lnTo>
                    <a:pt x="20" y="0"/>
                  </a:lnTo>
                  <a:close/>
                  <a:moveTo>
                    <a:pt x="76" y="39"/>
                  </a:moveTo>
                  <a:cubicBezTo>
                    <a:pt x="63" y="189"/>
                    <a:pt x="63" y="189"/>
                    <a:pt x="63" y="189"/>
                  </a:cubicBezTo>
                  <a:cubicBezTo>
                    <a:pt x="71" y="189"/>
                    <a:pt x="77" y="187"/>
                    <a:pt x="79" y="184"/>
                  </a:cubicBezTo>
                  <a:cubicBezTo>
                    <a:pt x="81" y="180"/>
                    <a:pt x="83" y="171"/>
                    <a:pt x="84" y="156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3" y="57"/>
                    <a:pt x="93" y="51"/>
                    <a:pt x="93" y="48"/>
                  </a:cubicBezTo>
                  <a:cubicBezTo>
                    <a:pt x="92" y="45"/>
                    <a:pt x="91" y="43"/>
                    <a:pt x="89" y="41"/>
                  </a:cubicBezTo>
                  <a:cubicBezTo>
                    <a:pt x="87" y="40"/>
                    <a:pt x="82" y="39"/>
                    <a:pt x="76" y="39"/>
                  </a:cubicBez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4535555" y="1563638"/>
              <a:ext cx="1105248" cy="620045"/>
              <a:chOff x="2949576" y="701973"/>
              <a:chExt cx="1522413" cy="854075"/>
            </a:xfrm>
          </p:grpSpPr>
          <p:sp useBgFill="1">
            <p:nvSpPr>
              <p:cNvPr id="53" name="Freeform 12"/>
              <p:cNvSpPr>
                <a:spLocks/>
              </p:cNvSpPr>
              <p:nvPr/>
            </p:nvSpPr>
            <p:spPr bwMode="auto">
              <a:xfrm>
                <a:off x="2949576" y="701973"/>
                <a:ext cx="501650" cy="854075"/>
              </a:xfrm>
              <a:custGeom>
                <a:avLst/>
                <a:gdLst>
                  <a:gd name="T0" fmla="*/ 316 w 316"/>
                  <a:gd name="T1" fmla="*/ 0 h 538"/>
                  <a:gd name="T2" fmla="*/ 307 w 316"/>
                  <a:gd name="T3" fmla="*/ 106 h 538"/>
                  <a:gd name="T4" fmla="*/ 222 w 316"/>
                  <a:gd name="T5" fmla="*/ 106 h 538"/>
                  <a:gd name="T6" fmla="*/ 184 w 316"/>
                  <a:gd name="T7" fmla="*/ 538 h 538"/>
                  <a:gd name="T8" fmla="*/ 45 w 316"/>
                  <a:gd name="T9" fmla="*/ 538 h 538"/>
                  <a:gd name="T10" fmla="*/ 83 w 316"/>
                  <a:gd name="T11" fmla="*/ 106 h 538"/>
                  <a:gd name="T12" fmla="*/ 0 w 316"/>
                  <a:gd name="T13" fmla="*/ 106 h 538"/>
                  <a:gd name="T14" fmla="*/ 9 w 316"/>
                  <a:gd name="T15" fmla="*/ 0 h 538"/>
                  <a:gd name="T16" fmla="*/ 316 w 316"/>
                  <a:gd name="T17" fmla="*/ 0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6" h="538">
                    <a:moveTo>
                      <a:pt x="316" y="0"/>
                    </a:moveTo>
                    <a:lnTo>
                      <a:pt x="307" y="106"/>
                    </a:lnTo>
                    <a:lnTo>
                      <a:pt x="222" y="106"/>
                    </a:lnTo>
                    <a:lnTo>
                      <a:pt x="184" y="538"/>
                    </a:lnTo>
                    <a:lnTo>
                      <a:pt x="45" y="538"/>
                    </a:lnTo>
                    <a:lnTo>
                      <a:pt x="83" y="106"/>
                    </a:lnTo>
                    <a:lnTo>
                      <a:pt x="0" y="106"/>
                    </a:lnTo>
                    <a:lnTo>
                      <a:pt x="9" y="0"/>
                    </a:lnTo>
                    <a:lnTo>
                      <a:pt x="316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54" name="Freeform 13"/>
              <p:cNvSpPr>
                <a:spLocks/>
              </p:cNvSpPr>
              <p:nvPr/>
            </p:nvSpPr>
            <p:spPr bwMode="auto">
              <a:xfrm>
                <a:off x="3425826" y="701973"/>
                <a:ext cx="584200" cy="854075"/>
              </a:xfrm>
              <a:custGeom>
                <a:avLst/>
                <a:gdLst>
                  <a:gd name="T0" fmla="*/ 368 w 368"/>
                  <a:gd name="T1" fmla="*/ 0 h 538"/>
                  <a:gd name="T2" fmla="*/ 321 w 368"/>
                  <a:gd name="T3" fmla="*/ 538 h 538"/>
                  <a:gd name="T4" fmla="*/ 182 w 368"/>
                  <a:gd name="T5" fmla="*/ 538 h 538"/>
                  <a:gd name="T6" fmla="*/ 201 w 368"/>
                  <a:gd name="T7" fmla="*/ 312 h 538"/>
                  <a:gd name="T8" fmla="*/ 161 w 368"/>
                  <a:gd name="T9" fmla="*/ 312 h 538"/>
                  <a:gd name="T10" fmla="*/ 139 w 368"/>
                  <a:gd name="T11" fmla="*/ 538 h 538"/>
                  <a:gd name="T12" fmla="*/ 0 w 368"/>
                  <a:gd name="T13" fmla="*/ 538 h 538"/>
                  <a:gd name="T14" fmla="*/ 47 w 368"/>
                  <a:gd name="T15" fmla="*/ 0 h 538"/>
                  <a:gd name="T16" fmla="*/ 187 w 368"/>
                  <a:gd name="T17" fmla="*/ 0 h 538"/>
                  <a:gd name="T18" fmla="*/ 170 w 368"/>
                  <a:gd name="T19" fmla="*/ 191 h 538"/>
                  <a:gd name="T20" fmla="*/ 213 w 368"/>
                  <a:gd name="T21" fmla="*/ 191 h 538"/>
                  <a:gd name="T22" fmla="*/ 229 w 368"/>
                  <a:gd name="T23" fmla="*/ 0 h 538"/>
                  <a:gd name="T24" fmla="*/ 368 w 368"/>
                  <a:gd name="T25" fmla="*/ 0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8" h="538">
                    <a:moveTo>
                      <a:pt x="368" y="0"/>
                    </a:moveTo>
                    <a:lnTo>
                      <a:pt x="321" y="538"/>
                    </a:lnTo>
                    <a:lnTo>
                      <a:pt x="182" y="538"/>
                    </a:lnTo>
                    <a:lnTo>
                      <a:pt x="201" y="312"/>
                    </a:lnTo>
                    <a:lnTo>
                      <a:pt x="161" y="312"/>
                    </a:lnTo>
                    <a:lnTo>
                      <a:pt x="139" y="538"/>
                    </a:lnTo>
                    <a:lnTo>
                      <a:pt x="0" y="538"/>
                    </a:lnTo>
                    <a:lnTo>
                      <a:pt x="47" y="0"/>
                    </a:lnTo>
                    <a:lnTo>
                      <a:pt x="187" y="0"/>
                    </a:lnTo>
                    <a:lnTo>
                      <a:pt x="170" y="191"/>
                    </a:lnTo>
                    <a:lnTo>
                      <a:pt x="213" y="191"/>
                    </a:lnTo>
                    <a:lnTo>
                      <a:pt x="229" y="0"/>
                    </a:lnTo>
                    <a:lnTo>
                      <a:pt x="368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55" name="Freeform 14"/>
              <p:cNvSpPr>
                <a:spLocks/>
              </p:cNvSpPr>
              <p:nvPr/>
            </p:nvSpPr>
            <p:spPr bwMode="auto">
              <a:xfrm>
                <a:off x="4025901" y="701973"/>
                <a:ext cx="446088" cy="854075"/>
              </a:xfrm>
              <a:custGeom>
                <a:avLst/>
                <a:gdLst>
                  <a:gd name="T0" fmla="*/ 47 w 281"/>
                  <a:gd name="T1" fmla="*/ 0 h 538"/>
                  <a:gd name="T2" fmla="*/ 281 w 281"/>
                  <a:gd name="T3" fmla="*/ 0 h 538"/>
                  <a:gd name="T4" fmla="*/ 272 w 281"/>
                  <a:gd name="T5" fmla="*/ 106 h 538"/>
                  <a:gd name="T6" fmla="*/ 177 w 281"/>
                  <a:gd name="T7" fmla="*/ 106 h 538"/>
                  <a:gd name="T8" fmla="*/ 168 w 281"/>
                  <a:gd name="T9" fmla="*/ 210 h 538"/>
                  <a:gd name="T10" fmla="*/ 255 w 281"/>
                  <a:gd name="T11" fmla="*/ 210 h 538"/>
                  <a:gd name="T12" fmla="*/ 248 w 281"/>
                  <a:gd name="T13" fmla="*/ 312 h 538"/>
                  <a:gd name="T14" fmla="*/ 161 w 281"/>
                  <a:gd name="T15" fmla="*/ 312 h 538"/>
                  <a:gd name="T16" fmla="*/ 149 w 281"/>
                  <a:gd name="T17" fmla="*/ 430 h 538"/>
                  <a:gd name="T18" fmla="*/ 253 w 281"/>
                  <a:gd name="T19" fmla="*/ 430 h 538"/>
                  <a:gd name="T20" fmla="*/ 243 w 281"/>
                  <a:gd name="T21" fmla="*/ 538 h 538"/>
                  <a:gd name="T22" fmla="*/ 0 w 281"/>
                  <a:gd name="T23" fmla="*/ 538 h 538"/>
                  <a:gd name="T24" fmla="*/ 47 w 281"/>
                  <a:gd name="T25" fmla="*/ 0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1" h="538">
                    <a:moveTo>
                      <a:pt x="47" y="0"/>
                    </a:moveTo>
                    <a:lnTo>
                      <a:pt x="281" y="0"/>
                    </a:lnTo>
                    <a:lnTo>
                      <a:pt x="272" y="106"/>
                    </a:lnTo>
                    <a:lnTo>
                      <a:pt x="177" y="106"/>
                    </a:lnTo>
                    <a:lnTo>
                      <a:pt x="168" y="210"/>
                    </a:lnTo>
                    <a:lnTo>
                      <a:pt x="255" y="210"/>
                    </a:lnTo>
                    <a:lnTo>
                      <a:pt x="248" y="312"/>
                    </a:lnTo>
                    <a:lnTo>
                      <a:pt x="161" y="312"/>
                    </a:lnTo>
                    <a:lnTo>
                      <a:pt x="149" y="430"/>
                    </a:lnTo>
                    <a:lnTo>
                      <a:pt x="253" y="430"/>
                    </a:lnTo>
                    <a:lnTo>
                      <a:pt x="243" y="538"/>
                    </a:lnTo>
                    <a:lnTo>
                      <a:pt x="0" y="538"/>
                    </a:lnTo>
                    <a:lnTo>
                      <a:pt x="47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 useBgFill="1">
          <p:nvSpPr>
            <p:cNvPr id="27" name="Freeform 15"/>
            <p:cNvSpPr>
              <a:spLocks/>
            </p:cNvSpPr>
            <p:nvPr/>
          </p:nvSpPr>
          <p:spPr bwMode="auto">
            <a:xfrm>
              <a:off x="4417085" y="2211710"/>
              <a:ext cx="403375" cy="645400"/>
            </a:xfrm>
            <a:custGeom>
              <a:avLst/>
              <a:gdLst>
                <a:gd name="T0" fmla="*/ 146 w 148"/>
                <a:gd name="T1" fmla="*/ 88 h 237"/>
                <a:gd name="T2" fmla="*/ 86 w 148"/>
                <a:gd name="T3" fmla="*/ 88 h 237"/>
                <a:gd name="T4" fmla="*/ 88 w 148"/>
                <a:gd name="T5" fmla="*/ 68 h 237"/>
                <a:gd name="T6" fmla="*/ 89 w 148"/>
                <a:gd name="T7" fmla="*/ 43 h 237"/>
                <a:gd name="T8" fmla="*/ 81 w 148"/>
                <a:gd name="T9" fmla="*/ 38 h 237"/>
                <a:gd name="T10" fmla="*/ 73 w 148"/>
                <a:gd name="T11" fmla="*/ 42 h 237"/>
                <a:gd name="T12" fmla="*/ 69 w 148"/>
                <a:gd name="T13" fmla="*/ 64 h 237"/>
                <a:gd name="T14" fmla="*/ 60 w 148"/>
                <a:gd name="T15" fmla="*/ 173 h 237"/>
                <a:gd name="T16" fmla="*/ 60 w 148"/>
                <a:gd name="T17" fmla="*/ 193 h 237"/>
                <a:gd name="T18" fmla="*/ 67 w 148"/>
                <a:gd name="T19" fmla="*/ 198 h 237"/>
                <a:gd name="T20" fmla="*/ 77 w 148"/>
                <a:gd name="T21" fmla="*/ 193 h 237"/>
                <a:gd name="T22" fmla="*/ 81 w 148"/>
                <a:gd name="T23" fmla="*/ 171 h 237"/>
                <a:gd name="T24" fmla="*/ 83 w 148"/>
                <a:gd name="T25" fmla="*/ 144 h 237"/>
                <a:gd name="T26" fmla="*/ 71 w 148"/>
                <a:gd name="T27" fmla="*/ 144 h 237"/>
                <a:gd name="T28" fmla="*/ 74 w 148"/>
                <a:gd name="T29" fmla="*/ 110 h 237"/>
                <a:gd name="T30" fmla="*/ 144 w 148"/>
                <a:gd name="T31" fmla="*/ 110 h 237"/>
                <a:gd name="T32" fmla="*/ 133 w 148"/>
                <a:gd name="T33" fmla="*/ 232 h 237"/>
                <a:gd name="T34" fmla="*/ 96 w 148"/>
                <a:gd name="T35" fmla="*/ 232 h 237"/>
                <a:gd name="T36" fmla="*/ 92 w 148"/>
                <a:gd name="T37" fmla="*/ 216 h 237"/>
                <a:gd name="T38" fmla="*/ 75 w 148"/>
                <a:gd name="T39" fmla="*/ 232 h 237"/>
                <a:gd name="T40" fmla="*/ 53 w 148"/>
                <a:gd name="T41" fmla="*/ 237 h 237"/>
                <a:gd name="T42" fmla="*/ 26 w 148"/>
                <a:gd name="T43" fmla="*/ 230 h 237"/>
                <a:gd name="T44" fmla="*/ 7 w 148"/>
                <a:gd name="T45" fmla="*/ 212 h 237"/>
                <a:gd name="T46" fmla="*/ 1 w 148"/>
                <a:gd name="T47" fmla="*/ 189 h 237"/>
                <a:gd name="T48" fmla="*/ 2 w 148"/>
                <a:gd name="T49" fmla="*/ 154 h 237"/>
                <a:gd name="T50" fmla="*/ 8 w 148"/>
                <a:gd name="T51" fmla="*/ 86 h 237"/>
                <a:gd name="T52" fmla="*/ 16 w 148"/>
                <a:gd name="T53" fmla="*/ 39 h 237"/>
                <a:gd name="T54" fmla="*/ 38 w 148"/>
                <a:gd name="T55" fmla="*/ 12 h 237"/>
                <a:gd name="T56" fmla="*/ 83 w 148"/>
                <a:gd name="T57" fmla="*/ 0 h 237"/>
                <a:gd name="T58" fmla="*/ 125 w 148"/>
                <a:gd name="T59" fmla="*/ 10 h 237"/>
                <a:gd name="T60" fmla="*/ 145 w 148"/>
                <a:gd name="T61" fmla="*/ 36 h 237"/>
                <a:gd name="T62" fmla="*/ 146 w 148"/>
                <a:gd name="T63" fmla="*/ 78 h 237"/>
                <a:gd name="T64" fmla="*/ 146 w 148"/>
                <a:gd name="T65" fmla="*/ 88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8" h="237">
                  <a:moveTo>
                    <a:pt x="146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8" y="68"/>
                    <a:pt x="88" y="68"/>
                    <a:pt x="88" y="68"/>
                  </a:cubicBezTo>
                  <a:cubicBezTo>
                    <a:pt x="89" y="55"/>
                    <a:pt x="89" y="46"/>
                    <a:pt x="89" y="43"/>
                  </a:cubicBezTo>
                  <a:cubicBezTo>
                    <a:pt x="88" y="40"/>
                    <a:pt x="85" y="38"/>
                    <a:pt x="81" y="38"/>
                  </a:cubicBezTo>
                  <a:cubicBezTo>
                    <a:pt x="77" y="38"/>
                    <a:pt x="75" y="40"/>
                    <a:pt x="73" y="42"/>
                  </a:cubicBezTo>
                  <a:cubicBezTo>
                    <a:pt x="72" y="45"/>
                    <a:pt x="70" y="52"/>
                    <a:pt x="69" y="64"/>
                  </a:cubicBezTo>
                  <a:cubicBezTo>
                    <a:pt x="60" y="173"/>
                    <a:pt x="60" y="173"/>
                    <a:pt x="60" y="173"/>
                  </a:cubicBezTo>
                  <a:cubicBezTo>
                    <a:pt x="59" y="184"/>
                    <a:pt x="59" y="190"/>
                    <a:pt x="60" y="193"/>
                  </a:cubicBezTo>
                  <a:cubicBezTo>
                    <a:pt x="61" y="197"/>
                    <a:pt x="63" y="198"/>
                    <a:pt x="67" y="198"/>
                  </a:cubicBezTo>
                  <a:cubicBezTo>
                    <a:pt x="72" y="198"/>
                    <a:pt x="75" y="197"/>
                    <a:pt x="77" y="193"/>
                  </a:cubicBezTo>
                  <a:cubicBezTo>
                    <a:pt x="79" y="189"/>
                    <a:pt x="80" y="182"/>
                    <a:pt x="81" y="171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71" y="144"/>
                    <a:pt x="71" y="144"/>
                    <a:pt x="71" y="144"/>
                  </a:cubicBezTo>
                  <a:cubicBezTo>
                    <a:pt x="74" y="110"/>
                    <a:pt x="74" y="110"/>
                    <a:pt x="74" y="110"/>
                  </a:cubicBezTo>
                  <a:cubicBezTo>
                    <a:pt x="144" y="110"/>
                    <a:pt x="144" y="110"/>
                    <a:pt x="144" y="110"/>
                  </a:cubicBezTo>
                  <a:cubicBezTo>
                    <a:pt x="133" y="232"/>
                    <a:pt x="133" y="232"/>
                    <a:pt x="133" y="232"/>
                  </a:cubicBezTo>
                  <a:cubicBezTo>
                    <a:pt x="96" y="232"/>
                    <a:pt x="96" y="232"/>
                    <a:pt x="96" y="232"/>
                  </a:cubicBezTo>
                  <a:cubicBezTo>
                    <a:pt x="92" y="216"/>
                    <a:pt x="92" y="216"/>
                    <a:pt x="92" y="216"/>
                  </a:cubicBezTo>
                  <a:cubicBezTo>
                    <a:pt x="87" y="223"/>
                    <a:pt x="82" y="228"/>
                    <a:pt x="75" y="232"/>
                  </a:cubicBezTo>
                  <a:cubicBezTo>
                    <a:pt x="69" y="235"/>
                    <a:pt x="61" y="237"/>
                    <a:pt x="53" y="237"/>
                  </a:cubicBezTo>
                  <a:cubicBezTo>
                    <a:pt x="43" y="237"/>
                    <a:pt x="34" y="234"/>
                    <a:pt x="26" y="230"/>
                  </a:cubicBezTo>
                  <a:cubicBezTo>
                    <a:pt x="17" y="225"/>
                    <a:pt x="11" y="219"/>
                    <a:pt x="7" y="212"/>
                  </a:cubicBezTo>
                  <a:cubicBezTo>
                    <a:pt x="3" y="205"/>
                    <a:pt x="1" y="197"/>
                    <a:pt x="1" y="189"/>
                  </a:cubicBezTo>
                  <a:cubicBezTo>
                    <a:pt x="0" y="181"/>
                    <a:pt x="1" y="170"/>
                    <a:pt x="2" y="154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10" y="65"/>
                    <a:pt x="13" y="49"/>
                    <a:pt x="16" y="39"/>
                  </a:cubicBezTo>
                  <a:cubicBezTo>
                    <a:pt x="19" y="29"/>
                    <a:pt x="27" y="20"/>
                    <a:pt x="38" y="12"/>
                  </a:cubicBezTo>
                  <a:cubicBezTo>
                    <a:pt x="50" y="4"/>
                    <a:pt x="65" y="0"/>
                    <a:pt x="83" y="0"/>
                  </a:cubicBezTo>
                  <a:cubicBezTo>
                    <a:pt x="100" y="0"/>
                    <a:pt x="114" y="3"/>
                    <a:pt x="125" y="10"/>
                  </a:cubicBezTo>
                  <a:cubicBezTo>
                    <a:pt x="136" y="17"/>
                    <a:pt x="142" y="26"/>
                    <a:pt x="145" y="36"/>
                  </a:cubicBezTo>
                  <a:cubicBezTo>
                    <a:pt x="148" y="46"/>
                    <a:pt x="148" y="60"/>
                    <a:pt x="146" y="78"/>
                  </a:cubicBezTo>
                  <a:lnTo>
                    <a:pt x="146" y="88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 useBgFill="1">
          <p:nvSpPr>
            <p:cNvPr id="47" name="Freeform 16"/>
            <p:cNvSpPr>
              <a:spLocks/>
            </p:cNvSpPr>
            <p:nvPr/>
          </p:nvSpPr>
          <p:spPr bwMode="auto">
            <a:xfrm>
              <a:off x="4841205" y="2223235"/>
              <a:ext cx="269685" cy="620045"/>
            </a:xfrm>
            <a:custGeom>
              <a:avLst/>
              <a:gdLst>
                <a:gd name="T0" fmla="*/ 187 w 234"/>
                <a:gd name="T1" fmla="*/ 0 h 538"/>
                <a:gd name="T2" fmla="*/ 149 w 234"/>
                <a:gd name="T3" fmla="*/ 432 h 538"/>
                <a:gd name="T4" fmla="*/ 234 w 234"/>
                <a:gd name="T5" fmla="*/ 432 h 538"/>
                <a:gd name="T6" fmla="*/ 225 w 234"/>
                <a:gd name="T7" fmla="*/ 538 h 538"/>
                <a:gd name="T8" fmla="*/ 0 w 234"/>
                <a:gd name="T9" fmla="*/ 538 h 538"/>
                <a:gd name="T10" fmla="*/ 48 w 234"/>
                <a:gd name="T11" fmla="*/ 0 h 538"/>
                <a:gd name="T12" fmla="*/ 187 w 234"/>
                <a:gd name="T13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4" h="538">
                  <a:moveTo>
                    <a:pt x="187" y="0"/>
                  </a:moveTo>
                  <a:lnTo>
                    <a:pt x="149" y="432"/>
                  </a:lnTo>
                  <a:lnTo>
                    <a:pt x="234" y="432"/>
                  </a:lnTo>
                  <a:lnTo>
                    <a:pt x="225" y="538"/>
                  </a:lnTo>
                  <a:lnTo>
                    <a:pt x="0" y="538"/>
                  </a:lnTo>
                  <a:lnTo>
                    <a:pt x="48" y="0"/>
                  </a:lnTo>
                  <a:lnTo>
                    <a:pt x="187" y="0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 useBgFill="1">
          <p:nvSpPr>
            <p:cNvPr id="48" name="Freeform 17"/>
            <p:cNvSpPr>
              <a:spLocks noEditPoints="1"/>
            </p:cNvSpPr>
            <p:nvPr/>
          </p:nvSpPr>
          <p:spPr bwMode="auto">
            <a:xfrm>
              <a:off x="5138550" y="2211710"/>
              <a:ext cx="397613" cy="645400"/>
            </a:xfrm>
            <a:custGeom>
              <a:avLst/>
              <a:gdLst>
                <a:gd name="T0" fmla="*/ 140 w 146"/>
                <a:gd name="T1" fmla="*/ 138 h 237"/>
                <a:gd name="T2" fmla="*/ 134 w 146"/>
                <a:gd name="T3" fmla="*/ 186 h 237"/>
                <a:gd name="T4" fmla="*/ 121 w 146"/>
                <a:gd name="T5" fmla="*/ 212 h 237"/>
                <a:gd name="T6" fmla="*/ 97 w 146"/>
                <a:gd name="T7" fmla="*/ 231 h 237"/>
                <a:gd name="T8" fmla="*/ 62 w 146"/>
                <a:gd name="T9" fmla="*/ 237 h 237"/>
                <a:gd name="T10" fmla="*/ 30 w 146"/>
                <a:gd name="T11" fmla="*/ 231 h 237"/>
                <a:gd name="T12" fmla="*/ 8 w 146"/>
                <a:gd name="T13" fmla="*/ 213 h 237"/>
                <a:gd name="T14" fmla="*/ 0 w 146"/>
                <a:gd name="T15" fmla="*/ 187 h 237"/>
                <a:gd name="T16" fmla="*/ 3 w 146"/>
                <a:gd name="T17" fmla="*/ 138 h 237"/>
                <a:gd name="T18" fmla="*/ 6 w 146"/>
                <a:gd name="T19" fmla="*/ 99 h 237"/>
                <a:gd name="T20" fmla="*/ 12 w 146"/>
                <a:gd name="T21" fmla="*/ 50 h 237"/>
                <a:gd name="T22" fmla="*/ 24 w 146"/>
                <a:gd name="T23" fmla="*/ 24 h 237"/>
                <a:gd name="T24" fmla="*/ 49 w 146"/>
                <a:gd name="T25" fmla="*/ 6 h 237"/>
                <a:gd name="T26" fmla="*/ 83 w 146"/>
                <a:gd name="T27" fmla="*/ 0 h 237"/>
                <a:gd name="T28" fmla="*/ 116 w 146"/>
                <a:gd name="T29" fmla="*/ 6 h 237"/>
                <a:gd name="T30" fmla="*/ 137 w 146"/>
                <a:gd name="T31" fmla="*/ 24 h 237"/>
                <a:gd name="T32" fmla="*/ 146 w 146"/>
                <a:gd name="T33" fmla="*/ 50 h 237"/>
                <a:gd name="T34" fmla="*/ 143 w 146"/>
                <a:gd name="T35" fmla="*/ 99 h 237"/>
                <a:gd name="T36" fmla="*/ 140 w 146"/>
                <a:gd name="T37" fmla="*/ 138 h 237"/>
                <a:gd name="T38" fmla="*/ 87 w 146"/>
                <a:gd name="T39" fmla="*/ 63 h 237"/>
                <a:gd name="T40" fmla="*/ 87 w 146"/>
                <a:gd name="T41" fmla="*/ 43 h 237"/>
                <a:gd name="T42" fmla="*/ 80 w 146"/>
                <a:gd name="T43" fmla="*/ 38 h 237"/>
                <a:gd name="T44" fmla="*/ 73 w 146"/>
                <a:gd name="T45" fmla="*/ 42 h 237"/>
                <a:gd name="T46" fmla="*/ 68 w 146"/>
                <a:gd name="T47" fmla="*/ 63 h 237"/>
                <a:gd name="T48" fmla="*/ 59 w 146"/>
                <a:gd name="T49" fmla="*/ 169 h 237"/>
                <a:gd name="T50" fmla="*/ 59 w 146"/>
                <a:gd name="T51" fmla="*/ 194 h 237"/>
                <a:gd name="T52" fmla="*/ 66 w 146"/>
                <a:gd name="T53" fmla="*/ 198 h 237"/>
                <a:gd name="T54" fmla="*/ 74 w 146"/>
                <a:gd name="T55" fmla="*/ 193 h 237"/>
                <a:gd name="T56" fmla="*/ 78 w 146"/>
                <a:gd name="T57" fmla="*/ 168 h 237"/>
                <a:gd name="T58" fmla="*/ 87 w 146"/>
                <a:gd name="T59" fmla="*/ 6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237">
                  <a:moveTo>
                    <a:pt x="140" y="138"/>
                  </a:moveTo>
                  <a:cubicBezTo>
                    <a:pt x="138" y="161"/>
                    <a:pt x="136" y="177"/>
                    <a:pt x="134" y="186"/>
                  </a:cubicBezTo>
                  <a:cubicBezTo>
                    <a:pt x="132" y="196"/>
                    <a:pt x="128" y="205"/>
                    <a:pt x="121" y="212"/>
                  </a:cubicBezTo>
                  <a:cubicBezTo>
                    <a:pt x="115" y="220"/>
                    <a:pt x="107" y="226"/>
                    <a:pt x="97" y="231"/>
                  </a:cubicBezTo>
                  <a:cubicBezTo>
                    <a:pt x="87" y="235"/>
                    <a:pt x="75" y="237"/>
                    <a:pt x="62" y="237"/>
                  </a:cubicBezTo>
                  <a:cubicBezTo>
                    <a:pt x="50" y="237"/>
                    <a:pt x="39" y="235"/>
                    <a:pt x="30" y="231"/>
                  </a:cubicBezTo>
                  <a:cubicBezTo>
                    <a:pt x="21" y="227"/>
                    <a:pt x="14" y="221"/>
                    <a:pt x="8" y="213"/>
                  </a:cubicBezTo>
                  <a:cubicBezTo>
                    <a:pt x="3" y="205"/>
                    <a:pt x="0" y="196"/>
                    <a:pt x="0" y="187"/>
                  </a:cubicBezTo>
                  <a:cubicBezTo>
                    <a:pt x="0" y="178"/>
                    <a:pt x="1" y="161"/>
                    <a:pt x="3" y="138"/>
                  </a:cubicBezTo>
                  <a:cubicBezTo>
                    <a:pt x="6" y="99"/>
                    <a:pt x="6" y="99"/>
                    <a:pt x="6" y="99"/>
                  </a:cubicBezTo>
                  <a:cubicBezTo>
                    <a:pt x="8" y="76"/>
                    <a:pt x="10" y="60"/>
                    <a:pt x="12" y="50"/>
                  </a:cubicBezTo>
                  <a:cubicBezTo>
                    <a:pt x="14" y="41"/>
                    <a:pt x="18" y="32"/>
                    <a:pt x="24" y="24"/>
                  </a:cubicBezTo>
                  <a:cubicBezTo>
                    <a:pt x="31" y="16"/>
                    <a:pt x="39" y="10"/>
                    <a:pt x="49" y="6"/>
                  </a:cubicBezTo>
                  <a:cubicBezTo>
                    <a:pt x="59" y="2"/>
                    <a:pt x="70" y="0"/>
                    <a:pt x="83" y="0"/>
                  </a:cubicBezTo>
                  <a:cubicBezTo>
                    <a:pt x="95" y="0"/>
                    <a:pt x="106" y="2"/>
                    <a:pt x="116" y="6"/>
                  </a:cubicBezTo>
                  <a:cubicBezTo>
                    <a:pt x="125" y="10"/>
                    <a:pt x="132" y="16"/>
                    <a:pt x="137" y="24"/>
                  </a:cubicBezTo>
                  <a:cubicBezTo>
                    <a:pt x="143" y="32"/>
                    <a:pt x="145" y="40"/>
                    <a:pt x="146" y="50"/>
                  </a:cubicBezTo>
                  <a:cubicBezTo>
                    <a:pt x="146" y="59"/>
                    <a:pt x="145" y="75"/>
                    <a:pt x="143" y="99"/>
                  </a:cubicBezTo>
                  <a:lnTo>
                    <a:pt x="140" y="138"/>
                  </a:lnTo>
                  <a:close/>
                  <a:moveTo>
                    <a:pt x="87" y="63"/>
                  </a:moveTo>
                  <a:cubicBezTo>
                    <a:pt x="88" y="52"/>
                    <a:pt x="88" y="46"/>
                    <a:pt x="87" y="43"/>
                  </a:cubicBezTo>
                  <a:cubicBezTo>
                    <a:pt x="86" y="40"/>
                    <a:pt x="84" y="38"/>
                    <a:pt x="80" y="38"/>
                  </a:cubicBezTo>
                  <a:cubicBezTo>
                    <a:pt x="77" y="38"/>
                    <a:pt x="75" y="39"/>
                    <a:pt x="73" y="42"/>
                  </a:cubicBezTo>
                  <a:cubicBezTo>
                    <a:pt x="71" y="44"/>
                    <a:pt x="69" y="51"/>
                    <a:pt x="68" y="63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8" y="182"/>
                    <a:pt x="58" y="191"/>
                    <a:pt x="59" y="194"/>
                  </a:cubicBezTo>
                  <a:cubicBezTo>
                    <a:pt x="59" y="197"/>
                    <a:pt x="62" y="198"/>
                    <a:pt x="66" y="198"/>
                  </a:cubicBezTo>
                  <a:cubicBezTo>
                    <a:pt x="70" y="198"/>
                    <a:pt x="72" y="197"/>
                    <a:pt x="74" y="193"/>
                  </a:cubicBezTo>
                  <a:cubicBezTo>
                    <a:pt x="75" y="189"/>
                    <a:pt x="77" y="181"/>
                    <a:pt x="78" y="168"/>
                  </a:cubicBezTo>
                  <a:lnTo>
                    <a:pt x="87" y="63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 useBgFill="1">
          <p:nvSpPr>
            <p:cNvPr id="49" name="Freeform 18"/>
            <p:cNvSpPr>
              <a:spLocks noEditPoints="1"/>
            </p:cNvSpPr>
            <p:nvPr/>
          </p:nvSpPr>
          <p:spPr bwMode="auto">
            <a:xfrm>
              <a:off x="5554603" y="2223235"/>
              <a:ext cx="405680" cy="620045"/>
            </a:xfrm>
            <a:custGeom>
              <a:avLst/>
              <a:gdLst>
                <a:gd name="T0" fmla="*/ 20 w 149"/>
                <a:gd name="T1" fmla="*/ 0 h 228"/>
                <a:gd name="T2" fmla="*/ 62 w 149"/>
                <a:gd name="T3" fmla="*/ 0 h 228"/>
                <a:gd name="T4" fmla="*/ 119 w 149"/>
                <a:gd name="T5" fmla="*/ 4 h 228"/>
                <a:gd name="T6" fmla="*/ 141 w 149"/>
                <a:gd name="T7" fmla="*/ 20 h 228"/>
                <a:gd name="T8" fmla="*/ 147 w 149"/>
                <a:gd name="T9" fmla="*/ 63 h 228"/>
                <a:gd name="T10" fmla="*/ 137 w 149"/>
                <a:gd name="T11" fmla="*/ 98 h 228"/>
                <a:gd name="T12" fmla="*/ 110 w 149"/>
                <a:gd name="T13" fmla="*/ 109 h 228"/>
                <a:gd name="T14" fmla="*/ 133 w 149"/>
                <a:gd name="T15" fmla="*/ 121 h 228"/>
                <a:gd name="T16" fmla="*/ 139 w 149"/>
                <a:gd name="T17" fmla="*/ 134 h 228"/>
                <a:gd name="T18" fmla="*/ 138 w 149"/>
                <a:gd name="T19" fmla="*/ 168 h 228"/>
                <a:gd name="T20" fmla="*/ 133 w 149"/>
                <a:gd name="T21" fmla="*/ 228 h 228"/>
                <a:gd name="T22" fmla="*/ 78 w 149"/>
                <a:gd name="T23" fmla="*/ 228 h 228"/>
                <a:gd name="T24" fmla="*/ 84 w 149"/>
                <a:gd name="T25" fmla="*/ 152 h 228"/>
                <a:gd name="T26" fmla="*/ 83 w 149"/>
                <a:gd name="T27" fmla="*/ 130 h 228"/>
                <a:gd name="T28" fmla="*/ 69 w 149"/>
                <a:gd name="T29" fmla="*/ 125 h 228"/>
                <a:gd name="T30" fmla="*/ 60 w 149"/>
                <a:gd name="T31" fmla="*/ 228 h 228"/>
                <a:gd name="T32" fmla="*/ 0 w 149"/>
                <a:gd name="T33" fmla="*/ 228 h 228"/>
                <a:gd name="T34" fmla="*/ 20 w 149"/>
                <a:gd name="T35" fmla="*/ 0 h 228"/>
                <a:gd name="T36" fmla="*/ 76 w 149"/>
                <a:gd name="T37" fmla="*/ 39 h 228"/>
                <a:gd name="T38" fmla="*/ 72 w 149"/>
                <a:gd name="T39" fmla="*/ 90 h 228"/>
                <a:gd name="T40" fmla="*/ 86 w 149"/>
                <a:gd name="T41" fmla="*/ 87 h 228"/>
                <a:gd name="T42" fmla="*/ 92 w 149"/>
                <a:gd name="T43" fmla="*/ 69 h 228"/>
                <a:gd name="T44" fmla="*/ 93 w 149"/>
                <a:gd name="T45" fmla="*/ 57 h 228"/>
                <a:gd name="T46" fmla="*/ 90 w 149"/>
                <a:gd name="T47" fmla="*/ 43 h 228"/>
                <a:gd name="T48" fmla="*/ 76 w 149"/>
                <a:gd name="T49" fmla="*/ 3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9" h="228">
                  <a:moveTo>
                    <a:pt x="20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90" y="0"/>
                    <a:pt x="109" y="2"/>
                    <a:pt x="119" y="4"/>
                  </a:cubicBezTo>
                  <a:cubicBezTo>
                    <a:pt x="128" y="6"/>
                    <a:pt x="136" y="11"/>
                    <a:pt x="141" y="20"/>
                  </a:cubicBezTo>
                  <a:cubicBezTo>
                    <a:pt x="147" y="29"/>
                    <a:pt x="149" y="43"/>
                    <a:pt x="147" y="63"/>
                  </a:cubicBezTo>
                  <a:cubicBezTo>
                    <a:pt x="146" y="80"/>
                    <a:pt x="142" y="92"/>
                    <a:pt x="137" y="98"/>
                  </a:cubicBezTo>
                  <a:cubicBezTo>
                    <a:pt x="132" y="104"/>
                    <a:pt x="123" y="108"/>
                    <a:pt x="110" y="109"/>
                  </a:cubicBezTo>
                  <a:cubicBezTo>
                    <a:pt x="122" y="112"/>
                    <a:pt x="129" y="116"/>
                    <a:pt x="133" y="121"/>
                  </a:cubicBezTo>
                  <a:cubicBezTo>
                    <a:pt x="137" y="126"/>
                    <a:pt x="139" y="130"/>
                    <a:pt x="139" y="134"/>
                  </a:cubicBezTo>
                  <a:cubicBezTo>
                    <a:pt x="140" y="138"/>
                    <a:pt x="139" y="150"/>
                    <a:pt x="138" y="168"/>
                  </a:cubicBezTo>
                  <a:cubicBezTo>
                    <a:pt x="133" y="228"/>
                    <a:pt x="133" y="228"/>
                    <a:pt x="133" y="228"/>
                  </a:cubicBezTo>
                  <a:cubicBezTo>
                    <a:pt x="78" y="228"/>
                    <a:pt x="78" y="228"/>
                    <a:pt x="78" y="228"/>
                  </a:cubicBezTo>
                  <a:cubicBezTo>
                    <a:pt x="84" y="152"/>
                    <a:pt x="84" y="152"/>
                    <a:pt x="84" y="152"/>
                  </a:cubicBezTo>
                  <a:cubicBezTo>
                    <a:pt x="85" y="140"/>
                    <a:pt x="85" y="133"/>
                    <a:pt x="83" y="130"/>
                  </a:cubicBezTo>
                  <a:cubicBezTo>
                    <a:pt x="82" y="127"/>
                    <a:pt x="77" y="125"/>
                    <a:pt x="69" y="125"/>
                  </a:cubicBezTo>
                  <a:cubicBezTo>
                    <a:pt x="60" y="228"/>
                    <a:pt x="60" y="228"/>
                    <a:pt x="60" y="228"/>
                  </a:cubicBezTo>
                  <a:cubicBezTo>
                    <a:pt x="0" y="228"/>
                    <a:pt x="0" y="228"/>
                    <a:pt x="0" y="228"/>
                  </a:cubicBezTo>
                  <a:lnTo>
                    <a:pt x="20" y="0"/>
                  </a:lnTo>
                  <a:close/>
                  <a:moveTo>
                    <a:pt x="76" y="39"/>
                  </a:moveTo>
                  <a:cubicBezTo>
                    <a:pt x="72" y="90"/>
                    <a:pt x="72" y="90"/>
                    <a:pt x="72" y="90"/>
                  </a:cubicBezTo>
                  <a:cubicBezTo>
                    <a:pt x="78" y="90"/>
                    <a:pt x="83" y="89"/>
                    <a:pt x="86" y="87"/>
                  </a:cubicBezTo>
                  <a:cubicBezTo>
                    <a:pt x="89" y="85"/>
                    <a:pt x="91" y="80"/>
                    <a:pt x="92" y="69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3" y="50"/>
                    <a:pt x="92" y="45"/>
                    <a:pt x="90" y="43"/>
                  </a:cubicBezTo>
                  <a:cubicBezTo>
                    <a:pt x="88" y="41"/>
                    <a:pt x="83" y="39"/>
                    <a:pt x="76" y="39"/>
                  </a:cubicBez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 useBgFill="1">
          <p:nvSpPr>
            <p:cNvPr id="50" name="Freeform 19"/>
            <p:cNvSpPr>
              <a:spLocks/>
            </p:cNvSpPr>
            <p:nvPr/>
          </p:nvSpPr>
          <p:spPr bwMode="auto">
            <a:xfrm>
              <a:off x="5996010" y="2223235"/>
              <a:ext cx="381478" cy="620045"/>
            </a:xfrm>
            <a:custGeom>
              <a:avLst/>
              <a:gdLst>
                <a:gd name="T0" fmla="*/ 140 w 140"/>
                <a:gd name="T1" fmla="*/ 0 h 228"/>
                <a:gd name="T2" fmla="*/ 84 w 140"/>
                <a:gd name="T3" fmla="*/ 146 h 228"/>
                <a:gd name="T4" fmla="*/ 77 w 140"/>
                <a:gd name="T5" fmla="*/ 228 h 228"/>
                <a:gd name="T6" fmla="*/ 22 w 140"/>
                <a:gd name="T7" fmla="*/ 228 h 228"/>
                <a:gd name="T8" fmla="*/ 29 w 140"/>
                <a:gd name="T9" fmla="*/ 146 h 228"/>
                <a:gd name="T10" fmla="*/ 0 w 140"/>
                <a:gd name="T11" fmla="*/ 0 h 228"/>
                <a:gd name="T12" fmla="*/ 54 w 140"/>
                <a:gd name="T13" fmla="*/ 0 h 228"/>
                <a:gd name="T14" fmla="*/ 61 w 140"/>
                <a:gd name="T15" fmla="*/ 90 h 228"/>
                <a:gd name="T16" fmla="*/ 85 w 140"/>
                <a:gd name="T17" fmla="*/ 0 h 228"/>
                <a:gd name="T18" fmla="*/ 140 w 140"/>
                <a:gd name="T1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228">
                  <a:moveTo>
                    <a:pt x="140" y="0"/>
                  </a:moveTo>
                  <a:cubicBezTo>
                    <a:pt x="84" y="146"/>
                    <a:pt x="84" y="146"/>
                    <a:pt x="84" y="146"/>
                  </a:cubicBezTo>
                  <a:cubicBezTo>
                    <a:pt x="77" y="228"/>
                    <a:pt x="77" y="228"/>
                    <a:pt x="77" y="228"/>
                  </a:cubicBezTo>
                  <a:cubicBezTo>
                    <a:pt x="22" y="228"/>
                    <a:pt x="22" y="228"/>
                    <a:pt x="22" y="228"/>
                  </a:cubicBezTo>
                  <a:cubicBezTo>
                    <a:pt x="29" y="146"/>
                    <a:pt x="29" y="146"/>
                    <a:pt x="29" y="14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9" y="45"/>
                    <a:pt x="61" y="75"/>
                    <a:pt x="61" y="90"/>
                  </a:cubicBezTo>
                  <a:cubicBezTo>
                    <a:pt x="66" y="66"/>
                    <a:pt x="74" y="36"/>
                    <a:pt x="85" y="0"/>
                  </a:cubicBezTo>
                  <a:lnTo>
                    <a:pt x="140" y="0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 useBgFill="1">
          <p:nvSpPr>
            <p:cNvPr id="51" name="Freeform 19"/>
            <p:cNvSpPr>
              <a:spLocks/>
            </p:cNvSpPr>
            <p:nvPr/>
          </p:nvSpPr>
          <p:spPr bwMode="auto">
            <a:xfrm>
              <a:off x="5297941" y="890211"/>
              <a:ext cx="381478" cy="620045"/>
            </a:xfrm>
            <a:custGeom>
              <a:avLst/>
              <a:gdLst>
                <a:gd name="T0" fmla="*/ 140 w 140"/>
                <a:gd name="T1" fmla="*/ 0 h 228"/>
                <a:gd name="T2" fmla="*/ 84 w 140"/>
                <a:gd name="T3" fmla="*/ 146 h 228"/>
                <a:gd name="T4" fmla="*/ 77 w 140"/>
                <a:gd name="T5" fmla="*/ 228 h 228"/>
                <a:gd name="T6" fmla="*/ 22 w 140"/>
                <a:gd name="T7" fmla="*/ 228 h 228"/>
                <a:gd name="T8" fmla="*/ 29 w 140"/>
                <a:gd name="T9" fmla="*/ 146 h 228"/>
                <a:gd name="T10" fmla="*/ 0 w 140"/>
                <a:gd name="T11" fmla="*/ 0 h 228"/>
                <a:gd name="T12" fmla="*/ 54 w 140"/>
                <a:gd name="T13" fmla="*/ 0 h 228"/>
                <a:gd name="T14" fmla="*/ 61 w 140"/>
                <a:gd name="T15" fmla="*/ 90 h 228"/>
                <a:gd name="T16" fmla="*/ 85 w 140"/>
                <a:gd name="T17" fmla="*/ 0 h 228"/>
                <a:gd name="T18" fmla="*/ 140 w 140"/>
                <a:gd name="T1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228">
                  <a:moveTo>
                    <a:pt x="140" y="0"/>
                  </a:moveTo>
                  <a:cubicBezTo>
                    <a:pt x="84" y="146"/>
                    <a:pt x="84" y="146"/>
                    <a:pt x="84" y="146"/>
                  </a:cubicBezTo>
                  <a:cubicBezTo>
                    <a:pt x="77" y="228"/>
                    <a:pt x="77" y="228"/>
                    <a:pt x="77" y="228"/>
                  </a:cubicBezTo>
                  <a:cubicBezTo>
                    <a:pt x="22" y="228"/>
                    <a:pt x="22" y="228"/>
                    <a:pt x="22" y="228"/>
                  </a:cubicBezTo>
                  <a:cubicBezTo>
                    <a:pt x="29" y="146"/>
                    <a:pt x="29" y="146"/>
                    <a:pt x="29" y="14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9" y="45"/>
                    <a:pt x="61" y="75"/>
                    <a:pt x="61" y="90"/>
                  </a:cubicBezTo>
                  <a:cubicBezTo>
                    <a:pt x="66" y="66"/>
                    <a:pt x="74" y="36"/>
                    <a:pt x="85" y="0"/>
                  </a:cubicBezTo>
                  <a:lnTo>
                    <a:pt x="140" y="0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 useBgFill="1">
          <p:nvSpPr>
            <p:cNvPr id="52" name="Freeform 17"/>
            <p:cNvSpPr>
              <a:spLocks noEditPoints="1"/>
            </p:cNvSpPr>
            <p:nvPr/>
          </p:nvSpPr>
          <p:spPr bwMode="auto">
            <a:xfrm>
              <a:off x="5692846" y="890211"/>
              <a:ext cx="397613" cy="645400"/>
            </a:xfrm>
            <a:custGeom>
              <a:avLst/>
              <a:gdLst>
                <a:gd name="T0" fmla="*/ 140 w 146"/>
                <a:gd name="T1" fmla="*/ 138 h 237"/>
                <a:gd name="T2" fmla="*/ 134 w 146"/>
                <a:gd name="T3" fmla="*/ 186 h 237"/>
                <a:gd name="T4" fmla="*/ 121 w 146"/>
                <a:gd name="T5" fmla="*/ 212 h 237"/>
                <a:gd name="T6" fmla="*/ 97 w 146"/>
                <a:gd name="T7" fmla="*/ 231 h 237"/>
                <a:gd name="T8" fmla="*/ 62 w 146"/>
                <a:gd name="T9" fmla="*/ 237 h 237"/>
                <a:gd name="T10" fmla="*/ 30 w 146"/>
                <a:gd name="T11" fmla="*/ 231 h 237"/>
                <a:gd name="T12" fmla="*/ 8 w 146"/>
                <a:gd name="T13" fmla="*/ 213 h 237"/>
                <a:gd name="T14" fmla="*/ 0 w 146"/>
                <a:gd name="T15" fmla="*/ 187 h 237"/>
                <a:gd name="T16" fmla="*/ 3 w 146"/>
                <a:gd name="T17" fmla="*/ 138 h 237"/>
                <a:gd name="T18" fmla="*/ 6 w 146"/>
                <a:gd name="T19" fmla="*/ 99 h 237"/>
                <a:gd name="T20" fmla="*/ 12 w 146"/>
                <a:gd name="T21" fmla="*/ 50 h 237"/>
                <a:gd name="T22" fmla="*/ 24 w 146"/>
                <a:gd name="T23" fmla="*/ 24 h 237"/>
                <a:gd name="T24" fmla="*/ 49 w 146"/>
                <a:gd name="T25" fmla="*/ 6 h 237"/>
                <a:gd name="T26" fmla="*/ 83 w 146"/>
                <a:gd name="T27" fmla="*/ 0 h 237"/>
                <a:gd name="T28" fmla="*/ 116 w 146"/>
                <a:gd name="T29" fmla="*/ 6 h 237"/>
                <a:gd name="T30" fmla="*/ 137 w 146"/>
                <a:gd name="T31" fmla="*/ 24 h 237"/>
                <a:gd name="T32" fmla="*/ 146 w 146"/>
                <a:gd name="T33" fmla="*/ 50 h 237"/>
                <a:gd name="T34" fmla="*/ 143 w 146"/>
                <a:gd name="T35" fmla="*/ 99 h 237"/>
                <a:gd name="T36" fmla="*/ 140 w 146"/>
                <a:gd name="T37" fmla="*/ 138 h 237"/>
                <a:gd name="T38" fmla="*/ 87 w 146"/>
                <a:gd name="T39" fmla="*/ 63 h 237"/>
                <a:gd name="T40" fmla="*/ 87 w 146"/>
                <a:gd name="T41" fmla="*/ 43 h 237"/>
                <a:gd name="T42" fmla="*/ 80 w 146"/>
                <a:gd name="T43" fmla="*/ 38 h 237"/>
                <a:gd name="T44" fmla="*/ 73 w 146"/>
                <a:gd name="T45" fmla="*/ 42 h 237"/>
                <a:gd name="T46" fmla="*/ 68 w 146"/>
                <a:gd name="T47" fmla="*/ 63 h 237"/>
                <a:gd name="T48" fmla="*/ 59 w 146"/>
                <a:gd name="T49" fmla="*/ 169 h 237"/>
                <a:gd name="T50" fmla="*/ 59 w 146"/>
                <a:gd name="T51" fmla="*/ 194 h 237"/>
                <a:gd name="T52" fmla="*/ 66 w 146"/>
                <a:gd name="T53" fmla="*/ 198 h 237"/>
                <a:gd name="T54" fmla="*/ 74 w 146"/>
                <a:gd name="T55" fmla="*/ 193 h 237"/>
                <a:gd name="T56" fmla="*/ 78 w 146"/>
                <a:gd name="T57" fmla="*/ 168 h 237"/>
                <a:gd name="T58" fmla="*/ 87 w 146"/>
                <a:gd name="T59" fmla="*/ 6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237">
                  <a:moveTo>
                    <a:pt x="140" y="138"/>
                  </a:moveTo>
                  <a:cubicBezTo>
                    <a:pt x="138" y="161"/>
                    <a:pt x="136" y="177"/>
                    <a:pt x="134" y="186"/>
                  </a:cubicBezTo>
                  <a:cubicBezTo>
                    <a:pt x="132" y="196"/>
                    <a:pt x="128" y="205"/>
                    <a:pt x="121" y="212"/>
                  </a:cubicBezTo>
                  <a:cubicBezTo>
                    <a:pt x="115" y="220"/>
                    <a:pt x="107" y="226"/>
                    <a:pt x="97" y="231"/>
                  </a:cubicBezTo>
                  <a:cubicBezTo>
                    <a:pt x="87" y="235"/>
                    <a:pt x="75" y="237"/>
                    <a:pt x="62" y="237"/>
                  </a:cubicBezTo>
                  <a:cubicBezTo>
                    <a:pt x="50" y="237"/>
                    <a:pt x="39" y="235"/>
                    <a:pt x="30" y="231"/>
                  </a:cubicBezTo>
                  <a:cubicBezTo>
                    <a:pt x="21" y="227"/>
                    <a:pt x="14" y="221"/>
                    <a:pt x="8" y="213"/>
                  </a:cubicBezTo>
                  <a:cubicBezTo>
                    <a:pt x="3" y="205"/>
                    <a:pt x="0" y="196"/>
                    <a:pt x="0" y="187"/>
                  </a:cubicBezTo>
                  <a:cubicBezTo>
                    <a:pt x="0" y="178"/>
                    <a:pt x="1" y="161"/>
                    <a:pt x="3" y="138"/>
                  </a:cubicBezTo>
                  <a:cubicBezTo>
                    <a:pt x="6" y="99"/>
                    <a:pt x="6" y="99"/>
                    <a:pt x="6" y="99"/>
                  </a:cubicBezTo>
                  <a:cubicBezTo>
                    <a:pt x="8" y="76"/>
                    <a:pt x="10" y="60"/>
                    <a:pt x="12" y="50"/>
                  </a:cubicBezTo>
                  <a:cubicBezTo>
                    <a:pt x="14" y="41"/>
                    <a:pt x="18" y="32"/>
                    <a:pt x="24" y="24"/>
                  </a:cubicBezTo>
                  <a:cubicBezTo>
                    <a:pt x="31" y="16"/>
                    <a:pt x="39" y="10"/>
                    <a:pt x="49" y="6"/>
                  </a:cubicBezTo>
                  <a:cubicBezTo>
                    <a:pt x="59" y="2"/>
                    <a:pt x="70" y="0"/>
                    <a:pt x="83" y="0"/>
                  </a:cubicBezTo>
                  <a:cubicBezTo>
                    <a:pt x="95" y="0"/>
                    <a:pt x="106" y="2"/>
                    <a:pt x="116" y="6"/>
                  </a:cubicBezTo>
                  <a:cubicBezTo>
                    <a:pt x="125" y="10"/>
                    <a:pt x="132" y="16"/>
                    <a:pt x="137" y="24"/>
                  </a:cubicBezTo>
                  <a:cubicBezTo>
                    <a:pt x="143" y="32"/>
                    <a:pt x="145" y="40"/>
                    <a:pt x="146" y="50"/>
                  </a:cubicBezTo>
                  <a:cubicBezTo>
                    <a:pt x="146" y="59"/>
                    <a:pt x="145" y="75"/>
                    <a:pt x="143" y="99"/>
                  </a:cubicBezTo>
                  <a:lnTo>
                    <a:pt x="140" y="138"/>
                  </a:lnTo>
                  <a:close/>
                  <a:moveTo>
                    <a:pt x="87" y="63"/>
                  </a:moveTo>
                  <a:cubicBezTo>
                    <a:pt x="88" y="52"/>
                    <a:pt x="88" y="46"/>
                    <a:pt x="87" y="43"/>
                  </a:cubicBezTo>
                  <a:cubicBezTo>
                    <a:pt x="86" y="40"/>
                    <a:pt x="84" y="38"/>
                    <a:pt x="80" y="38"/>
                  </a:cubicBezTo>
                  <a:cubicBezTo>
                    <a:pt x="77" y="38"/>
                    <a:pt x="75" y="39"/>
                    <a:pt x="73" y="42"/>
                  </a:cubicBezTo>
                  <a:cubicBezTo>
                    <a:pt x="71" y="44"/>
                    <a:pt x="69" y="51"/>
                    <a:pt x="68" y="63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8" y="182"/>
                    <a:pt x="58" y="191"/>
                    <a:pt x="59" y="194"/>
                  </a:cubicBezTo>
                  <a:cubicBezTo>
                    <a:pt x="59" y="197"/>
                    <a:pt x="62" y="198"/>
                    <a:pt x="66" y="198"/>
                  </a:cubicBezTo>
                  <a:cubicBezTo>
                    <a:pt x="70" y="198"/>
                    <a:pt x="72" y="197"/>
                    <a:pt x="74" y="193"/>
                  </a:cubicBezTo>
                  <a:cubicBezTo>
                    <a:pt x="75" y="189"/>
                    <a:pt x="77" y="181"/>
                    <a:pt x="78" y="168"/>
                  </a:cubicBezTo>
                  <a:lnTo>
                    <a:pt x="87" y="63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19" name="直接连接符 18"/>
          <p:cNvCxnSpPr/>
          <p:nvPr/>
        </p:nvCxnSpPr>
        <p:spPr>
          <a:xfrm flipH="1">
            <a:off x="3707904" y="0"/>
            <a:ext cx="501294" cy="5143500"/>
          </a:xfrm>
          <a:prstGeom prst="line">
            <a:avLst/>
          </a:prstGeom>
          <a:ln w="63500" cap="rnd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300192" y="4157667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i="1" smtClean="0">
                <a:solidFill>
                  <a:srgbClr val="A88000"/>
                </a:solidFill>
                <a:latin typeface="汉仪粗宋繁" pitchFamily="49" charset="-122"/>
                <a:ea typeface="汉仪粗宋繁" pitchFamily="49" charset="-122"/>
              </a:rPr>
              <a:t>第</a:t>
            </a:r>
            <a:r>
              <a:rPr lang="en-US" altLang="zh-CN" b="1" i="1" smtClean="0">
                <a:solidFill>
                  <a:srgbClr val="A88000"/>
                </a:solidFill>
                <a:latin typeface="汉仪粗宋繁" pitchFamily="49" charset="-122"/>
                <a:ea typeface="汉仪粗宋繁" pitchFamily="49" charset="-122"/>
              </a:rPr>
              <a:t>28</a:t>
            </a:r>
            <a:r>
              <a:rPr lang="zh-CN" altLang="en-US" b="1" i="1" smtClean="0">
                <a:solidFill>
                  <a:srgbClr val="A88000"/>
                </a:solidFill>
                <a:latin typeface="汉仪粗宋繁" pitchFamily="49" charset="-122"/>
                <a:ea typeface="汉仪粗宋繁" pitchFamily="49" charset="-122"/>
              </a:rPr>
              <a:t>届夏季奥运会</a:t>
            </a:r>
            <a:endParaRPr lang="en-US" altLang="zh-CN" b="1" i="1">
              <a:solidFill>
                <a:srgbClr val="A88000"/>
              </a:solidFill>
              <a:latin typeface="汉仪粗宋繁" pitchFamily="49" charset="-122"/>
              <a:ea typeface="汉仪粗宋繁" pitchFamily="49" charset="-122"/>
            </a:endParaRPr>
          </a:p>
          <a:p>
            <a:r>
              <a:rPr lang="zh-CN" altLang="en-US" b="1" i="1" smtClean="0">
                <a:solidFill>
                  <a:srgbClr val="A88000"/>
                </a:solidFill>
                <a:latin typeface="汉仪粗宋繁" pitchFamily="49" charset="-122"/>
                <a:ea typeface="汉仪粗宋繁" pitchFamily="49" charset="-122"/>
              </a:rPr>
              <a:t>冠军</a:t>
            </a:r>
            <a:r>
              <a:rPr lang="en-US" altLang="zh-CN" b="1" i="1" smtClean="0">
                <a:solidFill>
                  <a:srgbClr val="A88000"/>
                </a:solidFill>
                <a:latin typeface="汉仪粗宋繁" pitchFamily="49" charset="-122"/>
                <a:ea typeface="汉仪粗宋繁" pitchFamily="49" charset="-122"/>
              </a:rPr>
              <a:t> </a:t>
            </a:r>
            <a:r>
              <a:rPr lang="en-US" altLang="zh-CN" i="1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粗宋繁" pitchFamily="49" charset="-122"/>
                <a:ea typeface="汉仪粗宋繁" pitchFamily="49" charset="-122"/>
              </a:rPr>
              <a:t>2004.8.27 </a:t>
            </a:r>
            <a:r>
              <a:rPr lang="zh-CN" altLang="en-US" i="1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粗宋繁" pitchFamily="49" charset="-122"/>
                <a:ea typeface="汉仪粗宋繁" pitchFamily="49" charset="-122"/>
              </a:rPr>
              <a:t>雅典</a:t>
            </a:r>
            <a:endParaRPr lang="zh-CN" altLang="en-US" i="1">
              <a:solidFill>
                <a:schemeClr val="tx1">
                  <a:lumMod val="85000"/>
                  <a:lumOff val="15000"/>
                </a:schemeClr>
              </a:solidFill>
              <a:latin typeface="汉仪粗宋繁" pitchFamily="49" charset="-122"/>
              <a:ea typeface="汉仪粗宋繁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372200" y="3509595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i="1" smtClean="0">
                <a:solidFill>
                  <a:srgbClr val="A88000"/>
                </a:solidFill>
                <a:latin typeface="汉仪粗宋繁" pitchFamily="49" charset="-122"/>
                <a:ea typeface="汉仪粗宋繁" pitchFamily="49" charset="-122"/>
              </a:rPr>
              <a:t>国际田联大奖赛</a:t>
            </a:r>
            <a:endParaRPr lang="en-US" altLang="zh-CN" b="1" i="1" smtClean="0">
              <a:solidFill>
                <a:srgbClr val="A88000"/>
              </a:solidFill>
              <a:latin typeface="汉仪粗宋繁" pitchFamily="49" charset="-122"/>
              <a:ea typeface="汉仪粗宋繁" pitchFamily="49" charset="-122"/>
            </a:endParaRPr>
          </a:p>
          <a:p>
            <a:r>
              <a:rPr lang="zh-CN" altLang="en-US" b="1" i="1" smtClean="0">
                <a:solidFill>
                  <a:srgbClr val="A88000"/>
                </a:solidFill>
                <a:latin typeface="汉仪粗宋繁" pitchFamily="49" charset="-122"/>
                <a:ea typeface="汉仪粗宋繁" pitchFamily="49" charset="-122"/>
              </a:rPr>
              <a:t>冠军</a:t>
            </a:r>
            <a:r>
              <a:rPr lang="en-US" altLang="zh-CN" b="1" i="1" smtClean="0">
                <a:solidFill>
                  <a:srgbClr val="A88000"/>
                </a:solidFill>
                <a:latin typeface="汉仪粗宋繁" pitchFamily="49" charset="-122"/>
                <a:ea typeface="汉仪粗宋繁" pitchFamily="49" charset="-122"/>
              </a:rPr>
              <a:t> </a:t>
            </a:r>
            <a:r>
              <a:rPr lang="en-US" altLang="zh-CN" i="1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粗宋繁" pitchFamily="49" charset="-122"/>
                <a:ea typeface="汉仪粗宋繁" pitchFamily="49" charset="-122"/>
              </a:rPr>
              <a:t>2006.7.11 </a:t>
            </a:r>
            <a:r>
              <a:rPr lang="zh-CN" altLang="en-US" i="1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粗宋繁" pitchFamily="49" charset="-122"/>
                <a:ea typeface="汉仪粗宋繁" pitchFamily="49" charset="-122"/>
              </a:rPr>
              <a:t>洛桑</a:t>
            </a:r>
            <a:endParaRPr lang="zh-CN" altLang="en-US" i="1">
              <a:solidFill>
                <a:schemeClr val="tx1">
                  <a:lumMod val="85000"/>
                  <a:lumOff val="15000"/>
                </a:schemeClr>
              </a:solidFill>
              <a:latin typeface="汉仪粗宋繁" pitchFamily="49" charset="-122"/>
              <a:ea typeface="汉仪粗宋繁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444208" y="2863264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i="1" smtClean="0">
                <a:solidFill>
                  <a:srgbClr val="A88000"/>
                </a:solidFill>
                <a:latin typeface="汉仪粗宋繁" pitchFamily="49" charset="-122"/>
                <a:ea typeface="汉仪粗宋繁" pitchFamily="49" charset="-122"/>
              </a:rPr>
              <a:t>第</a:t>
            </a:r>
            <a:r>
              <a:rPr lang="en-US" altLang="zh-CN" b="1" i="1" smtClean="0">
                <a:solidFill>
                  <a:srgbClr val="A88000"/>
                </a:solidFill>
                <a:latin typeface="汉仪粗宋繁" pitchFamily="49" charset="-122"/>
                <a:ea typeface="汉仪粗宋繁" pitchFamily="49" charset="-122"/>
              </a:rPr>
              <a:t>11</a:t>
            </a:r>
            <a:r>
              <a:rPr lang="zh-CN" altLang="en-US" b="1" i="1" smtClean="0">
                <a:solidFill>
                  <a:srgbClr val="A88000"/>
                </a:solidFill>
                <a:latin typeface="汉仪粗宋繁" pitchFamily="49" charset="-122"/>
                <a:ea typeface="汉仪粗宋繁" pitchFamily="49" charset="-122"/>
              </a:rPr>
              <a:t>届世界田联锦标赛</a:t>
            </a:r>
            <a:endParaRPr lang="en-US" altLang="zh-CN" b="1" i="1" smtClean="0">
              <a:solidFill>
                <a:srgbClr val="A88000"/>
              </a:solidFill>
              <a:latin typeface="汉仪粗宋繁" pitchFamily="49" charset="-122"/>
              <a:ea typeface="汉仪粗宋繁" pitchFamily="49" charset="-122"/>
            </a:endParaRPr>
          </a:p>
          <a:p>
            <a:r>
              <a:rPr lang="zh-CN" altLang="en-US" b="1" i="1" smtClean="0">
                <a:solidFill>
                  <a:srgbClr val="A88000"/>
                </a:solidFill>
                <a:latin typeface="汉仪粗宋繁" pitchFamily="49" charset="-122"/>
                <a:ea typeface="汉仪粗宋繁" pitchFamily="49" charset="-122"/>
              </a:rPr>
              <a:t>冠军</a:t>
            </a:r>
            <a:r>
              <a:rPr lang="en-US" altLang="zh-CN" b="1" i="1" smtClean="0">
                <a:solidFill>
                  <a:srgbClr val="A88000"/>
                </a:solidFill>
                <a:latin typeface="汉仪粗宋繁" pitchFamily="49" charset="-122"/>
                <a:ea typeface="汉仪粗宋繁" pitchFamily="49" charset="-122"/>
              </a:rPr>
              <a:t> </a:t>
            </a:r>
            <a:r>
              <a:rPr lang="en-US" altLang="zh-CN" i="1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粗宋繁" pitchFamily="49" charset="-122"/>
                <a:ea typeface="汉仪粗宋繁" pitchFamily="49" charset="-122"/>
              </a:rPr>
              <a:t>2007.8.31 </a:t>
            </a:r>
            <a:r>
              <a:rPr lang="zh-CN" altLang="en-US" i="1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粗宋繁" pitchFamily="49" charset="-122"/>
                <a:ea typeface="汉仪粗宋繁" pitchFamily="49" charset="-122"/>
              </a:rPr>
              <a:t>大阪</a:t>
            </a:r>
            <a:endParaRPr lang="zh-CN" altLang="en-US" i="1">
              <a:solidFill>
                <a:schemeClr val="tx1">
                  <a:lumMod val="85000"/>
                  <a:lumOff val="15000"/>
                </a:schemeClr>
              </a:solidFill>
              <a:latin typeface="汉仪粗宋繁" pitchFamily="49" charset="-122"/>
              <a:ea typeface="汉仪粗宋繁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5848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932040" y="0"/>
            <a:ext cx="421196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148064" y="555526"/>
            <a:ext cx="2275039" cy="1897159"/>
            <a:chOff x="5076056" y="555526"/>
            <a:chExt cx="2275039" cy="1897159"/>
          </a:xfrm>
        </p:grpSpPr>
        <p:grpSp>
          <p:nvGrpSpPr>
            <p:cNvPr id="27" name="组合 26"/>
            <p:cNvGrpSpPr/>
            <p:nvPr/>
          </p:nvGrpSpPr>
          <p:grpSpPr>
            <a:xfrm>
              <a:off x="5076056" y="1198770"/>
              <a:ext cx="1063773" cy="599072"/>
              <a:chOff x="2425700" y="1963738"/>
              <a:chExt cx="2111375" cy="1189038"/>
            </a:xfrm>
            <a:solidFill>
              <a:srgbClr val="A8800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 useBgFill="1">
            <p:nvSpPr>
              <p:cNvPr id="28" name="Freeform 13"/>
              <p:cNvSpPr>
                <a:spLocks/>
              </p:cNvSpPr>
              <p:nvPr/>
            </p:nvSpPr>
            <p:spPr bwMode="auto">
              <a:xfrm>
                <a:off x="2425700" y="1963738"/>
                <a:ext cx="669925" cy="1189038"/>
              </a:xfrm>
              <a:custGeom>
                <a:avLst/>
                <a:gdLst>
                  <a:gd name="T0" fmla="*/ 422 w 422"/>
                  <a:gd name="T1" fmla="*/ 0 h 749"/>
                  <a:gd name="T2" fmla="*/ 422 w 422"/>
                  <a:gd name="T3" fmla="*/ 152 h 749"/>
                  <a:gd name="T4" fmla="*/ 309 w 422"/>
                  <a:gd name="T5" fmla="*/ 152 h 749"/>
                  <a:gd name="T6" fmla="*/ 309 w 422"/>
                  <a:gd name="T7" fmla="*/ 749 h 749"/>
                  <a:gd name="T8" fmla="*/ 113 w 422"/>
                  <a:gd name="T9" fmla="*/ 749 h 749"/>
                  <a:gd name="T10" fmla="*/ 113 w 422"/>
                  <a:gd name="T11" fmla="*/ 152 h 749"/>
                  <a:gd name="T12" fmla="*/ 0 w 422"/>
                  <a:gd name="T13" fmla="*/ 152 h 749"/>
                  <a:gd name="T14" fmla="*/ 0 w 422"/>
                  <a:gd name="T15" fmla="*/ 0 h 749"/>
                  <a:gd name="T16" fmla="*/ 422 w 422"/>
                  <a:gd name="T17" fmla="*/ 0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2" h="749">
                    <a:moveTo>
                      <a:pt x="422" y="0"/>
                    </a:moveTo>
                    <a:lnTo>
                      <a:pt x="422" y="152"/>
                    </a:lnTo>
                    <a:lnTo>
                      <a:pt x="309" y="152"/>
                    </a:lnTo>
                    <a:lnTo>
                      <a:pt x="309" y="749"/>
                    </a:lnTo>
                    <a:lnTo>
                      <a:pt x="113" y="749"/>
                    </a:lnTo>
                    <a:lnTo>
                      <a:pt x="113" y="152"/>
                    </a:lnTo>
                    <a:lnTo>
                      <a:pt x="0" y="152"/>
                    </a:lnTo>
                    <a:lnTo>
                      <a:pt x="0" y="0"/>
                    </a:lnTo>
                    <a:lnTo>
                      <a:pt x="422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29" name="Freeform 14"/>
              <p:cNvSpPr>
                <a:spLocks/>
              </p:cNvSpPr>
              <p:nvPr/>
            </p:nvSpPr>
            <p:spPr bwMode="auto">
              <a:xfrm>
                <a:off x="3167063" y="1963738"/>
                <a:ext cx="709613" cy="1189038"/>
              </a:xfrm>
              <a:custGeom>
                <a:avLst/>
                <a:gdLst>
                  <a:gd name="T0" fmla="*/ 447 w 447"/>
                  <a:gd name="T1" fmla="*/ 0 h 749"/>
                  <a:gd name="T2" fmla="*/ 447 w 447"/>
                  <a:gd name="T3" fmla="*/ 749 h 749"/>
                  <a:gd name="T4" fmla="*/ 253 w 447"/>
                  <a:gd name="T5" fmla="*/ 749 h 749"/>
                  <a:gd name="T6" fmla="*/ 253 w 447"/>
                  <a:gd name="T7" fmla="*/ 435 h 749"/>
                  <a:gd name="T8" fmla="*/ 194 w 447"/>
                  <a:gd name="T9" fmla="*/ 435 h 749"/>
                  <a:gd name="T10" fmla="*/ 194 w 447"/>
                  <a:gd name="T11" fmla="*/ 749 h 749"/>
                  <a:gd name="T12" fmla="*/ 0 w 447"/>
                  <a:gd name="T13" fmla="*/ 749 h 749"/>
                  <a:gd name="T14" fmla="*/ 0 w 447"/>
                  <a:gd name="T15" fmla="*/ 0 h 749"/>
                  <a:gd name="T16" fmla="*/ 194 w 447"/>
                  <a:gd name="T17" fmla="*/ 0 h 749"/>
                  <a:gd name="T18" fmla="*/ 194 w 447"/>
                  <a:gd name="T19" fmla="*/ 267 h 749"/>
                  <a:gd name="T20" fmla="*/ 253 w 447"/>
                  <a:gd name="T21" fmla="*/ 267 h 749"/>
                  <a:gd name="T22" fmla="*/ 253 w 447"/>
                  <a:gd name="T23" fmla="*/ 0 h 749"/>
                  <a:gd name="T24" fmla="*/ 447 w 447"/>
                  <a:gd name="T25" fmla="*/ 0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7" h="749">
                    <a:moveTo>
                      <a:pt x="447" y="0"/>
                    </a:moveTo>
                    <a:lnTo>
                      <a:pt x="447" y="749"/>
                    </a:lnTo>
                    <a:lnTo>
                      <a:pt x="253" y="749"/>
                    </a:lnTo>
                    <a:lnTo>
                      <a:pt x="253" y="435"/>
                    </a:lnTo>
                    <a:lnTo>
                      <a:pt x="194" y="435"/>
                    </a:lnTo>
                    <a:lnTo>
                      <a:pt x="194" y="749"/>
                    </a:lnTo>
                    <a:lnTo>
                      <a:pt x="0" y="749"/>
                    </a:lnTo>
                    <a:lnTo>
                      <a:pt x="0" y="0"/>
                    </a:lnTo>
                    <a:lnTo>
                      <a:pt x="194" y="0"/>
                    </a:lnTo>
                    <a:lnTo>
                      <a:pt x="194" y="267"/>
                    </a:lnTo>
                    <a:lnTo>
                      <a:pt x="253" y="267"/>
                    </a:lnTo>
                    <a:lnTo>
                      <a:pt x="253" y="0"/>
                    </a:lnTo>
                    <a:lnTo>
                      <a:pt x="447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30" name="Freeform 15"/>
              <p:cNvSpPr>
                <a:spLocks/>
              </p:cNvSpPr>
              <p:nvPr/>
            </p:nvSpPr>
            <p:spPr bwMode="auto">
              <a:xfrm>
                <a:off x="4000500" y="1963738"/>
                <a:ext cx="536575" cy="1189038"/>
              </a:xfrm>
              <a:custGeom>
                <a:avLst/>
                <a:gdLst>
                  <a:gd name="T0" fmla="*/ 0 w 338"/>
                  <a:gd name="T1" fmla="*/ 0 h 749"/>
                  <a:gd name="T2" fmla="*/ 323 w 338"/>
                  <a:gd name="T3" fmla="*/ 0 h 749"/>
                  <a:gd name="T4" fmla="*/ 323 w 338"/>
                  <a:gd name="T5" fmla="*/ 152 h 749"/>
                  <a:gd name="T6" fmla="*/ 196 w 338"/>
                  <a:gd name="T7" fmla="*/ 152 h 749"/>
                  <a:gd name="T8" fmla="*/ 196 w 338"/>
                  <a:gd name="T9" fmla="*/ 293 h 749"/>
                  <a:gd name="T10" fmla="*/ 316 w 338"/>
                  <a:gd name="T11" fmla="*/ 293 h 749"/>
                  <a:gd name="T12" fmla="*/ 316 w 338"/>
                  <a:gd name="T13" fmla="*/ 435 h 749"/>
                  <a:gd name="T14" fmla="*/ 196 w 338"/>
                  <a:gd name="T15" fmla="*/ 435 h 749"/>
                  <a:gd name="T16" fmla="*/ 196 w 338"/>
                  <a:gd name="T17" fmla="*/ 598 h 749"/>
                  <a:gd name="T18" fmla="*/ 338 w 338"/>
                  <a:gd name="T19" fmla="*/ 598 h 749"/>
                  <a:gd name="T20" fmla="*/ 338 w 338"/>
                  <a:gd name="T21" fmla="*/ 749 h 749"/>
                  <a:gd name="T22" fmla="*/ 0 w 338"/>
                  <a:gd name="T23" fmla="*/ 749 h 749"/>
                  <a:gd name="T24" fmla="*/ 0 w 338"/>
                  <a:gd name="T25" fmla="*/ 0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38" h="749">
                    <a:moveTo>
                      <a:pt x="0" y="0"/>
                    </a:moveTo>
                    <a:lnTo>
                      <a:pt x="323" y="0"/>
                    </a:lnTo>
                    <a:lnTo>
                      <a:pt x="323" y="152"/>
                    </a:lnTo>
                    <a:lnTo>
                      <a:pt x="196" y="152"/>
                    </a:lnTo>
                    <a:lnTo>
                      <a:pt x="196" y="293"/>
                    </a:lnTo>
                    <a:lnTo>
                      <a:pt x="316" y="293"/>
                    </a:lnTo>
                    <a:lnTo>
                      <a:pt x="316" y="435"/>
                    </a:lnTo>
                    <a:lnTo>
                      <a:pt x="196" y="435"/>
                    </a:lnTo>
                    <a:lnTo>
                      <a:pt x="196" y="598"/>
                    </a:lnTo>
                    <a:lnTo>
                      <a:pt x="338" y="598"/>
                    </a:lnTo>
                    <a:lnTo>
                      <a:pt x="338" y="749"/>
                    </a:lnTo>
                    <a:lnTo>
                      <a:pt x="0" y="749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5076056" y="1831217"/>
              <a:ext cx="1847606" cy="621468"/>
              <a:chOff x="3203848" y="3331787"/>
              <a:chExt cx="1847606" cy="62146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 useBgFill="1">
            <p:nvSpPr>
              <p:cNvPr id="32" name="Freeform 16"/>
              <p:cNvSpPr>
                <a:spLocks/>
              </p:cNvSpPr>
              <p:nvPr/>
            </p:nvSpPr>
            <p:spPr bwMode="auto">
              <a:xfrm>
                <a:off x="3203848" y="3331787"/>
                <a:ext cx="360723" cy="621468"/>
              </a:xfrm>
              <a:custGeom>
                <a:avLst/>
                <a:gdLst>
                  <a:gd name="T0" fmla="*/ 191 w 191"/>
                  <a:gd name="T1" fmla="*/ 123 h 329"/>
                  <a:gd name="T2" fmla="*/ 108 w 191"/>
                  <a:gd name="T3" fmla="*/ 123 h 329"/>
                  <a:gd name="T4" fmla="*/ 108 w 191"/>
                  <a:gd name="T5" fmla="*/ 94 h 329"/>
                  <a:gd name="T6" fmla="*/ 106 w 191"/>
                  <a:gd name="T7" fmla="*/ 60 h 329"/>
                  <a:gd name="T8" fmla="*/ 95 w 191"/>
                  <a:gd name="T9" fmla="*/ 53 h 329"/>
                  <a:gd name="T10" fmla="*/ 84 w 191"/>
                  <a:gd name="T11" fmla="*/ 59 h 329"/>
                  <a:gd name="T12" fmla="*/ 82 w 191"/>
                  <a:gd name="T13" fmla="*/ 89 h 329"/>
                  <a:gd name="T14" fmla="*/ 82 w 191"/>
                  <a:gd name="T15" fmla="*/ 241 h 329"/>
                  <a:gd name="T16" fmla="*/ 84 w 191"/>
                  <a:gd name="T17" fmla="*/ 269 h 329"/>
                  <a:gd name="T18" fmla="*/ 95 w 191"/>
                  <a:gd name="T19" fmla="*/ 276 h 329"/>
                  <a:gd name="T20" fmla="*/ 108 w 191"/>
                  <a:gd name="T21" fmla="*/ 268 h 329"/>
                  <a:gd name="T22" fmla="*/ 111 w 191"/>
                  <a:gd name="T23" fmla="*/ 238 h 329"/>
                  <a:gd name="T24" fmla="*/ 111 w 191"/>
                  <a:gd name="T25" fmla="*/ 201 h 329"/>
                  <a:gd name="T26" fmla="*/ 94 w 191"/>
                  <a:gd name="T27" fmla="*/ 201 h 329"/>
                  <a:gd name="T28" fmla="*/ 94 w 191"/>
                  <a:gd name="T29" fmla="*/ 153 h 329"/>
                  <a:gd name="T30" fmla="*/ 191 w 191"/>
                  <a:gd name="T31" fmla="*/ 153 h 329"/>
                  <a:gd name="T32" fmla="*/ 191 w 191"/>
                  <a:gd name="T33" fmla="*/ 323 h 329"/>
                  <a:gd name="T34" fmla="*/ 139 w 191"/>
                  <a:gd name="T35" fmla="*/ 323 h 329"/>
                  <a:gd name="T36" fmla="*/ 131 w 191"/>
                  <a:gd name="T37" fmla="*/ 300 h 329"/>
                  <a:gd name="T38" fmla="*/ 110 w 191"/>
                  <a:gd name="T39" fmla="*/ 322 h 329"/>
                  <a:gd name="T40" fmla="*/ 80 w 191"/>
                  <a:gd name="T41" fmla="*/ 329 h 329"/>
                  <a:gd name="T42" fmla="*/ 41 w 191"/>
                  <a:gd name="T43" fmla="*/ 319 h 329"/>
                  <a:gd name="T44" fmla="*/ 14 w 191"/>
                  <a:gd name="T45" fmla="*/ 294 h 329"/>
                  <a:gd name="T46" fmla="*/ 2 w 191"/>
                  <a:gd name="T47" fmla="*/ 263 h 329"/>
                  <a:gd name="T48" fmla="*/ 0 w 191"/>
                  <a:gd name="T49" fmla="*/ 214 h 329"/>
                  <a:gd name="T50" fmla="*/ 0 w 191"/>
                  <a:gd name="T51" fmla="*/ 120 h 329"/>
                  <a:gd name="T52" fmla="*/ 4 w 191"/>
                  <a:gd name="T53" fmla="*/ 54 h 329"/>
                  <a:gd name="T54" fmla="*/ 32 w 191"/>
                  <a:gd name="T55" fmla="*/ 17 h 329"/>
                  <a:gd name="T56" fmla="*/ 92 w 191"/>
                  <a:gd name="T57" fmla="*/ 0 h 329"/>
                  <a:gd name="T58" fmla="*/ 152 w 191"/>
                  <a:gd name="T59" fmla="*/ 15 h 329"/>
                  <a:gd name="T60" fmla="*/ 183 w 191"/>
                  <a:gd name="T61" fmla="*/ 50 h 329"/>
                  <a:gd name="T62" fmla="*/ 191 w 191"/>
                  <a:gd name="T63" fmla="*/ 109 h 329"/>
                  <a:gd name="T64" fmla="*/ 191 w 191"/>
                  <a:gd name="T65" fmla="*/ 123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1" h="329">
                    <a:moveTo>
                      <a:pt x="191" y="123"/>
                    </a:moveTo>
                    <a:cubicBezTo>
                      <a:pt x="108" y="123"/>
                      <a:pt x="108" y="123"/>
                      <a:pt x="108" y="123"/>
                    </a:cubicBezTo>
                    <a:cubicBezTo>
                      <a:pt x="108" y="94"/>
                      <a:pt x="108" y="94"/>
                      <a:pt x="108" y="94"/>
                    </a:cubicBezTo>
                    <a:cubicBezTo>
                      <a:pt x="108" y="76"/>
                      <a:pt x="108" y="65"/>
                      <a:pt x="106" y="60"/>
                    </a:cubicBezTo>
                    <a:cubicBezTo>
                      <a:pt x="104" y="56"/>
                      <a:pt x="101" y="53"/>
                      <a:pt x="95" y="53"/>
                    </a:cubicBezTo>
                    <a:cubicBezTo>
                      <a:pt x="90" y="53"/>
                      <a:pt x="86" y="55"/>
                      <a:pt x="84" y="59"/>
                    </a:cubicBezTo>
                    <a:cubicBezTo>
                      <a:pt x="83" y="63"/>
                      <a:pt x="82" y="73"/>
                      <a:pt x="82" y="89"/>
                    </a:cubicBezTo>
                    <a:cubicBezTo>
                      <a:pt x="82" y="241"/>
                      <a:pt x="82" y="241"/>
                      <a:pt x="82" y="241"/>
                    </a:cubicBezTo>
                    <a:cubicBezTo>
                      <a:pt x="82" y="255"/>
                      <a:pt x="83" y="264"/>
                      <a:pt x="84" y="269"/>
                    </a:cubicBezTo>
                    <a:cubicBezTo>
                      <a:pt x="86" y="273"/>
                      <a:pt x="90" y="276"/>
                      <a:pt x="95" y="276"/>
                    </a:cubicBezTo>
                    <a:cubicBezTo>
                      <a:pt x="101" y="276"/>
                      <a:pt x="105" y="273"/>
                      <a:pt x="108" y="268"/>
                    </a:cubicBezTo>
                    <a:cubicBezTo>
                      <a:pt x="110" y="263"/>
                      <a:pt x="111" y="253"/>
                      <a:pt x="111" y="238"/>
                    </a:cubicBezTo>
                    <a:cubicBezTo>
                      <a:pt x="111" y="201"/>
                      <a:pt x="111" y="201"/>
                      <a:pt x="111" y="201"/>
                    </a:cubicBezTo>
                    <a:cubicBezTo>
                      <a:pt x="94" y="201"/>
                      <a:pt x="94" y="201"/>
                      <a:pt x="94" y="201"/>
                    </a:cubicBezTo>
                    <a:cubicBezTo>
                      <a:pt x="94" y="153"/>
                      <a:pt x="94" y="153"/>
                      <a:pt x="94" y="153"/>
                    </a:cubicBezTo>
                    <a:cubicBezTo>
                      <a:pt x="191" y="153"/>
                      <a:pt x="191" y="153"/>
                      <a:pt x="191" y="153"/>
                    </a:cubicBezTo>
                    <a:cubicBezTo>
                      <a:pt x="191" y="323"/>
                      <a:pt x="191" y="323"/>
                      <a:pt x="191" y="323"/>
                    </a:cubicBezTo>
                    <a:cubicBezTo>
                      <a:pt x="139" y="323"/>
                      <a:pt x="139" y="323"/>
                      <a:pt x="139" y="323"/>
                    </a:cubicBezTo>
                    <a:cubicBezTo>
                      <a:pt x="131" y="300"/>
                      <a:pt x="131" y="300"/>
                      <a:pt x="131" y="300"/>
                    </a:cubicBezTo>
                    <a:cubicBezTo>
                      <a:pt x="126" y="310"/>
                      <a:pt x="119" y="317"/>
                      <a:pt x="110" y="322"/>
                    </a:cubicBezTo>
                    <a:cubicBezTo>
                      <a:pt x="102" y="327"/>
                      <a:pt x="91" y="329"/>
                      <a:pt x="80" y="329"/>
                    </a:cubicBezTo>
                    <a:cubicBezTo>
                      <a:pt x="66" y="329"/>
                      <a:pt x="53" y="326"/>
                      <a:pt x="41" y="319"/>
                    </a:cubicBezTo>
                    <a:cubicBezTo>
                      <a:pt x="29" y="312"/>
                      <a:pt x="20" y="304"/>
                      <a:pt x="14" y="294"/>
                    </a:cubicBezTo>
                    <a:cubicBezTo>
                      <a:pt x="7" y="284"/>
                      <a:pt x="3" y="274"/>
                      <a:pt x="2" y="263"/>
                    </a:cubicBezTo>
                    <a:cubicBezTo>
                      <a:pt x="0" y="252"/>
                      <a:pt x="0" y="236"/>
                      <a:pt x="0" y="214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90"/>
                      <a:pt x="1" y="68"/>
                      <a:pt x="4" y="54"/>
                    </a:cubicBezTo>
                    <a:cubicBezTo>
                      <a:pt x="8" y="41"/>
                      <a:pt x="17" y="28"/>
                      <a:pt x="32" y="17"/>
                    </a:cubicBezTo>
                    <a:cubicBezTo>
                      <a:pt x="48" y="5"/>
                      <a:pt x="68" y="0"/>
                      <a:pt x="92" y="0"/>
                    </a:cubicBezTo>
                    <a:cubicBezTo>
                      <a:pt x="116" y="0"/>
                      <a:pt x="136" y="5"/>
                      <a:pt x="152" y="15"/>
                    </a:cubicBezTo>
                    <a:cubicBezTo>
                      <a:pt x="168" y="24"/>
                      <a:pt x="178" y="36"/>
                      <a:pt x="183" y="50"/>
                    </a:cubicBezTo>
                    <a:cubicBezTo>
                      <a:pt x="188" y="63"/>
                      <a:pt x="191" y="83"/>
                      <a:pt x="191" y="109"/>
                    </a:cubicBezTo>
                    <a:lnTo>
                      <a:pt x="191" y="123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33" name="Freeform 17"/>
              <p:cNvSpPr>
                <a:spLocks/>
              </p:cNvSpPr>
              <p:nvPr/>
            </p:nvSpPr>
            <p:spPr bwMode="auto">
              <a:xfrm>
                <a:off x="3622959" y="3342985"/>
                <a:ext cx="251947" cy="599073"/>
              </a:xfrm>
              <a:custGeom>
                <a:avLst/>
                <a:gdLst>
                  <a:gd name="T0" fmla="*/ 196 w 315"/>
                  <a:gd name="T1" fmla="*/ 0 h 749"/>
                  <a:gd name="T2" fmla="*/ 196 w 315"/>
                  <a:gd name="T3" fmla="*/ 598 h 749"/>
                  <a:gd name="T4" fmla="*/ 315 w 315"/>
                  <a:gd name="T5" fmla="*/ 598 h 749"/>
                  <a:gd name="T6" fmla="*/ 315 w 315"/>
                  <a:gd name="T7" fmla="*/ 749 h 749"/>
                  <a:gd name="T8" fmla="*/ 0 w 315"/>
                  <a:gd name="T9" fmla="*/ 749 h 749"/>
                  <a:gd name="T10" fmla="*/ 0 w 315"/>
                  <a:gd name="T11" fmla="*/ 0 h 749"/>
                  <a:gd name="T12" fmla="*/ 196 w 315"/>
                  <a:gd name="T13" fmla="*/ 0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5" h="749">
                    <a:moveTo>
                      <a:pt x="196" y="0"/>
                    </a:moveTo>
                    <a:lnTo>
                      <a:pt x="196" y="598"/>
                    </a:lnTo>
                    <a:lnTo>
                      <a:pt x="315" y="598"/>
                    </a:lnTo>
                    <a:lnTo>
                      <a:pt x="315" y="749"/>
                    </a:lnTo>
                    <a:lnTo>
                      <a:pt x="0" y="749"/>
                    </a:lnTo>
                    <a:lnTo>
                      <a:pt x="0" y="0"/>
                    </a:lnTo>
                    <a:lnTo>
                      <a:pt x="196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34" name="Freeform 18"/>
              <p:cNvSpPr>
                <a:spLocks noEditPoints="1"/>
              </p:cNvSpPr>
              <p:nvPr/>
            </p:nvSpPr>
            <p:spPr bwMode="auto">
              <a:xfrm>
                <a:off x="3894901" y="3331787"/>
                <a:ext cx="359124" cy="621468"/>
              </a:xfrm>
              <a:custGeom>
                <a:avLst/>
                <a:gdLst>
                  <a:gd name="T0" fmla="*/ 190 w 190"/>
                  <a:gd name="T1" fmla="*/ 192 h 329"/>
                  <a:gd name="T2" fmla="*/ 188 w 190"/>
                  <a:gd name="T3" fmla="*/ 259 h 329"/>
                  <a:gd name="T4" fmla="*/ 174 w 190"/>
                  <a:gd name="T5" fmla="*/ 295 h 329"/>
                  <a:gd name="T6" fmla="*/ 142 w 190"/>
                  <a:gd name="T7" fmla="*/ 320 h 329"/>
                  <a:gd name="T8" fmla="*/ 95 w 190"/>
                  <a:gd name="T9" fmla="*/ 329 h 329"/>
                  <a:gd name="T10" fmla="*/ 50 w 190"/>
                  <a:gd name="T11" fmla="*/ 321 h 329"/>
                  <a:gd name="T12" fmla="*/ 17 w 190"/>
                  <a:gd name="T13" fmla="*/ 296 h 329"/>
                  <a:gd name="T14" fmla="*/ 2 w 190"/>
                  <a:gd name="T15" fmla="*/ 260 h 329"/>
                  <a:gd name="T16" fmla="*/ 0 w 190"/>
                  <a:gd name="T17" fmla="*/ 192 h 329"/>
                  <a:gd name="T18" fmla="*/ 0 w 190"/>
                  <a:gd name="T19" fmla="*/ 137 h 329"/>
                  <a:gd name="T20" fmla="*/ 2 w 190"/>
                  <a:gd name="T21" fmla="*/ 70 h 329"/>
                  <a:gd name="T22" fmla="*/ 16 w 190"/>
                  <a:gd name="T23" fmla="*/ 34 h 329"/>
                  <a:gd name="T24" fmla="*/ 48 w 190"/>
                  <a:gd name="T25" fmla="*/ 9 h 329"/>
                  <a:gd name="T26" fmla="*/ 95 w 190"/>
                  <a:gd name="T27" fmla="*/ 0 h 329"/>
                  <a:gd name="T28" fmla="*/ 141 w 190"/>
                  <a:gd name="T29" fmla="*/ 8 h 329"/>
                  <a:gd name="T30" fmla="*/ 173 w 190"/>
                  <a:gd name="T31" fmla="*/ 33 h 329"/>
                  <a:gd name="T32" fmla="*/ 188 w 190"/>
                  <a:gd name="T33" fmla="*/ 69 h 329"/>
                  <a:gd name="T34" fmla="*/ 190 w 190"/>
                  <a:gd name="T35" fmla="*/ 137 h 329"/>
                  <a:gd name="T36" fmla="*/ 190 w 190"/>
                  <a:gd name="T37" fmla="*/ 192 h 329"/>
                  <a:gd name="T38" fmla="*/ 108 w 190"/>
                  <a:gd name="T39" fmla="*/ 88 h 329"/>
                  <a:gd name="T40" fmla="*/ 106 w 190"/>
                  <a:gd name="T41" fmla="*/ 59 h 329"/>
                  <a:gd name="T42" fmla="*/ 96 w 190"/>
                  <a:gd name="T43" fmla="*/ 53 h 329"/>
                  <a:gd name="T44" fmla="*/ 86 w 190"/>
                  <a:gd name="T45" fmla="*/ 58 h 329"/>
                  <a:gd name="T46" fmla="*/ 82 w 190"/>
                  <a:gd name="T47" fmla="*/ 88 h 329"/>
                  <a:gd name="T48" fmla="*/ 82 w 190"/>
                  <a:gd name="T49" fmla="*/ 235 h 329"/>
                  <a:gd name="T50" fmla="*/ 85 w 190"/>
                  <a:gd name="T51" fmla="*/ 269 h 329"/>
                  <a:gd name="T52" fmla="*/ 95 w 190"/>
                  <a:gd name="T53" fmla="*/ 276 h 329"/>
                  <a:gd name="T54" fmla="*/ 106 w 190"/>
                  <a:gd name="T55" fmla="*/ 268 h 329"/>
                  <a:gd name="T56" fmla="*/ 108 w 190"/>
                  <a:gd name="T57" fmla="*/ 233 h 329"/>
                  <a:gd name="T58" fmla="*/ 108 w 190"/>
                  <a:gd name="T59" fmla="*/ 88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0" h="329">
                    <a:moveTo>
                      <a:pt x="190" y="192"/>
                    </a:moveTo>
                    <a:cubicBezTo>
                      <a:pt x="190" y="223"/>
                      <a:pt x="190" y="246"/>
                      <a:pt x="188" y="259"/>
                    </a:cubicBezTo>
                    <a:cubicBezTo>
                      <a:pt x="187" y="272"/>
                      <a:pt x="182" y="284"/>
                      <a:pt x="174" y="295"/>
                    </a:cubicBezTo>
                    <a:cubicBezTo>
                      <a:pt x="166" y="306"/>
                      <a:pt x="156" y="315"/>
                      <a:pt x="142" y="320"/>
                    </a:cubicBezTo>
                    <a:cubicBezTo>
                      <a:pt x="129" y="326"/>
                      <a:pt x="113" y="329"/>
                      <a:pt x="95" y="329"/>
                    </a:cubicBezTo>
                    <a:cubicBezTo>
                      <a:pt x="78" y="329"/>
                      <a:pt x="63" y="326"/>
                      <a:pt x="50" y="321"/>
                    </a:cubicBezTo>
                    <a:cubicBezTo>
                      <a:pt x="36" y="315"/>
                      <a:pt x="25" y="307"/>
                      <a:pt x="17" y="296"/>
                    </a:cubicBezTo>
                    <a:cubicBezTo>
                      <a:pt x="9" y="285"/>
                      <a:pt x="4" y="273"/>
                      <a:pt x="2" y="260"/>
                    </a:cubicBezTo>
                    <a:cubicBezTo>
                      <a:pt x="1" y="247"/>
                      <a:pt x="0" y="224"/>
                      <a:pt x="0" y="192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06"/>
                      <a:pt x="1" y="83"/>
                      <a:pt x="2" y="70"/>
                    </a:cubicBezTo>
                    <a:cubicBezTo>
                      <a:pt x="4" y="57"/>
                      <a:pt x="9" y="45"/>
                      <a:pt x="16" y="34"/>
                    </a:cubicBezTo>
                    <a:cubicBezTo>
                      <a:pt x="24" y="23"/>
                      <a:pt x="35" y="14"/>
                      <a:pt x="48" y="9"/>
                    </a:cubicBezTo>
                    <a:cubicBezTo>
                      <a:pt x="62" y="3"/>
                      <a:pt x="77" y="0"/>
                      <a:pt x="95" y="0"/>
                    </a:cubicBezTo>
                    <a:cubicBezTo>
                      <a:pt x="112" y="0"/>
                      <a:pt x="127" y="2"/>
                      <a:pt x="141" y="8"/>
                    </a:cubicBezTo>
                    <a:cubicBezTo>
                      <a:pt x="154" y="14"/>
                      <a:pt x="165" y="22"/>
                      <a:pt x="173" y="33"/>
                    </a:cubicBezTo>
                    <a:cubicBezTo>
                      <a:pt x="182" y="44"/>
                      <a:pt x="186" y="56"/>
                      <a:pt x="188" y="69"/>
                    </a:cubicBezTo>
                    <a:cubicBezTo>
                      <a:pt x="190" y="82"/>
                      <a:pt x="190" y="105"/>
                      <a:pt x="190" y="137"/>
                    </a:cubicBezTo>
                    <a:lnTo>
                      <a:pt x="190" y="192"/>
                    </a:lnTo>
                    <a:close/>
                    <a:moveTo>
                      <a:pt x="108" y="88"/>
                    </a:moveTo>
                    <a:cubicBezTo>
                      <a:pt x="108" y="73"/>
                      <a:pt x="107" y="63"/>
                      <a:pt x="106" y="59"/>
                    </a:cubicBezTo>
                    <a:cubicBezTo>
                      <a:pt x="104" y="55"/>
                      <a:pt x="101" y="53"/>
                      <a:pt x="96" y="53"/>
                    </a:cubicBezTo>
                    <a:cubicBezTo>
                      <a:pt x="91" y="53"/>
                      <a:pt x="88" y="55"/>
                      <a:pt x="86" y="58"/>
                    </a:cubicBezTo>
                    <a:cubicBezTo>
                      <a:pt x="83" y="62"/>
                      <a:pt x="82" y="71"/>
                      <a:pt x="82" y="88"/>
                    </a:cubicBezTo>
                    <a:cubicBezTo>
                      <a:pt x="82" y="235"/>
                      <a:pt x="82" y="235"/>
                      <a:pt x="82" y="235"/>
                    </a:cubicBezTo>
                    <a:cubicBezTo>
                      <a:pt x="82" y="254"/>
                      <a:pt x="83" y="265"/>
                      <a:pt x="85" y="269"/>
                    </a:cubicBezTo>
                    <a:cubicBezTo>
                      <a:pt x="86" y="274"/>
                      <a:pt x="90" y="276"/>
                      <a:pt x="95" y="276"/>
                    </a:cubicBezTo>
                    <a:cubicBezTo>
                      <a:pt x="101" y="276"/>
                      <a:pt x="104" y="273"/>
                      <a:pt x="106" y="268"/>
                    </a:cubicBezTo>
                    <a:cubicBezTo>
                      <a:pt x="107" y="263"/>
                      <a:pt x="108" y="252"/>
                      <a:pt x="108" y="233"/>
                    </a:cubicBezTo>
                    <a:lnTo>
                      <a:pt x="108" y="88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35" name="Freeform 19"/>
              <p:cNvSpPr>
                <a:spLocks noEditPoints="1"/>
              </p:cNvSpPr>
              <p:nvPr/>
            </p:nvSpPr>
            <p:spPr bwMode="auto">
              <a:xfrm>
                <a:off x="4313212" y="3342985"/>
                <a:ext cx="347126" cy="599073"/>
              </a:xfrm>
              <a:custGeom>
                <a:avLst/>
                <a:gdLst>
                  <a:gd name="T0" fmla="*/ 0 w 184"/>
                  <a:gd name="T1" fmla="*/ 0 h 317"/>
                  <a:gd name="T2" fmla="*/ 58 w 184"/>
                  <a:gd name="T3" fmla="*/ 0 h 317"/>
                  <a:gd name="T4" fmla="*/ 137 w 184"/>
                  <a:gd name="T5" fmla="*/ 5 h 317"/>
                  <a:gd name="T6" fmla="*/ 171 w 184"/>
                  <a:gd name="T7" fmla="*/ 28 h 317"/>
                  <a:gd name="T8" fmla="*/ 184 w 184"/>
                  <a:gd name="T9" fmla="*/ 87 h 317"/>
                  <a:gd name="T10" fmla="*/ 174 w 184"/>
                  <a:gd name="T11" fmla="*/ 136 h 317"/>
                  <a:gd name="T12" fmla="*/ 138 w 184"/>
                  <a:gd name="T13" fmla="*/ 152 h 317"/>
                  <a:gd name="T14" fmla="*/ 171 w 184"/>
                  <a:gd name="T15" fmla="*/ 168 h 317"/>
                  <a:gd name="T16" fmla="*/ 182 w 184"/>
                  <a:gd name="T17" fmla="*/ 186 h 317"/>
                  <a:gd name="T18" fmla="*/ 184 w 184"/>
                  <a:gd name="T19" fmla="*/ 233 h 317"/>
                  <a:gd name="T20" fmla="*/ 184 w 184"/>
                  <a:gd name="T21" fmla="*/ 317 h 317"/>
                  <a:gd name="T22" fmla="*/ 107 w 184"/>
                  <a:gd name="T23" fmla="*/ 317 h 317"/>
                  <a:gd name="T24" fmla="*/ 107 w 184"/>
                  <a:gd name="T25" fmla="*/ 211 h 317"/>
                  <a:gd name="T26" fmla="*/ 103 w 184"/>
                  <a:gd name="T27" fmla="*/ 180 h 317"/>
                  <a:gd name="T28" fmla="*/ 82 w 184"/>
                  <a:gd name="T29" fmla="*/ 174 h 317"/>
                  <a:gd name="T30" fmla="*/ 82 w 184"/>
                  <a:gd name="T31" fmla="*/ 317 h 317"/>
                  <a:gd name="T32" fmla="*/ 0 w 184"/>
                  <a:gd name="T33" fmla="*/ 317 h 317"/>
                  <a:gd name="T34" fmla="*/ 0 w 184"/>
                  <a:gd name="T35" fmla="*/ 0 h 317"/>
                  <a:gd name="T36" fmla="*/ 82 w 184"/>
                  <a:gd name="T37" fmla="*/ 54 h 317"/>
                  <a:gd name="T38" fmla="*/ 82 w 184"/>
                  <a:gd name="T39" fmla="*/ 125 h 317"/>
                  <a:gd name="T40" fmla="*/ 102 w 184"/>
                  <a:gd name="T41" fmla="*/ 121 h 317"/>
                  <a:gd name="T42" fmla="*/ 107 w 184"/>
                  <a:gd name="T43" fmla="*/ 96 h 317"/>
                  <a:gd name="T44" fmla="*/ 107 w 184"/>
                  <a:gd name="T45" fmla="*/ 79 h 317"/>
                  <a:gd name="T46" fmla="*/ 102 w 184"/>
                  <a:gd name="T47" fmla="*/ 59 h 317"/>
                  <a:gd name="T48" fmla="*/ 82 w 184"/>
                  <a:gd name="T49" fmla="*/ 54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84" h="317">
                    <a:moveTo>
                      <a:pt x="0" y="0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97" y="0"/>
                      <a:pt x="123" y="2"/>
                      <a:pt x="137" y="5"/>
                    </a:cubicBezTo>
                    <a:cubicBezTo>
                      <a:pt x="151" y="8"/>
                      <a:pt x="162" y="15"/>
                      <a:pt x="171" y="28"/>
                    </a:cubicBezTo>
                    <a:cubicBezTo>
                      <a:pt x="179" y="40"/>
                      <a:pt x="184" y="60"/>
                      <a:pt x="184" y="87"/>
                    </a:cubicBezTo>
                    <a:cubicBezTo>
                      <a:pt x="184" y="111"/>
                      <a:pt x="181" y="128"/>
                      <a:pt x="174" y="136"/>
                    </a:cubicBezTo>
                    <a:cubicBezTo>
                      <a:pt x="168" y="145"/>
                      <a:pt x="156" y="150"/>
                      <a:pt x="138" y="152"/>
                    </a:cubicBezTo>
                    <a:cubicBezTo>
                      <a:pt x="155" y="156"/>
                      <a:pt x="166" y="161"/>
                      <a:pt x="171" y="168"/>
                    </a:cubicBezTo>
                    <a:cubicBezTo>
                      <a:pt x="177" y="175"/>
                      <a:pt x="180" y="181"/>
                      <a:pt x="182" y="186"/>
                    </a:cubicBezTo>
                    <a:cubicBezTo>
                      <a:pt x="183" y="192"/>
                      <a:pt x="184" y="208"/>
                      <a:pt x="184" y="233"/>
                    </a:cubicBezTo>
                    <a:cubicBezTo>
                      <a:pt x="184" y="317"/>
                      <a:pt x="184" y="317"/>
                      <a:pt x="184" y="317"/>
                    </a:cubicBezTo>
                    <a:cubicBezTo>
                      <a:pt x="107" y="317"/>
                      <a:pt x="107" y="317"/>
                      <a:pt x="107" y="317"/>
                    </a:cubicBezTo>
                    <a:cubicBezTo>
                      <a:pt x="107" y="211"/>
                      <a:pt x="107" y="211"/>
                      <a:pt x="107" y="211"/>
                    </a:cubicBezTo>
                    <a:cubicBezTo>
                      <a:pt x="107" y="195"/>
                      <a:pt x="106" y="184"/>
                      <a:pt x="103" y="180"/>
                    </a:cubicBezTo>
                    <a:cubicBezTo>
                      <a:pt x="101" y="176"/>
                      <a:pt x="94" y="174"/>
                      <a:pt x="82" y="174"/>
                    </a:cubicBezTo>
                    <a:cubicBezTo>
                      <a:pt x="82" y="317"/>
                      <a:pt x="82" y="317"/>
                      <a:pt x="82" y="317"/>
                    </a:cubicBezTo>
                    <a:cubicBezTo>
                      <a:pt x="0" y="317"/>
                      <a:pt x="0" y="317"/>
                      <a:pt x="0" y="317"/>
                    </a:cubicBezTo>
                    <a:lnTo>
                      <a:pt x="0" y="0"/>
                    </a:lnTo>
                    <a:close/>
                    <a:moveTo>
                      <a:pt x="82" y="54"/>
                    </a:moveTo>
                    <a:cubicBezTo>
                      <a:pt x="82" y="125"/>
                      <a:pt x="82" y="125"/>
                      <a:pt x="82" y="125"/>
                    </a:cubicBezTo>
                    <a:cubicBezTo>
                      <a:pt x="91" y="125"/>
                      <a:pt x="98" y="124"/>
                      <a:pt x="102" y="121"/>
                    </a:cubicBezTo>
                    <a:cubicBezTo>
                      <a:pt x="105" y="118"/>
                      <a:pt x="107" y="110"/>
                      <a:pt x="107" y="96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69"/>
                      <a:pt x="105" y="62"/>
                      <a:pt x="102" y="59"/>
                    </a:cubicBezTo>
                    <a:cubicBezTo>
                      <a:pt x="98" y="56"/>
                      <a:pt x="92" y="54"/>
                      <a:pt x="82" y="54"/>
                    </a:cubicBez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36" name="Freeform 20"/>
              <p:cNvSpPr>
                <a:spLocks/>
              </p:cNvSpPr>
              <p:nvPr/>
            </p:nvSpPr>
            <p:spPr bwMode="auto">
              <a:xfrm>
                <a:off x="4685132" y="3342985"/>
                <a:ext cx="366322" cy="599073"/>
              </a:xfrm>
              <a:custGeom>
                <a:avLst/>
                <a:gdLst>
                  <a:gd name="T0" fmla="*/ 194 w 194"/>
                  <a:gd name="T1" fmla="*/ 0 h 317"/>
                  <a:gd name="T2" fmla="*/ 134 w 194"/>
                  <a:gd name="T3" fmla="*/ 202 h 317"/>
                  <a:gd name="T4" fmla="*/ 134 w 194"/>
                  <a:gd name="T5" fmla="*/ 317 h 317"/>
                  <a:gd name="T6" fmla="*/ 58 w 194"/>
                  <a:gd name="T7" fmla="*/ 317 h 317"/>
                  <a:gd name="T8" fmla="*/ 58 w 194"/>
                  <a:gd name="T9" fmla="*/ 202 h 317"/>
                  <a:gd name="T10" fmla="*/ 0 w 194"/>
                  <a:gd name="T11" fmla="*/ 0 h 317"/>
                  <a:gd name="T12" fmla="*/ 75 w 194"/>
                  <a:gd name="T13" fmla="*/ 0 h 317"/>
                  <a:gd name="T14" fmla="*/ 95 w 194"/>
                  <a:gd name="T15" fmla="*/ 125 h 317"/>
                  <a:gd name="T16" fmla="*/ 118 w 194"/>
                  <a:gd name="T17" fmla="*/ 0 h 317"/>
                  <a:gd name="T18" fmla="*/ 194 w 194"/>
                  <a:gd name="T19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4" h="317">
                    <a:moveTo>
                      <a:pt x="194" y="0"/>
                    </a:moveTo>
                    <a:cubicBezTo>
                      <a:pt x="134" y="202"/>
                      <a:pt x="134" y="202"/>
                      <a:pt x="134" y="202"/>
                    </a:cubicBezTo>
                    <a:cubicBezTo>
                      <a:pt x="134" y="317"/>
                      <a:pt x="134" y="317"/>
                      <a:pt x="134" y="317"/>
                    </a:cubicBezTo>
                    <a:cubicBezTo>
                      <a:pt x="58" y="317"/>
                      <a:pt x="58" y="317"/>
                      <a:pt x="58" y="317"/>
                    </a:cubicBezTo>
                    <a:cubicBezTo>
                      <a:pt x="58" y="202"/>
                      <a:pt x="58" y="202"/>
                      <a:pt x="58" y="20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87" y="62"/>
                      <a:pt x="94" y="104"/>
                      <a:pt x="95" y="125"/>
                    </a:cubicBezTo>
                    <a:cubicBezTo>
                      <a:pt x="100" y="91"/>
                      <a:pt x="107" y="50"/>
                      <a:pt x="118" y="0"/>
                    </a:cubicBezTo>
                    <a:lnTo>
                      <a:pt x="194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5076056" y="555526"/>
              <a:ext cx="2275039" cy="621468"/>
              <a:chOff x="2991605" y="3064126"/>
              <a:chExt cx="2275039" cy="62146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 useBgFill="1">
            <p:nvSpPr>
              <p:cNvPr id="38" name="Freeform 7"/>
              <p:cNvSpPr>
                <a:spLocks noEditPoints="1"/>
              </p:cNvSpPr>
              <p:nvPr/>
            </p:nvSpPr>
            <p:spPr bwMode="auto">
              <a:xfrm>
                <a:off x="2991605" y="3064126"/>
                <a:ext cx="360723" cy="598272"/>
              </a:xfrm>
              <a:custGeom>
                <a:avLst/>
                <a:gdLst>
                  <a:gd name="T0" fmla="*/ 0 w 191"/>
                  <a:gd name="T1" fmla="*/ 0 h 317"/>
                  <a:gd name="T2" fmla="*/ 82 w 191"/>
                  <a:gd name="T3" fmla="*/ 0 h 317"/>
                  <a:gd name="T4" fmla="*/ 141 w 191"/>
                  <a:gd name="T5" fmla="*/ 6 h 317"/>
                  <a:gd name="T6" fmla="*/ 173 w 191"/>
                  <a:gd name="T7" fmla="*/ 31 h 317"/>
                  <a:gd name="T8" fmla="*/ 185 w 191"/>
                  <a:gd name="T9" fmla="*/ 90 h 317"/>
                  <a:gd name="T10" fmla="*/ 177 w 191"/>
                  <a:gd name="T11" fmla="*/ 129 h 317"/>
                  <a:gd name="T12" fmla="*/ 142 w 191"/>
                  <a:gd name="T13" fmla="*/ 146 h 317"/>
                  <a:gd name="T14" fmla="*/ 181 w 191"/>
                  <a:gd name="T15" fmla="*/ 167 h 317"/>
                  <a:gd name="T16" fmla="*/ 191 w 191"/>
                  <a:gd name="T17" fmla="*/ 213 h 317"/>
                  <a:gd name="T18" fmla="*/ 191 w 191"/>
                  <a:gd name="T19" fmla="*/ 242 h 317"/>
                  <a:gd name="T20" fmla="*/ 184 w 191"/>
                  <a:gd name="T21" fmla="*/ 290 h 317"/>
                  <a:gd name="T22" fmla="*/ 161 w 191"/>
                  <a:gd name="T23" fmla="*/ 311 h 317"/>
                  <a:gd name="T24" fmla="*/ 95 w 191"/>
                  <a:gd name="T25" fmla="*/ 317 h 317"/>
                  <a:gd name="T26" fmla="*/ 0 w 191"/>
                  <a:gd name="T27" fmla="*/ 317 h 317"/>
                  <a:gd name="T28" fmla="*/ 0 w 191"/>
                  <a:gd name="T29" fmla="*/ 0 h 317"/>
                  <a:gd name="T30" fmla="*/ 82 w 191"/>
                  <a:gd name="T31" fmla="*/ 54 h 317"/>
                  <a:gd name="T32" fmla="*/ 82 w 191"/>
                  <a:gd name="T33" fmla="*/ 125 h 317"/>
                  <a:gd name="T34" fmla="*/ 90 w 191"/>
                  <a:gd name="T35" fmla="*/ 125 h 317"/>
                  <a:gd name="T36" fmla="*/ 106 w 191"/>
                  <a:gd name="T37" fmla="*/ 119 h 317"/>
                  <a:gd name="T38" fmla="*/ 109 w 191"/>
                  <a:gd name="T39" fmla="*/ 85 h 317"/>
                  <a:gd name="T40" fmla="*/ 106 w 191"/>
                  <a:gd name="T41" fmla="*/ 64 h 317"/>
                  <a:gd name="T42" fmla="*/ 99 w 191"/>
                  <a:gd name="T43" fmla="*/ 56 h 317"/>
                  <a:gd name="T44" fmla="*/ 82 w 191"/>
                  <a:gd name="T45" fmla="*/ 54 h 317"/>
                  <a:gd name="T46" fmla="*/ 82 w 191"/>
                  <a:gd name="T47" fmla="*/ 174 h 317"/>
                  <a:gd name="T48" fmla="*/ 82 w 191"/>
                  <a:gd name="T49" fmla="*/ 262 h 317"/>
                  <a:gd name="T50" fmla="*/ 104 w 191"/>
                  <a:gd name="T51" fmla="*/ 257 h 317"/>
                  <a:gd name="T52" fmla="*/ 109 w 191"/>
                  <a:gd name="T53" fmla="*/ 233 h 317"/>
                  <a:gd name="T54" fmla="*/ 109 w 191"/>
                  <a:gd name="T55" fmla="*/ 203 h 317"/>
                  <a:gd name="T56" fmla="*/ 105 w 191"/>
                  <a:gd name="T57" fmla="*/ 179 h 317"/>
                  <a:gd name="T58" fmla="*/ 82 w 191"/>
                  <a:gd name="T59" fmla="*/ 174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1" h="317">
                    <a:moveTo>
                      <a:pt x="0" y="0"/>
                    </a:moveTo>
                    <a:cubicBezTo>
                      <a:pt x="82" y="0"/>
                      <a:pt x="82" y="0"/>
                      <a:pt x="82" y="0"/>
                    </a:cubicBezTo>
                    <a:cubicBezTo>
                      <a:pt x="108" y="0"/>
                      <a:pt x="127" y="2"/>
                      <a:pt x="141" y="6"/>
                    </a:cubicBezTo>
                    <a:cubicBezTo>
                      <a:pt x="154" y="10"/>
                      <a:pt x="165" y="19"/>
                      <a:pt x="173" y="31"/>
                    </a:cubicBezTo>
                    <a:cubicBezTo>
                      <a:pt x="181" y="43"/>
                      <a:pt x="185" y="63"/>
                      <a:pt x="185" y="90"/>
                    </a:cubicBezTo>
                    <a:cubicBezTo>
                      <a:pt x="185" y="109"/>
                      <a:pt x="183" y="122"/>
                      <a:pt x="177" y="129"/>
                    </a:cubicBezTo>
                    <a:cubicBezTo>
                      <a:pt x="171" y="136"/>
                      <a:pt x="159" y="142"/>
                      <a:pt x="142" y="146"/>
                    </a:cubicBezTo>
                    <a:cubicBezTo>
                      <a:pt x="161" y="150"/>
                      <a:pt x="174" y="157"/>
                      <a:pt x="181" y="167"/>
                    </a:cubicBezTo>
                    <a:cubicBezTo>
                      <a:pt x="188" y="177"/>
                      <a:pt x="191" y="192"/>
                      <a:pt x="191" y="213"/>
                    </a:cubicBezTo>
                    <a:cubicBezTo>
                      <a:pt x="191" y="242"/>
                      <a:pt x="191" y="242"/>
                      <a:pt x="191" y="242"/>
                    </a:cubicBezTo>
                    <a:cubicBezTo>
                      <a:pt x="191" y="264"/>
                      <a:pt x="189" y="280"/>
                      <a:pt x="184" y="290"/>
                    </a:cubicBezTo>
                    <a:cubicBezTo>
                      <a:pt x="179" y="300"/>
                      <a:pt x="171" y="307"/>
                      <a:pt x="161" y="311"/>
                    </a:cubicBezTo>
                    <a:cubicBezTo>
                      <a:pt x="150" y="315"/>
                      <a:pt x="128" y="317"/>
                      <a:pt x="95" y="317"/>
                    </a:cubicBezTo>
                    <a:cubicBezTo>
                      <a:pt x="0" y="317"/>
                      <a:pt x="0" y="317"/>
                      <a:pt x="0" y="317"/>
                    </a:cubicBezTo>
                    <a:lnTo>
                      <a:pt x="0" y="0"/>
                    </a:lnTo>
                    <a:close/>
                    <a:moveTo>
                      <a:pt x="82" y="54"/>
                    </a:moveTo>
                    <a:cubicBezTo>
                      <a:pt x="82" y="125"/>
                      <a:pt x="82" y="125"/>
                      <a:pt x="82" y="125"/>
                    </a:cubicBezTo>
                    <a:cubicBezTo>
                      <a:pt x="86" y="125"/>
                      <a:pt x="88" y="125"/>
                      <a:pt x="90" y="125"/>
                    </a:cubicBezTo>
                    <a:cubicBezTo>
                      <a:pt x="98" y="125"/>
                      <a:pt x="104" y="123"/>
                      <a:pt x="106" y="119"/>
                    </a:cubicBezTo>
                    <a:cubicBezTo>
                      <a:pt x="108" y="115"/>
                      <a:pt x="109" y="103"/>
                      <a:pt x="109" y="85"/>
                    </a:cubicBezTo>
                    <a:cubicBezTo>
                      <a:pt x="109" y="75"/>
                      <a:pt x="108" y="68"/>
                      <a:pt x="106" y="64"/>
                    </a:cubicBezTo>
                    <a:cubicBezTo>
                      <a:pt x="104" y="60"/>
                      <a:pt x="102" y="57"/>
                      <a:pt x="99" y="56"/>
                    </a:cubicBezTo>
                    <a:cubicBezTo>
                      <a:pt x="96" y="55"/>
                      <a:pt x="91" y="55"/>
                      <a:pt x="82" y="54"/>
                    </a:cubicBezTo>
                    <a:close/>
                    <a:moveTo>
                      <a:pt x="82" y="174"/>
                    </a:moveTo>
                    <a:cubicBezTo>
                      <a:pt x="82" y="262"/>
                      <a:pt x="82" y="262"/>
                      <a:pt x="82" y="262"/>
                    </a:cubicBezTo>
                    <a:cubicBezTo>
                      <a:pt x="94" y="262"/>
                      <a:pt x="101" y="260"/>
                      <a:pt x="104" y="257"/>
                    </a:cubicBezTo>
                    <a:cubicBezTo>
                      <a:pt x="107" y="254"/>
                      <a:pt x="109" y="246"/>
                      <a:pt x="109" y="233"/>
                    </a:cubicBezTo>
                    <a:cubicBezTo>
                      <a:pt x="109" y="203"/>
                      <a:pt x="109" y="203"/>
                      <a:pt x="109" y="203"/>
                    </a:cubicBezTo>
                    <a:cubicBezTo>
                      <a:pt x="109" y="190"/>
                      <a:pt x="108" y="182"/>
                      <a:pt x="105" y="179"/>
                    </a:cubicBezTo>
                    <a:cubicBezTo>
                      <a:pt x="102" y="176"/>
                      <a:pt x="94" y="174"/>
                      <a:pt x="82" y="174"/>
                    </a:cubicBez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39" name="Freeform 8"/>
              <p:cNvSpPr>
                <a:spLocks/>
              </p:cNvSpPr>
              <p:nvPr/>
            </p:nvSpPr>
            <p:spPr bwMode="auto">
              <a:xfrm>
                <a:off x="3395263" y="3064126"/>
                <a:ext cx="267943" cy="598272"/>
              </a:xfrm>
              <a:custGeom>
                <a:avLst/>
                <a:gdLst>
                  <a:gd name="T0" fmla="*/ 0 w 335"/>
                  <a:gd name="T1" fmla="*/ 0 h 748"/>
                  <a:gd name="T2" fmla="*/ 323 w 335"/>
                  <a:gd name="T3" fmla="*/ 0 h 748"/>
                  <a:gd name="T4" fmla="*/ 323 w 335"/>
                  <a:gd name="T5" fmla="*/ 151 h 748"/>
                  <a:gd name="T6" fmla="*/ 193 w 335"/>
                  <a:gd name="T7" fmla="*/ 151 h 748"/>
                  <a:gd name="T8" fmla="*/ 193 w 335"/>
                  <a:gd name="T9" fmla="*/ 293 h 748"/>
                  <a:gd name="T10" fmla="*/ 314 w 335"/>
                  <a:gd name="T11" fmla="*/ 293 h 748"/>
                  <a:gd name="T12" fmla="*/ 314 w 335"/>
                  <a:gd name="T13" fmla="*/ 434 h 748"/>
                  <a:gd name="T14" fmla="*/ 193 w 335"/>
                  <a:gd name="T15" fmla="*/ 434 h 748"/>
                  <a:gd name="T16" fmla="*/ 193 w 335"/>
                  <a:gd name="T17" fmla="*/ 597 h 748"/>
                  <a:gd name="T18" fmla="*/ 335 w 335"/>
                  <a:gd name="T19" fmla="*/ 597 h 748"/>
                  <a:gd name="T20" fmla="*/ 335 w 335"/>
                  <a:gd name="T21" fmla="*/ 748 h 748"/>
                  <a:gd name="T22" fmla="*/ 0 w 335"/>
                  <a:gd name="T23" fmla="*/ 748 h 748"/>
                  <a:gd name="T24" fmla="*/ 0 w 335"/>
                  <a:gd name="T25" fmla="*/ 0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35" h="748">
                    <a:moveTo>
                      <a:pt x="0" y="0"/>
                    </a:moveTo>
                    <a:lnTo>
                      <a:pt x="323" y="0"/>
                    </a:lnTo>
                    <a:lnTo>
                      <a:pt x="323" y="151"/>
                    </a:lnTo>
                    <a:lnTo>
                      <a:pt x="193" y="151"/>
                    </a:lnTo>
                    <a:lnTo>
                      <a:pt x="193" y="293"/>
                    </a:lnTo>
                    <a:lnTo>
                      <a:pt x="314" y="293"/>
                    </a:lnTo>
                    <a:lnTo>
                      <a:pt x="314" y="434"/>
                    </a:lnTo>
                    <a:lnTo>
                      <a:pt x="193" y="434"/>
                    </a:lnTo>
                    <a:lnTo>
                      <a:pt x="193" y="597"/>
                    </a:lnTo>
                    <a:lnTo>
                      <a:pt x="335" y="597"/>
                    </a:lnTo>
                    <a:lnTo>
                      <a:pt x="335" y="748"/>
                    </a:lnTo>
                    <a:lnTo>
                      <a:pt x="0" y="748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40" name="Freeform 11"/>
              <p:cNvSpPr>
                <a:spLocks/>
              </p:cNvSpPr>
              <p:nvPr/>
            </p:nvSpPr>
            <p:spPr bwMode="auto">
              <a:xfrm>
                <a:off x="4517457" y="3064126"/>
                <a:ext cx="347926" cy="598272"/>
              </a:xfrm>
              <a:custGeom>
                <a:avLst/>
                <a:gdLst>
                  <a:gd name="T0" fmla="*/ 435 w 435"/>
                  <a:gd name="T1" fmla="*/ 0 h 748"/>
                  <a:gd name="T2" fmla="*/ 435 w 435"/>
                  <a:gd name="T3" fmla="*/ 748 h 748"/>
                  <a:gd name="T4" fmla="*/ 264 w 435"/>
                  <a:gd name="T5" fmla="*/ 748 h 748"/>
                  <a:gd name="T6" fmla="*/ 163 w 435"/>
                  <a:gd name="T7" fmla="*/ 408 h 748"/>
                  <a:gd name="T8" fmla="*/ 163 w 435"/>
                  <a:gd name="T9" fmla="*/ 748 h 748"/>
                  <a:gd name="T10" fmla="*/ 0 w 435"/>
                  <a:gd name="T11" fmla="*/ 748 h 748"/>
                  <a:gd name="T12" fmla="*/ 0 w 435"/>
                  <a:gd name="T13" fmla="*/ 0 h 748"/>
                  <a:gd name="T14" fmla="*/ 163 w 435"/>
                  <a:gd name="T15" fmla="*/ 0 h 748"/>
                  <a:gd name="T16" fmla="*/ 272 w 435"/>
                  <a:gd name="T17" fmla="*/ 337 h 748"/>
                  <a:gd name="T18" fmla="*/ 272 w 435"/>
                  <a:gd name="T19" fmla="*/ 0 h 748"/>
                  <a:gd name="T20" fmla="*/ 435 w 435"/>
                  <a:gd name="T21" fmla="*/ 0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5" h="748">
                    <a:moveTo>
                      <a:pt x="435" y="0"/>
                    </a:moveTo>
                    <a:lnTo>
                      <a:pt x="435" y="748"/>
                    </a:lnTo>
                    <a:lnTo>
                      <a:pt x="264" y="748"/>
                    </a:lnTo>
                    <a:lnTo>
                      <a:pt x="163" y="408"/>
                    </a:lnTo>
                    <a:lnTo>
                      <a:pt x="163" y="748"/>
                    </a:lnTo>
                    <a:lnTo>
                      <a:pt x="0" y="748"/>
                    </a:lnTo>
                    <a:lnTo>
                      <a:pt x="0" y="0"/>
                    </a:lnTo>
                    <a:lnTo>
                      <a:pt x="163" y="0"/>
                    </a:lnTo>
                    <a:lnTo>
                      <a:pt x="272" y="337"/>
                    </a:lnTo>
                    <a:lnTo>
                      <a:pt x="272" y="0"/>
                    </a:lnTo>
                    <a:lnTo>
                      <a:pt x="435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41" name="Freeform 12"/>
              <p:cNvSpPr>
                <a:spLocks noEditPoints="1"/>
              </p:cNvSpPr>
              <p:nvPr/>
            </p:nvSpPr>
            <p:spPr bwMode="auto">
              <a:xfrm>
                <a:off x="4908320" y="3064126"/>
                <a:ext cx="358324" cy="598272"/>
              </a:xfrm>
              <a:custGeom>
                <a:avLst/>
                <a:gdLst>
                  <a:gd name="T0" fmla="*/ 0 w 190"/>
                  <a:gd name="T1" fmla="*/ 0 h 317"/>
                  <a:gd name="T2" fmla="*/ 61 w 190"/>
                  <a:gd name="T3" fmla="*/ 0 h 317"/>
                  <a:gd name="T4" fmla="*/ 142 w 190"/>
                  <a:gd name="T5" fmla="*/ 6 h 317"/>
                  <a:gd name="T6" fmla="*/ 174 w 190"/>
                  <a:gd name="T7" fmla="*/ 24 h 317"/>
                  <a:gd name="T8" fmla="*/ 188 w 190"/>
                  <a:gd name="T9" fmla="*/ 52 h 317"/>
                  <a:gd name="T10" fmla="*/ 190 w 190"/>
                  <a:gd name="T11" fmla="*/ 112 h 317"/>
                  <a:gd name="T12" fmla="*/ 190 w 190"/>
                  <a:gd name="T13" fmla="*/ 223 h 317"/>
                  <a:gd name="T14" fmla="*/ 186 w 190"/>
                  <a:gd name="T15" fmla="*/ 280 h 317"/>
                  <a:gd name="T16" fmla="*/ 172 w 190"/>
                  <a:gd name="T17" fmla="*/ 302 h 317"/>
                  <a:gd name="T18" fmla="*/ 148 w 190"/>
                  <a:gd name="T19" fmla="*/ 313 h 317"/>
                  <a:gd name="T20" fmla="*/ 104 w 190"/>
                  <a:gd name="T21" fmla="*/ 317 h 317"/>
                  <a:gd name="T22" fmla="*/ 0 w 190"/>
                  <a:gd name="T23" fmla="*/ 317 h 317"/>
                  <a:gd name="T24" fmla="*/ 0 w 190"/>
                  <a:gd name="T25" fmla="*/ 0 h 317"/>
                  <a:gd name="T26" fmla="*/ 82 w 190"/>
                  <a:gd name="T27" fmla="*/ 54 h 317"/>
                  <a:gd name="T28" fmla="*/ 82 w 190"/>
                  <a:gd name="T29" fmla="*/ 262 h 317"/>
                  <a:gd name="T30" fmla="*/ 104 w 190"/>
                  <a:gd name="T31" fmla="*/ 255 h 317"/>
                  <a:gd name="T32" fmla="*/ 108 w 190"/>
                  <a:gd name="T33" fmla="*/ 217 h 317"/>
                  <a:gd name="T34" fmla="*/ 108 w 190"/>
                  <a:gd name="T35" fmla="*/ 94 h 317"/>
                  <a:gd name="T36" fmla="*/ 107 w 190"/>
                  <a:gd name="T37" fmla="*/ 66 h 317"/>
                  <a:gd name="T38" fmla="*/ 100 w 190"/>
                  <a:gd name="T39" fmla="*/ 57 h 317"/>
                  <a:gd name="T40" fmla="*/ 82 w 190"/>
                  <a:gd name="T41" fmla="*/ 54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0" h="317">
                    <a:moveTo>
                      <a:pt x="0" y="0"/>
                    </a:moveTo>
                    <a:cubicBezTo>
                      <a:pt x="61" y="0"/>
                      <a:pt x="61" y="0"/>
                      <a:pt x="61" y="0"/>
                    </a:cubicBezTo>
                    <a:cubicBezTo>
                      <a:pt x="101" y="0"/>
                      <a:pt x="128" y="2"/>
                      <a:pt x="142" y="6"/>
                    </a:cubicBezTo>
                    <a:cubicBezTo>
                      <a:pt x="156" y="9"/>
                      <a:pt x="167" y="15"/>
                      <a:pt x="174" y="24"/>
                    </a:cubicBezTo>
                    <a:cubicBezTo>
                      <a:pt x="181" y="32"/>
                      <a:pt x="186" y="41"/>
                      <a:pt x="188" y="52"/>
                    </a:cubicBezTo>
                    <a:cubicBezTo>
                      <a:pt x="189" y="62"/>
                      <a:pt x="190" y="82"/>
                      <a:pt x="190" y="112"/>
                    </a:cubicBezTo>
                    <a:cubicBezTo>
                      <a:pt x="190" y="223"/>
                      <a:pt x="190" y="223"/>
                      <a:pt x="190" y="223"/>
                    </a:cubicBezTo>
                    <a:cubicBezTo>
                      <a:pt x="190" y="251"/>
                      <a:pt x="189" y="270"/>
                      <a:pt x="186" y="280"/>
                    </a:cubicBezTo>
                    <a:cubicBezTo>
                      <a:pt x="184" y="289"/>
                      <a:pt x="179" y="297"/>
                      <a:pt x="172" y="302"/>
                    </a:cubicBezTo>
                    <a:cubicBezTo>
                      <a:pt x="166" y="307"/>
                      <a:pt x="157" y="311"/>
                      <a:pt x="148" y="313"/>
                    </a:cubicBezTo>
                    <a:cubicBezTo>
                      <a:pt x="138" y="315"/>
                      <a:pt x="123" y="317"/>
                      <a:pt x="104" y="317"/>
                    </a:cubicBezTo>
                    <a:cubicBezTo>
                      <a:pt x="0" y="317"/>
                      <a:pt x="0" y="317"/>
                      <a:pt x="0" y="317"/>
                    </a:cubicBezTo>
                    <a:lnTo>
                      <a:pt x="0" y="0"/>
                    </a:lnTo>
                    <a:close/>
                    <a:moveTo>
                      <a:pt x="82" y="54"/>
                    </a:moveTo>
                    <a:cubicBezTo>
                      <a:pt x="82" y="262"/>
                      <a:pt x="82" y="262"/>
                      <a:pt x="82" y="262"/>
                    </a:cubicBezTo>
                    <a:cubicBezTo>
                      <a:pt x="94" y="262"/>
                      <a:pt x="101" y="260"/>
                      <a:pt x="104" y="255"/>
                    </a:cubicBezTo>
                    <a:cubicBezTo>
                      <a:pt x="107" y="251"/>
                      <a:pt x="108" y="238"/>
                      <a:pt x="108" y="217"/>
                    </a:cubicBezTo>
                    <a:cubicBezTo>
                      <a:pt x="108" y="94"/>
                      <a:pt x="108" y="94"/>
                      <a:pt x="108" y="94"/>
                    </a:cubicBezTo>
                    <a:cubicBezTo>
                      <a:pt x="108" y="79"/>
                      <a:pt x="108" y="70"/>
                      <a:pt x="107" y="66"/>
                    </a:cubicBezTo>
                    <a:cubicBezTo>
                      <a:pt x="106" y="62"/>
                      <a:pt x="104" y="59"/>
                      <a:pt x="100" y="57"/>
                    </a:cubicBezTo>
                    <a:cubicBezTo>
                      <a:pt x="97" y="55"/>
                      <a:pt x="91" y="54"/>
                      <a:pt x="82" y="54"/>
                    </a:cubicBez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42" name="Freeform 20"/>
              <p:cNvSpPr>
                <a:spLocks/>
              </p:cNvSpPr>
              <p:nvPr/>
            </p:nvSpPr>
            <p:spPr bwMode="auto">
              <a:xfrm>
                <a:off x="3706141" y="3064126"/>
                <a:ext cx="366322" cy="599073"/>
              </a:xfrm>
              <a:custGeom>
                <a:avLst/>
                <a:gdLst>
                  <a:gd name="T0" fmla="*/ 194 w 194"/>
                  <a:gd name="T1" fmla="*/ 0 h 317"/>
                  <a:gd name="T2" fmla="*/ 134 w 194"/>
                  <a:gd name="T3" fmla="*/ 202 h 317"/>
                  <a:gd name="T4" fmla="*/ 134 w 194"/>
                  <a:gd name="T5" fmla="*/ 317 h 317"/>
                  <a:gd name="T6" fmla="*/ 58 w 194"/>
                  <a:gd name="T7" fmla="*/ 317 h 317"/>
                  <a:gd name="T8" fmla="*/ 58 w 194"/>
                  <a:gd name="T9" fmla="*/ 202 h 317"/>
                  <a:gd name="T10" fmla="*/ 0 w 194"/>
                  <a:gd name="T11" fmla="*/ 0 h 317"/>
                  <a:gd name="T12" fmla="*/ 75 w 194"/>
                  <a:gd name="T13" fmla="*/ 0 h 317"/>
                  <a:gd name="T14" fmla="*/ 95 w 194"/>
                  <a:gd name="T15" fmla="*/ 125 h 317"/>
                  <a:gd name="T16" fmla="*/ 118 w 194"/>
                  <a:gd name="T17" fmla="*/ 0 h 317"/>
                  <a:gd name="T18" fmla="*/ 194 w 194"/>
                  <a:gd name="T19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4" h="317">
                    <a:moveTo>
                      <a:pt x="194" y="0"/>
                    </a:moveTo>
                    <a:cubicBezTo>
                      <a:pt x="134" y="202"/>
                      <a:pt x="134" y="202"/>
                      <a:pt x="134" y="202"/>
                    </a:cubicBezTo>
                    <a:cubicBezTo>
                      <a:pt x="134" y="317"/>
                      <a:pt x="134" y="317"/>
                      <a:pt x="134" y="317"/>
                    </a:cubicBezTo>
                    <a:cubicBezTo>
                      <a:pt x="58" y="317"/>
                      <a:pt x="58" y="317"/>
                      <a:pt x="58" y="317"/>
                    </a:cubicBezTo>
                    <a:cubicBezTo>
                      <a:pt x="58" y="202"/>
                      <a:pt x="58" y="202"/>
                      <a:pt x="58" y="20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87" y="62"/>
                      <a:pt x="94" y="104"/>
                      <a:pt x="95" y="125"/>
                    </a:cubicBezTo>
                    <a:cubicBezTo>
                      <a:pt x="100" y="91"/>
                      <a:pt x="107" y="50"/>
                      <a:pt x="118" y="0"/>
                    </a:cubicBezTo>
                    <a:lnTo>
                      <a:pt x="194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43" name="Freeform 18"/>
              <p:cNvSpPr>
                <a:spLocks noEditPoints="1"/>
              </p:cNvSpPr>
              <p:nvPr/>
            </p:nvSpPr>
            <p:spPr bwMode="auto">
              <a:xfrm>
                <a:off x="4115398" y="3064126"/>
                <a:ext cx="359124" cy="621468"/>
              </a:xfrm>
              <a:custGeom>
                <a:avLst/>
                <a:gdLst>
                  <a:gd name="T0" fmla="*/ 190 w 190"/>
                  <a:gd name="T1" fmla="*/ 192 h 329"/>
                  <a:gd name="T2" fmla="*/ 188 w 190"/>
                  <a:gd name="T3" fmla="*/ 259 h 329"/>
                  <a:gd name="T4" fmla="*/ 174 w 190"/>
                  <a:gd name="T5" fmla="*/ 295 h 329"/>
                  <a:gd name="T6" fmla="*/ 142 w 190"/>
                  <a:gd name="T7" fmla="*/ 320 h 329"/>
                  <a:gd name="T8" fmla="*/ 95 w 190"/>
                  <a:gd name="T9" fmla="*/ 329 h 329"/>
                  <a:gd name="T10" fmla="*/ 50 w 190"/>
                  <a:gd name="T11" fmla="*/ 321 h 329"/>
                  <a:gd name="T12" fmla="*/ 17 w 190"/>
                  <a:gd name="T13" fmla="*/ 296 h 329"/>
                  <a:gd name="T14" fmla="*/ 2 w 190"/>
                  <a:gd name="T15" fmla="*/ 260 h 329"/>
                  <a:gd name="T16" fmla="*/ 0 w 190"/>
                  <a:gd name="T17" fmla="*/ 192 h 329"/>
                  <a:gd name="T18" fmla="*/ 0 w 190"/>
                  <a:gd name="T19" fmla="*/ 137 h 329"/>
                  <a:gd name="T20" fmla="*/ 2 w 190"/>
                  <a:gd name="T21" fmla="*/ 70 h 329"/>
                  <a:gd name="T22" fmla="*/ 16 w 190"/>
                  <a:gd name="T23" fmla="*/ 34 h 329"/>
                  <a:gd name="T24" fmla="*/ 48 w 190"/>
                  <a:gd name="T25" fmla="*/ 9 h 329"/>
                  <a:gd name="T26" fmla="*/ 95 w 190"/>
                  <a:gd name="T27" fmla="*/ 0 h 329"/>
                  <a:gd name="T28" fmla="*/ 141 w 190"/>
                  <a:gd name="T29" fmla="*/ 8 h 329"/>
                  <a:gd name="T30" fmla="*/ 173 w 190"/>
                  <a:gd name="T31" fmla="*/ 33 h 329"/>
                  <a:gd name="T32" fmla="*/ 188 w 190"/>
                  <a:gd name="T33" fmla="*/ 69 h 329"/>
                  <a:gd name="T34" fmla="*/ 190 w 190"/>
                  <a:gd name="T35" fmla="*/ 137 h 329"/>
                  <a:gd name="T36" fmla="*/ 190 w 190"/>
                  <a:gd name="T37" fmla="*/ 192 h 329"/>
                  <a:gd name="T38" fmla="*/ 108 w 190"/>
                  <a:gd name="T39" fmla="*/ 88 h 329"/>
                  <a:gd name="T40" fmla="*/ 106 w 190"/>
                  <a:gd name="T41" fmla="*/ 59 h 329"/>
                  <a:gd name="T42" fmla="*/ 96 w 190"/>
                  <a:gd name="T43" fmla="*/ 53 h 329"/>
                  <a:gd name="T44" fmla="*/ 86 w 190"/>
                  <a:gd name="T45" fmla="*/ 58 h 329"/>
                  <a:gd name="T46" fmla="*/ 82 w 190"/>
                  <a:gd name="T47" fmla="*/ 88 h 329"/>
                  <a:gd name="T48" fmla="*/ 82 w 190"/>
                  <a:gd name="T49" fmla="*/ 235 h 329"/>
                  <a:gd name="T50" fmla="*/ 85 w 190"/>
                  <a:gd name="T51" fmla="*/ 269 h 329"/>
                  <a:gd name="T52" fmla="*/ 95 w 190"/>
                  <a:gd name="T53" fmla="*/ 276 h 329"/>
                  <a:gd name="T54" fmla="*/ 106 w 190"/>
                  <a:gd name="T55" fmla="*/ 268 h 329"/>
                  <a:gd name="T56" fmla="*/ 108 w 190"/>
                  <a:gd name="T57" fmla="*/ 233 h 329"/>
                  <a:gd name="T58" fmla="*/ 108 w 190"/>
                  <a:gd name="T59" fmla="*/ 88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0" h="329">
                    <a:moveTo>
                      <a:pt x="190" y="192"/>
                    </a:moveTo>
                    <a:cubicBezTo>
                      <a:pt x="190" y="223"/>
                      <a:pt x="190" y="246"/>
                      <a:pt x="188" y="259"/>
                    </a:cubicBezTo>
                    <a:cubicBezTo>
                      <a:pt x="187" y="272"/>
                      <a:pt x="182" y="284"/>
                      <a:pt x="174" y="295"/>
                    </a:cubicBezTo>
                    <a:cubicBezTo>
                      <a:pt x="166" y="306"/>
                      <a:pt x="156" y="315"/>
                      <a:pt x="142" y="320"/>
                    </a:cubicBezTo>
                    <a:cubicBezTo>
                      <a:pt x="129" y="326"/>
                      <a:pt x="113" y="329"/>
                      <a:pt x="95" y="329"/>
                    </a:cubicBezTo>
                    <a:cubicBezTo>
                      <a:pt x="78" y="329"/>
                      <a:pt x="63" y="326"/>
                      <a:pt x="50" y="321"/>
                    </a:cubicBezTo>
                    <a:cubicBezTo>
                      <a:pt x="36" y="315"/>
                      <a:pt x="25" y="307"/>
                      <a:pt x="17" y="296"/>
                    </a:cubicBezTo>
                    <a:cubicBezTo>
                      <a:pt x="9" y="285"/>
                      <a:pt x="4" y="273"/>
                      <a:pt x="2" y="260"/>
                    </a:cubicBezTo>
                    <a:cubicBezTo>
                      <a:pt x="1" y="247"/>
                      <a:pt x="0" y="224"/>
                      <a:pt x="0" y="192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06"/>
                      <a:pt x="1" y="83"/>
                      <a:pt x="2" y="70"/>
                    </a:cubicBezTo>
                    <a:cubicBezTo>
                      <a:pt x="4" y="57"/>
                      <a:pt x="9" y="45"/>
                      <a:pt x="16" y="34"/>
                    </a:cubicBezTo>
                    <a:cubicBezTo>
                      <a:pt x="24" y="23"/>
                      <a:pt x="35" y="14"/>
                      <a:pt x="48" y="9"/>
                    </a:cubicBezTo>
                    <a:cubicBezTo>
                      <a:pt x="62" y="3"/>
                      <a:pt x="77" y="0"/>
                      <a:pt x="95" y="0"/>
                    </a:cubicBezTo>
                    <a:cubicBezTo>
                      <a:pt x="112" y="0"/>
                      <a:pt x="127" y="2"/>
                      <a:pt x="141" y="8"/>
                    </a:cubicBezTo>
                    <a:cubicBezTo>
                      <a:pt x="154" y="14"/>
                      <a:pt x="165" y="22"/>
                      <a:pt x="173" y="33"/>
                    </a:cubicBezTo>
                    <a:cubicBezTo>
                      <a:pt x="182" y="44"/>
                      <a:pt x="186" y="56"/>
                      <a:pt x="188" y="69"/>
                    </a:cubicBezTo>
                    <a:cubicBezTo>
                      <a:pt x="190" y="82"/>
                      <a:pt x="190" y="105"/>
                      <a:pt x="190" y="137"/>
                    </a:cubicBezTo>
                    <a:lnTo>
                      <a:pt x="190" y="192"/>
                    </a:lnTo>
                    <a:close/>
                    <a:moveTo>
                      <a:pt x="108" y="88"/>
                    </a:moveTo>
                    <a:cubicBezTo>
                      <a:pt x="108" y="73"/>
                      <a:pt x="107" y="63"/>
                      <a:pt x="106" y="59"/>
                    </a:cubicBezTo>
                    <a:cubicBezTo>
                      <a:pt x="104" y="55"/>
                      <a:pt x="101" y="53"/>
                      <a:pt x="96" y="53"/>
                    </a:cubicBezTo>
                    <a:cubicBezTo>
                      <a:pt x="91" y="53"/>
                      <a:pt x="88" y="55"/>
                      <a:pt x="86" y="58"/>
                    </a:cubicBezTo>
                    <a:cubicBezTo>
                      <a:pt x="83" y="62"/>
                      <a:pt x="82" y="71"/>
                      <a:pt x="82" y="88"/>
                    </a:cubicBezTo>
                    <a:cubicBezTo>
                      <a:pt x="82" y="235"/>
                      <a:pt x="82" y="235"/>
                      <a:pt x="82" y="235"/>
                    </a:cubicBezTo>
                    <a:cubicBezTo>
                      <a:pt x="82" y="254"/>
                      <a:pt x="83" y="265"/>
                      <a:pt x="85" y="269"/>
                    </a:cubicBezTo>
                    <a:cubicBezTo>
                      <a:pt x="86" y="274"/>
                      <a:pt x="90" y="276"/>
                      <a:pt x="95" y="276"/>
                    </a:cubicBezTo>
                    <a:cubicBezTo>
                      <a:pt x="101" y="276"/>
                      <a:pt x="104" y="273"/>
                      <a:pt x="106" y="268"/>
                    </a:cubicBezTo>
                    <a:cubicBezTo>
                      <a:pt x="107" y="263"/>
                      <a:pt x="108" y="252"/>
                      <a:pt x="108" y="233"/>
                    </a:cubicBezTo>
                    <a:lnTo>
                      <a:pt x="108" y="88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1" name="Freeform 7"/>
          <p:cNvSpPr>
            <a:spLocks noEditPoints="1"/>
          </p:cNvSpPr>
          <p:nvPr/>
        </p:nvSpPr>
        <p:spPr bwMode="auto">
          <a:xfrm>
            <a:off x="6923279" y="3630185"/>
            <a:ext cx="465138" cy="398462"/>
          </a:xfrm>
          <a:custGeom>
            <a:avLst/>
            <a:gdLst>
              <a:gd name="T0" fmla="*/ 116 w 293"/>
              <a:gd name="T1" fmla="*/ 0 h 251"/>
              <a:gd name="T2" fmla="*/ 97 w 293"/>
              <a:gd name="T3" fmla="*/ 251 h 251"/>
              <a:gd name="T4" fmla="*/ 19 w 293"/>
              <a:gd name="T5" fmla="*/ 251 h 251"/>
              <a:gd name="T6" fmla="*/ 0 w 293"/>
              <a:gd name="T7" fmla="*/ 0 h 251"/>
              <a:gd name="T8" fmla="*/ 116 w 293"/>
              <a:gd name="T9" fmla="*/ 0 h 251"/>
              <a:gd name="T10" fmla="*/ 293 w 293"/>
              <a:gd name="T11" fmla="*/ 0 h 251"/>
              <a:gd name="T12" fmla="*/ 274 w 293"/>
              <a:gd name="T13" fmla="*/ 251 h 251"/>
              <a:gd name="T14" fmla="*/ 196 w 293"/>
              <a:gd name="T15" fmla="*/ 251 h 251"/>
              <a:gd name="T16" fmla="*/ 177 w 293"/>
              <a:gd name="T17" fmla="*/ 0 h 251"/>
              <a:gd name="T18" fmla="*/ 293 w 293"/>
              <a:gd name="T19" fmla="*/ 0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93" h="251">
                <a:moveTo>
                  <a:pt x="116" y="0"/>
                </a:moveTo>
                <a:lnTo>
                  <a:pt x="97" y="251"/>
                </a:lnTo>
                <a:lnTo>
                  <a:pt x="19" y="251"/>
                </a:lnTo>
                <a:lnTo>
                  <a:pt x="0" y="0"/>
                </a:lnTo>
                <a:lnTo>
                  <a:pt x="116" y="0"/>
                </a:lnTo>
                <a:close/>
                <a:moveTo>
                  <a:pt x="293" y="0"/>
                </a:moveTo>
                <a:lnTo>
                  <a:pt x="274" y="251"/>
                </a:lnTo>
                <a:lnTo>
                  <a:pt x="196" y="251"/>
                </a:lnTo>
                <a:lnTo>
                  <a:pt x="177" y="0"/>
                </a:lnTo>
                <a:lnTo>
                  <a:pt x="293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6923279" y="3808660"/>
            <a:ext cx="21852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粗宋繁" pitchFamily="49" charset="-122"/>
                <a:ea typeface="汉仪粗宋繁" pitchFamily="49" charset="-122"/>
              </a:rPr>
              <a:t>我做梦都想在家乡父老面前，让五星红旗升到最高处</a:t>
            </a:r>
            <a:r>
              <a:rPr lang="en-US" altLang="zh-CN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粗宋繁" pitchFamily="49" charset="-122"/>
                <a:ea typeface="汉仪粗宋繁" pitchFamily="49" charset="-122"/>
              </a:rPr>
              <a:t>…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汉仪粗宋繁" pitchFamily="49" charset="-122"/>
              <a:ea typeface="汉仪粗宋繁" pitchFamily="49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4932040" y="0"/>
            <a:ext cx="0" cy="5143500"/>
          </a:xfrm>
          <a:prstGeom prst="line">
            <a:avLst/>
          </a:prstGeom>
          <a:ln w="63500" cap="rnd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0761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平行四边形 22"/>
          <p:cNvSpPr/>
          <p:nvPr/>
        </p:nvSpPr>
        <p:spPr>
          <a:xfrm>
            <a:off x="-1116632" y="0"/>
            <a:ext cx="4032448" cy="5143500"/>
          </a:xfrm>
          <a:prstGeom prst="parallelogram">
            <a:avLst>
              <a:gd name="adj" fmla="val 1323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24532" y="1059582"/>
            <a:ext cx="2403252" cy="1966899"/>
            <a:chOff x="251520" y="638181"/>
            <a:chExt cx="2403252" cy="196689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29" name="组合 28"/>
            <p:cNvGrpSpPr/>
            <p:nvPr/>
          </p:nvGrpSpPr>
          <p:grpSpPr>
            <a:xfrm>
              <a:off x="1425931" y="1311608"/>
              <a:ext cx="1105248" cy="620045"/>
              <a:chOff x="2949576" y="701973"/>
              <a:chExt cx="1522413" cy="854075"/>
            </a:xfrm>
          </p:grpSpPr>
          <p:sp useBgFill="1">
            <p:nvSpPr>
              <p:cNvPr id="37" name="Freeform 12"/>
              <p:cNvSpPr>
                <a:spLocks/>
              </p:cNvSpPr>
              <p:nvPr/>
            </p:nvSpPr>
            <p:spPr bwMode="auto">
              <a:xfrm>
                <a:off x="2949576" y="701973"/>
                <a:ext cx="501650" cy="854075"/>
              </a:xfrm>
              <a:custGeom>
                <a:avLst/>
                <a:gdLst>
                  <a:gd name="T0" fmla="*/ 316 w 316"/>
                  <a:gd name="T1" fmla="*/ 0 h 538"/>
                  <a:gd name="T2" fmla="*/ 307 w 316"/>
                  <a:gd name="T3" fmla="*/ 106 h 538"/>
                  <a:gd name="T4" fmla="*/ 222 w 316"/>
                  <a:gd name="T5" fmla="*/ 106 h 538"/>
                  <a:gd name="T6" fmla="*/ 184 w 316"/>
                  <a:gd name="T7" fmla="*/ 538 h 538"/>
                  <a:gd name="T8" fmla="*/ 45 w 316"/>
                  <a:gd name="T9" fmla="*/ 538 h 538"/>
                  <a:gd name="T10" fmla="*/ 83 w 316"/>
                  <a:gd name="T11" fmla="*/ 106 h 538"/>
                  <a:gd name="T12" fmla="*/ 0 w 316"/>
                  <a:gd name="T13" fmla="*/ 106 h 538"/>
                  <a:gd name="T14" fmla="*/ 9 w 316"/>
                  <a:gd name="T15" fmla="*/ 0 h 538"/>
                  <a:gd name="T16" fmla="*/ 316 w 316"/>
                  <a:gd name="T17" fmla="*/ 0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6" h="538">
                    <a:moveTo>
                      <a:pt x="316" y="0"/>
                    </a:moveTo>
                    <a:lnTo>
                      <a:pt x="307" y="106"/>
                    </a:lnTo>
                    <a:lnTo>
                      <a:pt x="222" y="106"/>
                    </a:lnTo>
                    <a:lnTo>
                      <a:pt x="184" y="538"/>
                    </a:lnTo>
                    <a:lnTo>
                      <a:pt x="45" y="538"/>
                    </a:lnTo>
                    <a:lnTo>
                      <a:pt x="83" y="106"/>
                    </a:lnTo>
                    <a:lnTo>
                      <a:pt x="0" y="106"/>
                    </a:lnTo>
                    <a:lnTo>
                      <a:pt x="9" y="0"/>
                    </a:lnTo>
                    <a:lnTo>
                      <a:pt x="316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38" name="Freeform 13"/>
              <p:cNvSpPr>
                <a:spLocks/>
              </p:cNvSpPr>
              <p:nvPr/>
            </p:nvSpPr>
            <p:spPr bwMode="auto">
              <a:xfrm>
                <a:off x="3425826" y="701973"/>
                <a:ext cx="584200" cy="854075"/>
              </a:xfrm>
              <a:custGeom>
                <a:avLst/>
                <a:gdLst>
                  <a:gd name="T0" fmla="*/ 368 w 368"/>
                  <a:gd name="T1" fmla="*/ 0 h 538"/>
                  <a:gd name="T2" fmla="*/ 321 w 368"/>
                  <a:gd name="T3" fmla="*/ 538 h 538"/>
                  <a:gd name="T4" fmla="*/ 182 w 368"/>
                  <a:gd name="T5" fmla="*/ 538 h 538"/>
                  <a:gd name="T6" fmla="*/ 201 w 368"/>
                  <a:gd name="T7" fmla="*/ 312 h 538"/>
                  <a:gd name="T8" fmla="*/ 161 w 368"/>
                  <a:gd name="T9" fmla="*/ 312 h 538"/>
                  <a:gd name="T10" fmla="*/ 139 w 368"/>
                  <a:gd name="T11" fmla="*/ 538 h 538"/>
                  <a:gd name="T12" fmla="*/ 0 w 368"/>
                  <a:gd name="T13" fmla="*/ 538 h 538"/>
                  <a:gd name="T14" fmla="*/ 47 w 368"/>
                  <a:gd name="T15" fmla="*/ 0 h 538"/>
                  <a:gd name="T16" fmla="*/ 187 w 368"/>
                  <a:gd name="T17" fmla="*/ 0 h 538"/>
                  <a:gd name="T18" fmla="*/ 170 w 368"/>
                  <a:gd name="T19" fmla="*/ 191 h 538"/>
                  <a:gd name="T20" fmla="*/ 213 w 368"/>
                  <a:gd name="T21" fmla="*/ 191 h 538"/>
                  <a:gd name="T22" fmla="*/ 229 w 368"/>
                  <a:gd name="T23" fmla="*/ 0 h 538"/>
                  <a:gd name="T24" fmla="*/ 368 w 368"/>
                  <a:gd name="T25" fmla="*/ 0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8" h="538">
                    <a:moveTo>
                      <a:pt x="368" y="0"/>
                    </a:moveTo>
                    <a:lnTo>
                      <a:pt x="321" y="538"/>
                    </a:lnTo>
                    <a:lnTo>
                      <a:pt x="182" y="538"/>
                    </a:lnTo>
                    <a:lnTo>
                      <a:pt x="201" y="312"/>
                    </a:lnTo>
                    <a:lnTo>
                      <a:pt x="161" y="312"/>
                    </a:lnTo>
                    <a:lnTo>
                      <a:pt x="139" y="538"/>
                    </a:lnTo>
                    <a:lnTo>
                      <a:pt x="0" y="538"/>
                    </a:lnTo>
                    <a:lnTo>
                      <a:pt x="47" y="0"/>
                    </a:lnTo>
                    <a:lnTo>
                      <a:pt x="187" y="0"/>
                    </a:lnTo>
                    <a:lnTo>
                      <a:pt x="170" y="191"/>
                    </a:lnTo>
                    <a:lnTo>
                      <a:pt x="213" y="191"/>
                    </a:lnTo>
                    <a:lnTo>
                      <a:pt x="229" y="0"/>
                    </a:lnTo>
                    <a:lnTo>
                      <a:pt x="368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39" name="Freeform 14"/>
              <p:cNvSpPr>
                <a:spLocks/>
              </p:cNvSpPr>
              <p:nvPr/>
            </p:nvSpPr>
            <p:spPr bwMode="auto">
              <a:xfrm>
                <a:off x="4025901" y="701973"/>
                <a:ext cx="446088" cy="854075"/>
              </a:xfrm>
              <a:custGeom>
                <a:avLst/>
                <a:gdLst>
                  <a:gd name="T0" fmla="*/ 47 w 281"/>
                  <a:gd name="T1" fmla="*/ 0 h 538"/>
                  <a:gd name="T2" fmla="*/ 281 w 281"/>
                  <a:gd name="T3" fmla="*/ 0 h 538"/>
                  <a:gd name="T4" fmla="*/ 272 w 281"/>
                  <a:gd name="T5" fmla="*/ 106 h 538"/>
                  <a:gd name="T6" fmla="*/ 177 w 281"/>
                  <a:gd name="T7" fmla="*/ 106 h 538"/>
                  <a:gd name="T8" fmla="*/ 168 w 281"/>
                  <a:gd name="T9" fmla="*/ 210 h 538"/>
                  <a:gd name="T10" fmla="*/ 255 w 281"/>
                  <a:gd name="T11" fmla="*/ 210 h 538"/>
                  <a:gd name="T12" fmla="*/ 248 w 281"/>
                  <a:gd name="T13" fmla="*/ 312 h 538"/>
                  <a:gd name="T14" fmla="*/ 161 w 281"/>
                  <a:gd name="T15" fmla="*/ 312 h 538"/>
                  <a:gd name="T16" fmla="*/ 149 w 281"/>
                  <a:gd name="T17" fmla="*/ 430 h 538"/>
                  <a:gd name="T18" fmla="*/ 253 w 281"/>
                  <a:gd name="T19" fmla="*/ 430 h 538"/>
                  <a:gd name="T20" fmla="*/ 243 w 281"/>
                  <a:gd name="T21" fmla="*/ 538 h 538"/>
                  <a:gd name="T22" fmla="*/ 0 w 281"/>
                  <a:gd name="T23" fmla="*/ 538 h 538"/>
                  <a:gd name="T24" fmla="*/ 47 w 281"/>
                  <a:gd name="T25" fmla="*/ 0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1" h="538">
                    <a:moveTo>
                      <a:pt x="47" y="0"/>
                    </a:moveTo>
                    <a:lnTo>
                      <a:pt x="281" y="0"/>
                    </a:lnTo>
                    <a:lnTo>
                      <a:pt x="272" y="106"/>
                    </a:lnTo>
                    <a:lnTo>
                      <a:pt x="177" y="106"/>
                    </a:lnTo>
                    <a:lnTo>
                      <a:pt x="168" y="210"/>
                    </a:lnTo>
                    <a:lnTo>
                      <a:pt x="255" y="210"/>
                    </a:lnTo>
                    <a:lnTo>
                      <a:pt x="248" y="312"/>
                    </a:lnTo>
                    <a:lnTo>
                      <a:pt x="161" y="312"/>
                    </a:lnTo>
                    <a:lnTo>
                      <a:pt x="149" y="430"/>
                    </a:lnTo>
                    <a:lnTo>
                      <a:pt x="253" y="430"/>
                    </a:lnTo>
                    <a:lnTo>
                      <a:pt x="243" y="538"/>
                    </a:lnTo>
                    <a:lnTo>
                      <a:pt x="0" y="538"/>
                    </a:lnTo>
                    <a:lnTo>
                      <a:pt x="47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539552" y="1959680"/>
              <a:ext cx="1960403" cy="645400"/>
              <a:chOff x="0" y="1959680"/>
              <a:chExt cx="1960403" cy="645400"/>
            </a:xfrm>
          </p:grpSpPr>
          <p:sp useBgFill="1">
            <p:nvSpPr>
              <p:cNvPr id="30" name="Freeform 15"/>
              <p:cNvSpPr>
                <a:spLocks/>
              </p:cNvSpPr>
              <p:nvPr/>
            </p:nvSpPr>
            <p:spPr bwMode="auto">
              <a:xfrm>
                <a:off x="0" y="1959680"/>
                <a:ext cx="403375" cy="645400"/>
              </a:xfrm>
              <a:custGeom>
                <a:avLst/>
                <a:gdLst>
                  <a:gd name="T0" fmla="*/ 146 w 148"/>
                  <a:gd name="T1" fmla="*/ 88 h 237"/>
                  <a:gd name="T2" fmla="*/ 86 w 148"/>
                  <a:gd name="T3" fmla="*/ 88 h 237"/>
                  <a:gd name="T4" fmla="*/ 88 w 148"/>
                  <a:gd name="T5" fmla="*/ 68 h 237"/>
                  <a:gd name="T6" fmla="*/ 89 w 148"/>
                  <a:gd name="T7" fmla="*/ 43 h 237"/>
                  <a:gd name="T8" fmla="*/ 81 w 148"/>
                  <a:gd name="T9" fmla="*/ 38 h 237"/>
                  <a:gd name="T10" fmla="*/ 73 w 148"/>
                  <a:gd name="T11" fmla="*/ 42 h 237"/>
                  <a:gd name="T12" fmla="*/ 69 w 148"/>
                  <a:gd name="T13" fmla="*/ 64 h 237"/>
                  <a:gd name="T14" fmla="*/ 60 w 148"/>
                  <a:gd name="T15" fmla="*/ 173 h 237"/>
                  <a:gd name="T16" fmla="*/ 60 w 148"/>
                  <a:gd name="T17" fmla="*/ 193 h 237"/>
                  <a:gd name="T18" fmla="*/ 67 w 148"/>
                  <a:gd name="T19" fmla="*/ 198 h 237"/>
                  <a:gd name="T20" fmla="*/ 77 w 148"/>
                  <a:gd name="T21" fmla="*/ 193 h 237"/>
                  <a:gd name="T22" fmla="*/ 81 w 148"/>
                  <a:gd name="T23" fmla="*/ 171 h 237"/>
                  <a:gd name="T24" fmla="*/ 83 w 148"/>
                  <a:gd name="T25" fmla="*/ 144 h 237"/>
                  <a:gd name="T26" fmla="*/ 71 w 148"/>
                  <a:gd name="T27" fmla="*/ 144 h 237"/>
                  <a:gd name="T28" fmla="*/ 74 w 148"/>
                  <a:gd name="T29" fmla="*/ 110 h 237"/>
                  <a:gd name="T30" fmla="*/ 144 w 148"/>
                  <a:gd name="T31" fmla="*/ 110 h 237"/>
                  <a:gd name="T32" fmla="*/ 133 w 148"/>
                  <a:gd name="T33" fmla="*/ 232 h 237"/>
                  <a:gd name="T34" fmla="*/ 96 w 148"/>
                  <a:gd name="T35" fmla="*/ 232 h 237"/>
                  <a:gd name="T36" fmla="*/ 92 w 148"/>
                  <a:gd name="T37" fmla="*/ 216 h 237"/>
                  <a:gd name="T38" fmla="*/ 75 w 148"/>
                  <a:gd name="T39" fmla="*/ 232 h 237"/>
                  <a:gd name="T40" fmla="*/ 53 w 148"/>
                  <a:gd name="T41" fmla="*/ 237 h 237"/>
                  <a:gd name="T42" fmla="*/ 26 w 148"/>
                  <a:gd name="T43" fmla="*/ 230 h 237"/>
                  <a:gd name="T44" fmla="*/ 7 w 148"/>
                  <a:gd name="T45" fmla="*/ 212 h 237"/>
                  <a:gd name="T46" fmla="*/ 1 w 148"/>
                  <a:gd name="T47" fmla="*/ 189 h 237"/>
                  <a:gd name="T48" fmla="*/ 2 w 148"/>
                  <a:gd name="T49" fmla="*/ 154 h 237"/>
                  <a:gd name="T50" fmla="*/ 8 w 148"/>
                  <a:gd name="T51" fmla="*/ 86 h 237"/>
                  <a:gd name="T52" fmla="*/ 16 w 148"/>
                  <a:gd name="T53" fmla="*/ 39 h 237"/>
                  <a:gd name="T54" fmla="*/ 38 w 148"/>
                  <a:gd name="T55" fmla="*/ 12 h 237"/>
                  <a:gd name="T56" fmla="*/ 83 w 148"/>
                  <a:gd name="T57" fmla="*/ 0 h 237"/>
                  <a:gd name="T58" fmla="*/ 125 w 148"/>
                  <a:gd name="T59" fmla="*/ 10 h 237"/>
                  <a:gd name="T60" fmla="*/ 145 w 148"/>
                  <a:gd name="T61" fmla="*/ 36 h 237"/>
                  <a:gd name="T62" fmla="*/ 146 w 148"/>
                  <a:gd name="T63" fmla="*/ 78 h 237"/>
                  <a:gd name="T64" fmla="*/ 146 w 148"/>
                  <a:gd name="T65" fmla="*/ 88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8" h="237">
                    <a:moveTo>
                      <a:pt x="146" y="88"/>
                    </a:moveTo>
                    <a:cubicBezTo>
                      <a:pt x="86" y="88"/>
                      <a:pt x="86" y="88"/>
                      <a:pt x="86" y="88"/>
                    </a:cubicBezTo>
                    <a:cubicBezTo>
                      <a:pt x="88" y="68"/>
                      <a:pt x="88" y="68"/>
                      <a:pt x="88" y="68"/>
                    </a:cubicBezTo>
                    <a:cubicBezTo>
                      <a:pt x="89" y="55"/>
                      <a:pt x="89" y="46"/>
                      <a:pt x="89" y="43"/>
                    </a:cubicBezTo>
                    <a:cubicBezTo>
                      <a:pt x="88" y="40"/>
                      <a:pt x="85" y="38"/>
                      <a:pt x="81" y="38"/>
                    </a:cubicBezTo>
                    <a:cubicBezTo>
                      <a:pt x="77" y="38"/>
                      <a:pt x="75" y="40"/>
                      <a:pt x="73" y="42"/>
                    </a:cubicBezTo>
                    <a:cubicBezTo>
                      <a:pt x="72" y="45"/>
                      <a:pt x="70" y="52"/>
                      <a:pt x="69" y="64"/>
                    </a:cubicBezTo>
                    <a:cubicBezTo>
                      <a:pt x="60" y="173"/>
                      <a:pt x="60" y="173"/>
                      <a:pt x="60" y="173"/>
                    </a:cubicBezTo>
                    <a:cubicBezTo>
                      <a:pt x="59" y="184"/>
                      <a:pt x="59" y="190"/>
                      <a:pt x="60" y="193"/>
                    </a:cubicBezTo>
                    <a:cubicBezTo>
                      <a:pt x="61" y="197"/>
                      <a:pt x="63" y="198"/>
                      <a:pt x="67" y="198"/>
                    </a:cubicBezTo>
                    <a:cubicBezTo>
                      <a:pt x="72" y="198"/>
                      <a:pt x="75" y="197"/>
                      <a:pt x="77" y="193"/>
                    </a:cubicBezTo>
                    <a:cubicBezTo>
                      <a:pt x="79" y="189"/>
                      <a:pt x="80" y="182"/>
                      <a:pt x="81" y="171"/>
                    </a:cubicBezTo>
                    <a:cubicBezTo>
                      <a:pt x="83" y="144"/>
                      <a:pt x="83" y="144"/>
                      <a:pt x="83" y="144"/>
                    </a:cubicBezTo>
                    <a:cubicBezTo>
                      <a:pt x="71" y="144"/>
                      <a:pt x="71" y="144"/>
                      <a:pt x="71" y="144"/>
                    </a:cubicBezTo>
                    <a:cubicBezTo>
                      <a:pt x="74" y="110"/>
                      <a:pt x="74" y="110"/>
                      <a:pt x="74" y="110"/>
                    </a:cubicBezTo>
                    <a:cubicBezTo>
                      <a:pt x="144" y="110"/>
                      <a:pt x="144" y="110"/>
                      <a:pt x="144" y="110"/>
                    </a:cubicBezTo>
                    <a:cubicBezTo>
                      <a:pt x="133" y="232"/>
                      <a:pt x="133" y="232"/>
                      <a:pt x="133" y="232"/>
                    </a:cubicBezTo>
                    <a:cubicBezTo>
                      <a:pt x="96" y="232"/>
                      <a:pt x="96" y="232"/>
                      <a:pt x="96" y="232"/>
                    </a:cubicBezTo>
                    <a:cubicBezTo>
                      <a:pt x="92" y="216"/>
                      <a:pt x="92" y="216"/>
                      <a:pt x="92" y="216"/>
                    </a:cubicBezTo>
                    <a:cubicBezTo>
                      <a:pt x="87" y="223"/>
                      <a:pt x="82" y="228"/>
                      <a:pt x="75" y="232"/>
                    </a:cubicBezTo>
                    <a:cubicBezTo>
                      <a:pt x="69" y="235"/>
                      <a:pt x="61" y="237"/>
                      <a:pt x="53" y="237"/>
                    </a:cubicBezTo>
                    <a:cubicBezTo>
                      <a:pt x="43" y="237"/>
                      <a:pt x="34" y="234"/>
                      <a:pt x="26" y="230"/>
                    </a:cubicBezTo>
                    <a:cubicBezTo>
                      <a:pt x="17" y="225"/>
                      <a:pt x="11" y="219"/>
                      <a:pt x="7" y="212"/>
                    </a:cubicBezTo>
                    <a:cubicBezTo>
                      <a:pt x="3" y="205"/>
                      <a:pt x="1" y="197"/>
                      <a:pt x="1" y="189"/>
                    </a:cubicBezTo>
                    <a:cubicBezTo>
                      <a:pt x="0" y="181"/>
                      <a:pt x="1" y="170"/>
                      <a:pt x="2" y="154"/>
                    </a:cubicBezTo>
                    <a:cubicBezTo>
                      <a:pt x="8" y="86"/>
                      <a:pt x="8" y="86"/>
                      <a:pt x="8" y="86"/>
                    </a:cubicBezTo>
                    <a:cubicBezTo>
                      <a:pt x="10" y="65"/>
                      <a:pt x="13" y="49"/>
                      <a:pt x="16" y="39"/>
                    </a:cubicBezTo>
                    <a:cubicBezTo>
                      <a:pt x="19" y="29"/>
                      <a:pt x="27" y="20"/>
                      <a:pt x="38" y="12"/>
                    </a:cubicBezTo>
                    <a:cubicBezTo>
                      <a:pt x="50" y="4"/>
                      <a:pt x="65" y="0"/>
                      <a:pt x="83" y="0"/>
                    </a:cubicBezTo>
                    <a:cubicBezTo>
                      <a:pt x="100" y="0"/>
                      <a:pt x="114" y="3"/>
                      <a:pt x="125" y="10"/>
                    </a:cubicBezTo>
                    <a:cubicBezTo>
                      <a:pt x="136" y="17"/>
                      <a:pt x="142" y="26"/>
                      <a:pt x="145" y="36"/>
                    </a:cubicBezTo>
                    <a:cubicBezTo>
                      <a:pt x="148" y="46"/>
                      <a:pt x="148" y="60"/>
                      <a:pt x="146" y="78"/>
                    </a:cubicBezTo>
                    <a:lnTo>
                      <a:pt x="146" y="88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31" name="Freeform 16"/>
              <p:cNvSpPr>
                <a:spLocks/>
              </p:cNvSpPr>
              <p:nvPr/>
            </p:nvSpPr>
            <p:spPr bwMode="auto">
              <a:xfrm>
                <a:off x="424120" y="1971205"/>
                <a:ext cx="269685" cy="620045"/>
              </a:xfrm>
              <a:custGeom>
                <a:avLst/>
                <a:gdLst>
                  <a:gd name="T0" fmla="*/ 187 w 234"/>
                  <a:gd name="T1" fmla="*/ 0 h 538"/>
                  <a:gd name="T2" fmla="*/ 149 w 234"/>
                  <a:gd name="T3" fmla="*/ 432 h 538"/>
                  <a:gd name="T4" fmla="*/ 234 w 234"/>
                  <a:gd name="T5" fmla="*/ 432 h 538"/>
                  <a:gd name="T6" fmla="*/ 225 w 234"/>
                  <a:gd name="T7" fmla="*/ 538 h 538"/>
                  <a:gd name="T8" fmla="*/ 0 w 234"/>
                  <a:gd name="T9" fmla="*/ 538 h 538"/>
                  <a:gd name="T10" fmla="*/ 48 w 234"/>
                  <a:gd name="T11" fmla="*/ 0 h 538"/>
                  <a:gd name="T12" fmla="*/ 187 w 234"/>
                  <a:gd name="T13" fmla="*/ 0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538">
                    <a:moveTo>
                      <a:pt x="187" y="0"/>
                    </a:moveTo>
                    <a:lnTo>
                      <a:pt x="149" y="432"/>
                    </a:lnTo>
                    <a:lnTo>
                      <a:pt x="234" y="432"/>
                    </a:lnTo>
                    <a:lnTo>
                      <a:pt x="225" y="538"/>
                    </a:lnTo>
                    <a:lnTo>
                      <a:pt x="0" y="538"/>
                    </a:lnTo>
                    <a:lnTo>
                      <a:pt x="48" y="0"/>
                    </a:lnTo>
                    <a:lnTo>
                      <a:pt x="187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32" name="Freeform 17"/>
              <p:cNvSpPr>
                <a:spLocks noEditPoints="1"/>
              </p:cNvSpPr>
              <p:nvPr/>
            </p:nvSpPr>
            <p:spPr bwMode="auto">
              <a:xfrm>
                <a:off x="721465" y="1959680"/>
                <a:ext cx="397613" cy="645400"/>
              </a:xfrm>
              <a:custGeom>
                <a:avLst/>
                <a:gdLst>
                  <a:gd name="T0" fmla="*/ 140 w 146"/>
                  <a:gd name="T1" fmla="*/ 138 h 237"/>
                  <a:gd name="T2" fmla="*/ 134 w 146"/>
                  <a:gd name="T3" fmla="*/ 186 h 237"/>
                  <a:gd name="T4" fmla="*/ 121 w 146"/>
                  <a:gd name="T5" fmla="*/ 212 h 237"/>
                  <a:gd name="T6" fmla="*/ 97 w 146"/>
                  <a:gd name="T7" fmla="*/ 231 h 237"/>
                  <a:gd name="T8" fmla="*/ 62 w 146"/>
                  <a:gd name="T9" fmla="*/ 237 h 237"/>
                  <a:gd name="T10" fmla="*/ 30 w 146"/>
                  <a:gd name="T11" fmla="*/ 231 h 237"/>
                  <a:gd name="T12" fmla="*/ 8 w 146"/>
                  <a:gd name="T13" fmla="*/ 213 h 237"/>
                  <a:gd name="T14" fmla="*/ 0 w 146"/>
                  <a:gd name="T15" fmla="*/ 187 h 237"/>
                  <a:gd name="T16" fmla="*/ 3 w 146"/>
                  <a:gd name="T17" fmla="*/ 138 h 237"/>
                  <a:gd name="T18" fmla="*/ 6 w 146"/>
                  <a:gd name="T19" fmla="*/ 99 h 237"/>
                  <a:gd name="T20" fmla="*/ 12 w 146"/>
                  <a:gd name="T21" fmla="*/ 50 h 237"/>
                  <a:gd name="T22" fmla="*/ 24 w 146"/>
                  <a:gd name="T23" fmla="*/ 24 h 237"/>
                  <a:gd name="T24" fmla="*/ 49 w 146"/>
                  <a:gd name="T25" fmla="*/ 6 h 237"/>
                  <a:gd name="T26" fmla="*/ 83 w 146"/>
                  <a:gd name="T27" fmla="*/ 0 h 237"/>
                  <a:gd name="T28" fmla="*/ 116 w 146"/>
                  <a:gd name="T29" fmla="*/ 6 h 237"/>
                  <a:gd name="T30" fmla="*/ 137 w 146"/>
                  <a:gd name="T31" fmla="*/ 24 h 237"/>
                  <a:gd name="T32" fmla="*/ 146 w 146"/>
                  <a:gd name="T33" fmla="*/ 50 h 237"/>
                  <a:gd name="T34" fmla="*/ 143 w 146"/>
                  <a:gd name="T35" fmla="*/ 99 h 237"/>
                  <a:gd name="T36" fmla="*/ 140 w 146"/>
                  <a:gd name="T37" fmla="*/ 138 h 237"/>
                  <a:gd name="T38" fmla="*/ 87 w 146"/>
                  <a:gd name="T39" fmla="*/ 63 h 237"/>
                  <a:gd name="T40" fmla="*/ 87 w 146"/>
                  <a:gd name="T41" fmla="*/ 43 h 237"/>
                  <a:gd name="T42" fmla="*/ 80 w 146"/>
                  <a:gd name="T43" fmla="*/ 38 h 237"/>
                  <a:gd name="T44" fmla="*/ 73 w 146"/>
                  <a:gd name="T45" fmla="*/ 42 h 237"/>
                  <a:gd name="T46" fmla="*/ 68 w 146"/>
                  <a:gd name="T47" fmla="*/ 63 h 237"/>
                  <a:gd name="T48" fmla="*/ 59 w 146"/>
                  <a:gd name="T49" fmla="*/ 169 h 237"/>
                  <a:gd name="T50" fmla="*/ 59 w 146"/>
                  <a:gd name="T51" fmla="*/ 194 h 237"/>
                  <a:gd name="T52" fmla="*/ 66 w 146"/>
                  <a:gd name="T53" fmla="*/ 198 h 237"/>
                  <a:gd name="T54" fmla="*/ 74 w 146"/>
                  <a:gd name="T55" fmla="*/ 193 h 237"/>
                  <a:gd name="T56" fmla="*/ 78 w 146"/>
                  <a:gd name="T57" fmla="*/ 168 h 237"/>
                  <a:gd name="T58" fmla="*/ 87 w 146"/>
                  <a:gd name="T59" fmla="*/ 63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46" h="237">
                    <a:moveTo>
                      <a:pt x="140" y="138"/>
                    </a:moveTo>
                    <a:cubicBezTo>
                      <a:pt x="138" y="161"/>
                      <a:pt x="136" y="177"/>
                      <a:pt x="134" y="186"/>
                    </a:cubicBezTo>
                    <a:cubicBezTo>
                      <a:pt x="132" y="196"/>
                      <a:pt x="128" y="205"/>
                      <a:pt x="121" y="212"/>
                    </a:cubicBezTo>
                    <a:cubicBezTo>
                      <a:pt x="115" y="220"/>
                      <a:pt x="107" y="226"/>
                      <a:pt x="97" y="231"/>
                    </a:cubicBezTo>
                    <a:cubicBezTo>
                      <a:pt x="87" y="235"/>
                      <a:pt x="75" y="237"/>
                      <a:pt x="62" y="237"/>
                    </a:cubicBezTo>
                    <a:cubicBezTo>
                      <a:pt x="50" y="237"/>
                      <a:pt x="39" y="235"/>
                      <a:pt x="30" y="231"/>
                    </a:cubicBezTo>
                    <a:cubicBezTo>
                      <a:pt x="21" y="227"/>
                      <a:pt x="14" y="221"/>
                      <a:pt x="8" y="213"/>
                    </a:cubicBezTo>
                    <a:cubicBezTo>
                      <a:pt x="3" y="205"/>
                      <a:pt x="0" y="196"/>
                      <a:pt x="0" y="187"/>
                    </a:cubicBezTo>
                    <a:cubicBezTo>
                      <a:pt x="0" y="178"/>
                      <a:pt x="1" y="161"/>
                      <a:pt x="3" y="138"/>
                    </a:cubicBezTo>
                    <a:cubicBezTo>
                      <a:pt x="6" y="99"/>
                      <a:pt x="6" y="99"/>
                      <a:pt x="6" y="99"/>
                    </a:cubicBezTo>
                    <a:cubicBezTo>
                      <a:pt x="8" y="76"/>
                      <a:pt x="10" y="60"/>
                      <a:pt x="12" y="50"/>
                    </a:cubicBezTo>
                    <a:cubicBezTo>
                      <a:pt x="14" y="41"/>
                      <a:pt x="18" y="32"/>
                      <a:pt x="24" y="24"/>
                    </a:cubicBezTo>
                    <a:cubicBezTo>
                      <a:pt x="31" y="16"/>
                      <a:pt x="39" y="10"/>
                      <a:pt x="49" y="6"/>
                    </a:cubicBezTo>
                    <a:cubicBezTo>
                      <a:pt x="59" y="2"/>
                      <a:pt x="70" y="0"/>
                      <a:pt x="83" y="0"/>
                    </a:cubicBezTo>
                    <a:cubicBezTo>
                      <a:pt x="95" y="0"/>
                      <a:pt x="106" y="2"/>
                      <a:pt x="116" y="6"/>
                    </a:cubicBezTo>
                    <a:cubicBezTo>
                      <a:pt x="125" y="10"/>
                      <a:pt x="132" y="16"/>
                      <a:pt x="137" y="24"/>
                    </a:cubicBezTo>
                    <a:cubicBezTo>
                      <a:pt x="143" y="32"/>
                      <a:pt x="145" y="40"/>
                      <a:pt x="146" y="50"/>
                    </a:cubicBezTo>
                    <a:cubicBezTo>
                      <a:pt x="146" y="59"/>
                      <a:pt x="145" y="75"/>
                      <a:pt x="143" y="99"/>
                    </a:cubicBezTo>
                    <a:lnTo>
                      <a:pt x="140" y="138"/>
                    </a:lnTo>
                    <a:close/>
                    <a:moveTo>
                      <a:pt x="87" y="63"/>
                    </a:moveTo>
                    <a:cubicBezTo>
                      <a:pt x="88" y="52"/>
                      <a:pt x="88" y="46"/>
                      <a:pt x="87" y="43"/>
                    </a:cubicBezTo>
                    <a:cubicBezTo>
                      <a:pt x="86" y="40"/>
                      <a:pt x="84" y="38"/>
                      <a:pt x="80" y="38"/>
                    </a:cubicBezTo>
                    <a:cubicBezTo>
                      <a:pt x="77" y="38"/>
                      <a:pt x="75" y="39"/>
                      <a:pt x="73" y="42"/>
                    </a:cubicBezTo>
                    <a:cubicBezTo>
                      <a:pt x="71" y="44"/>
                      <a:pt x="69" y="51"/>
                      <a:pt x="68" y="63"/>
                    </a:cubicBezTo>
                    <a:cubicBezTo>
                      <a:pt x="59" y="169"/>
                      <a:pt x="59" y="169"/>
                      <a:pt x="59" y="169"/>
                    </a:cubicBezTo>
                    <a:cubicBezTo>
                      <a:pt x="58" y="182"/>
                      <a:pt x="58" y="191"/>
                      <a:pt x="59" y="194"/>
                    </a:cubicBezTo>
                    <a:cubicBezTo>
                      <a:pt x="59" y="197"/>
                      <a:pt x="62" y="198"/>
                      <a:pt x="66" y="198"/>
                    </a:cubicBezTo>
                    <a:cubicBezTo>
                      <a:pt x="70" y="198"/>
                      <a:pt x="72" y="197"/>
                      <a:pt x="74" y="193"/>
                    </a:cubicBezTo>
                    <a:cubicBezTo>
                      <a:pt x="75" y="189"/>
                      <a:pt x="77" y="181"/>
                      <a:pt x="78" y="168"/>
                    </a:cubicBezTo>
                    <a:lnTo>
                      <a:pt x="87" y="63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33" name="Freeform 18"/>
              <p:cNvSpPr>
                <a:spLocks noEditPoints="1"/>
              </p:cNvSpPr>
              <p:nvPr/>
            </p:nvSpPr>
            <p:spPr bwMode="auto">
              <a:xfrm>
                <a:off x="1137518" y="1971205"/>
                <a:ext cx="405680" cy="620045"/>
              </a:xfrm>
              <a:custGeom>
                <a:avLst/>
                <a:gdLst>
                  <a:gd name="T0" fmla="*/ 20 w 149"/>
                  <a:gd name="T1" fmla="*/ 0 h 228"/>
                  <a:gd name="T2" fmla="*/ 62 w 149"/>
                  <a:gd name="T3" fmla="*/ 0 h 228"/>
                  <a:gd name="T4" fmla="*/ 119 w 149"/>
                  <a:gd name="T5" fmla="*/ 4 h 228"/>
                  <a:gd name="T6" fmla="*/ 141 w 149"/>
                  <a:gd name="T7" fmla="*/ 20 h 228"/>
                  <a:gd name="T8" fmla="*/ 147 w 149"/>
                  <a:gd name="T9" fmla="*/ 63 h 228"/>
                  <a:gd name="T10" fmla="*/ 137 w 149"/>
                  <a:gd name="T11" fmla="*/ 98 h 228"/>
                  <a:gd name="T12" fmla="*/ 110 w 149"/>
                  <a:gd name="T13" fmla="*/ 109 h 228"/>
                  <a:gd name="T14" fmla="*/ 133 w 149"/>
                  <a:gd name="T15" fmla="*/ 121 h 228"/>
                  <a:gd name="T16" fmla="*/ 139 w 149"/>
                  <a:gd name="T17" fmla="*/ 134 h 228"/>
                  <a:gd name="T18" fmla="*/ 138 w 149"/>
                  <a:gd name="T19" fmla="*/ 168 h 228"/>
                  <a:gd name="T20" fmla="*/ 133 w 149"/>
                  <a:gd name="T21" fmla="*/ 228 h 228"/>
                  <a:gd name="T22" fmla="*/ 78 w 149"/>
                  <a:gd name="T23" fmla="*/ 228 h 228"/>
                  <a:gd name="T24" fmla="*/ 84 w 149"/>
                  <a:gd name="T25" fmla="*/ 152 h 228"/>
                  <a:gd name="T26" fmla="*/ 83 w 149"/>
                  <a:gd name="T27" fmla="*/ 130 h 228"/>
                  <a:gd name="T28" fmla="*/ 69 w 149"/>
                  <a:gd name="T29" fmla="*/ 125 h 228"/>
                  <a:gd name="T30" fmla="*/ 60 w 149"/>
                  <a:gd name="T31" fmla="*/ 228 h 228"/>
                  <a:gd name="T32" fmla="*/ 0 w 149"/>
                  <a:gd name="T33" fmla="*/ 228 h 228"/>
                  <a:gd name="T34" fmla="*/ 20 w 149"/>
                  <a:gd name="T35" fmla="*/ 0 h 228"/>
                  <a:gd name="T36" fmla="*/ 76 w 149"/>
                  <a:gd name="T37" fmla="*/ 39 h 228"/>
                  <a:gd name="T38" fmla="*/ 72 w 149"/>
                  <a:gd name="T39" fmla="*/ 90 h 228"/>
                  <a:gd name="T40" fmla="*/ 86 w 149"/>
                  <a:gd name="T41" fmla="*/ 87 h 228"/>
                  <a:gd name="T42" fmla="*/ 92 w 149"/>
                  <a:gd name="T43" fmla="*/ 69 h 228"/>
                  <a:gd name="T44" fmla="*/ 93 w 149"/>
                  <a:gd name="T45" fmla="*/ 57 h 228"/>
                  <a:gd name="T46" fmla="*/ 90 w 149"/>
                  <a:gd name="T47" fmla="*/ 43 h 228"/>
                  <a:gd name="T48" fmla="*/ 76 w 149"/>
                  <a:gd name="T49" fmla="*/ 39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49" h="228">
                    <a:moveTo>
                      <a:pt x="20" y="0"/>
                    </a:moveTo>
                    <a:cubicBezTo>
                      <a:pt x="62" y="0"/>
                      <a:pt x="62" y="0"/>
                      <a:pt x="62" y="0"/>
                    </a:cubicBezTo>
                    <a:cubicBezTo>
                      <a:pt x="90" y="0"/>
                      <a:pt x="109" y="2"/>
                      <a:pt x="119" y="4"/>
                    </a:cubicBezTo>
                    <a:cubicBezTo>
                      <a:pt x="128" y="6"/>
                      <a:pt x="136" y="11"/>
                      <a:pt x="141" y="20"/>
                    </a:cubicBezTo>
                    <a:cubicBezTo>
                      <a:pt x="147" y="29"/>
                      <a:pt x="149" y="43"/>
                      <a:pt x="147" y="63"/>
                    </a:cubicBezTo>
                    <a:cubicBezTo>
                      <a:pt x="146" y="80"/>
                      <a:pt x="142" y="92"/>
                      <a:pt x="137" y="98"/>
                    </a:cubicBezTo>
                    <a:cubicBezTo>
                      <a:pt x="132" y="104"/>
                      <a:pt x="123" y="108"/>
                      <a:pt x="110" y="109"/>
                    </a:cubicBezTo>
                    <a:cubicBezTo>
                      <a:pt x="122" y="112"/>
                      <a:pt x="129" y="116"/>
                      <a:pt x="133" y="121"/>
                    </a:cubicBezTo>
                    <a:cubicBezTo>
                      <a:pt x="137" y="126"/>
                      <a:pt x="139" y="130"/>
                      <a:pt x="139" y="134"/>
                    </a:cubicBezTo>
                    <a:cubicBezTo>
                      <a:pt x="140" y="138"/>
                      <a:pt x="139" y="150"/>
                      <a:pt x="138" y="168"/>
                    </a:cubicBezTo>
                    <a:cubicBezTo>
                      <a:pt x="133" y="228"/>
                      <a:pt x="133" y="228"/>
                      <a:pt x="133" y="228"/>
                    </a:cubicBezTo>
                    <a:cubicBezTo>
                      <a:pt x="78" y="228"/>
                      <a:pt x="78" y="228"/>
                      <a:pt x="78" y="228"/>
                    </a:cubicBezTo>
                    <a:cubicBezTo>
                      <a:pt x="84" y="152"/>
                      <a:pt x="84" y="152"/>
                      <a:pt x="84" y="152"/>
                    </a:cubicBezTo>
                    <a:cubicBezTo>
                      <a:pt x="85" y="140"/>
                      <a:pt x="85" y="133"/>
                      <a:pt x="83" y="130"/>
                    </a:cubicBezTo>
                    <a:cubicBezTo>
                      <a:pt x="82" y="127"/>
                      <a:pt x="77" y="125"/>
                      <a:pt x="69" y="125"/>
                    </a:cubicBezTo>
                    <a:cubicBezTo>
                      <a:pt x="60" y="228"/>
                      <a:pt x="60" y="228"/>
                      <a:pt x="60" y="228"/>
                    </a:cubicBezTo>
                    <a:cubicBezTo>
                      <a:pt x="0" y="228"/>
                      <a:pt x="0" y="228"/>
                      <a:pt x="0" y="228"/>
                    </a:cubicBezTo>
                    <a:lnTo>
                      <a:pt x="20" y="0"/>
                    </a:lnTo>
                    <a:close/>
                    <a:moveTo>
                      <a:pt x="76" y="39"/>
                    </a:moveTo>
                    <a:cubicBezTo>
                      <a:pt x="72" y="90"/>
                      <a:pt x="72" y="90"/>
                      <a:pt x="72" y="90"/>
                    </a:cubicBezTo>
                    <a:cubicBezTo>
                      <a:pt x="78" y="90"/>
                      <a:pt x="83" y="89"/>
                      <a:pt x="86" y="87"/>
                    </a:cubicBezTo>
                    <a:cubicBezTo>
                      <a:pt x="89" y="85"/>
                      <a:pt x="91" y="80"/>
                      <a:pt x="92" y="69"/>
                    </a:cubicBezTo>
                    <a:cubicBezTo>
                      <a:pt x="93" y="57"/>
                      <a:pt x="93" y="57"/>
                      <a:pt x="93" y="57"/>
                    </a:cubicBezTo>
                    <a:cubicBezTo>
                      <a:pt x="93" y="50"/>
                      <a:pt x="92" y="45"/>
                      <a:pt x="90" y="43"/>
                    </a:cubicBezTo>
                    <a:cubicBezTo>
                      <a:pt x="88" y="41"/>
                      <a:pt x="83" y="39"/>
                      <a:pt x="76" y="39"/>
                    </a:cubicBez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34" name="Freeform 19"/>
              <p:cNvSpPr>
                <a:spLocks/>
              </p:cNvSpPr>
              <p:nvPr/>
            </p:nvSpPr>
            <p:spPr bwMode="auto">
              <a:xfrm>
                <a:off x="1578925" y="1971205"/>
                <a:ext cx="381478" cy="620045"/>
              </a:xfrm>
              <a:custGeom>
                <a:avLst/>
                <a:gdLst>
                  <a:gd name="T0" fmla="*/ 140 w 140"/>
                  <a:gd name="T1" fmla="*/ 0 h 228"/>
                  <a:gd name="T2" fmla="*/ 84 w 140"/>
                  <a:gd name="T3" fmla="*/ 146 h 228"/>
                  <a:gd name="T4" fmla="*/ 77 w 140"/>
                  <a:gd name="T5" fmla="*/ 228 h 228"/>
                  <a:gd name="T6" fmla="*/ 22 w 140"/>
                  <a:gd name="T7" fmla="*/ 228 h 228"/>
                  <a:gd name="T8" fmla="*/ 29 w 140"/>
                  <a:gd name="T9" fmla="*/ 146 h 228"/>
                  <a:gd name="T10" fmla="*/ 0 w 140"/>
                  <a:gd name="T11" fmla="*/ 0 h 228"/>
                  <a:gd name="T12" fmla="*/ 54 w 140"/>
                  <a:gd name="T13" fmla="*/ 0 h 228"/>
                  <a:gd name="T14" fmla="*/ 61 w 140"/>
                  <a:gd name="T15" fmla="*/ 90 h 228"/>
                  <a:gd name="T16" fmla="*/ 85 w 140"/>
                  <a:gd name="T17" fmla="*/ 0 h 228"/>
                  <a:gd name="T18" fmla="*/ 140 w 140"/>
                  <a:gd name="T19" fmla="*/ 0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0" h="228">
                    <a:moveTo>
                      <a:pt x="140" y="0"/>
                    </a:moveTo>
                    <a:cubicBezTo>
                      <a:pt x="84" y="146"/>
                      <a:pt x="84" y="146"/>
                      <a:pt x="84" y="146"/>
                    </a:cubicBezTo>
                    <a:cubicBezTo>
                      <a:pt x="77" y="228"/>
                      <a:pt x="77" y="228"/>
                      <a:pt x="77" y="228"/>
                    </a:cubicBezTo>
                    <a:cubicBezTo>
                      <a:pt x="22" y="228"/>
                      <a:pt x="22" y="228"/>
                      <a:pt x="22" y="228"/>
                    </a:cubicBezTo>
                    <a:cubicBezTo>
                      <a:pt x="29" y="146"/>
                      <a:pt x="29" y="146"/>
                      <a:pt x="29" y="14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9" y="45"/>
                      <a:pt x="61" y="75"/>
                      <a:pt x="61" y="90"/>
                    </a:cubicBezTo>
                    <a:cubicBezTo>
                      <a:pt x="66" y="66"/>
                      <a:pt x="74" y="36"/>
                      <a:pt x="85" y="0"/>
                    </a:cubicBezTo>
                    <a:lnTo>
                      <a:pt x="140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251520" y="638181"/>
              <a:ext cx="2403252" cy="645400"/>
              <a:chOff x="127927" y="638181"/>
              <a:chExt cx="2403252" cy="645400"/>
            </a:xfrm>
          </p:grpSpPr>
          <p:sp useBgFill="1">
            <p:nvSpPr>
              <p:cNvPr id="21" name="Freeform 6"/>
              <p:cNvSpPr>
                <a:spLocks noEditPoints="1"/>
              </p:cNvSpPr>
              <p:nvPr/>
            </p:nvSpPr>
            <p:spPr bwMode="auto">
              <a:xfrm>
                <a:off x="127927" y="638181"/>
                <a:ext cx="405680" cy="621198"/>
              </a:xfrm>
              <a:custGeom>
                <a:avLst/>
                <a:gdLst>
                  <a:gd name="T0" fmla="*/ 20 w 149"/>
                  <a:gd name="T1" fmla="*/ 0 h 228"/>
                  <a:gd name="T2" fmla="*/ 79 w 149"/>
                  <a:gd name="T3" fmla="*/ 0 h 228"/>
                  <a:gd name="T4" fmla="*/ 121 w 149"/>
                  <a:gd name="T5" fmla="*/ 5 h 228"/>
                  <a:gd name="T6" fmla="*/ 142 w 149"/>
                  <a:gd name="T7" fmla="*/ 22 h 228"/>
                  <a:gd name="T8" fmla="*/ 147 w 149"/>
                  <a:gd name="T9" fmla="*/ 65 h 228"/>
                  <a:gd name="T10" fmla="*/ 139 w 149"/>
                  <a:gd name="T11" fmla="*/ 93 h 228"/>
                  <a:gd name="T12" fmla="*/ 113 w 149"/>
                  <a:gd name="T13" fmla="*/ 105 h 228"/>
                  <a:gd name="T14" fmla="*/ 140 w 149"/>
                  <a:gd name="T15" fmla="*/ 120 h 228"/>
                  <a:gd name="T16" fmla="*/ 144 w 149"/>
                  <a:gd name="T17" fmla="*/ 153 h 228"/>
                  <a:gd name="T18" fmla="*/ 142 w 149"/>
                  <a:gd name="T19" fmla="*/ 174 h 228"/>
                  <a:gd name="T20" fmla="*/ 134 w 149"/>
                  <a:gd name="T21" fmla="*/ 209 h 228"/>
                  <a:gd name="T22" fmla="*/ 116 w 149"/>
                  <a:gd name="T23" fmla="*/ 224 h 228"/>
                  <a:gd name="T24" fmla="*/ 68 w 149"/>
                  <a:gd name="T25" fmla="*/ 228 h 228"/>
                  <a:gd name="T26" fmla="*/ 0 w 149"/>
                  <a:gd name="T27" fmla="*/ 228 h 228"/>
                  <a:gd name="T28" fmla="*/ 20 w 149"/>
                  <a:gd name="T29" fmla="*/ 0 h 228"/>
                  <a:gd name="T30" fmla="*/ 68 w 149"/>
                  <a:gd name="T31" fmla="*/ 125 h 228"/>
                  <a:gd name="T32" fmla="*/ 62 w 149"/>
                  <a:gd name="T33" fmla="*/ 189 h 228"/>
                  <a:gd name="T34" fmla="*/ 79 w 149"/>
                  <a:gd name="T35" fmla="*/ 185 h 228"/>
                  <a:gd name="T36" fmla="*/ 83 w 149"/>
                  <a:gd name="T37" fmla="*/ 168 h 228"/>
                  <a:gd name="T38" fmla="*/ 85 w 149"/>
                  <a:gd name="T39" fmla="*/ 146 h 228"/>
                  <a:gd name="T40" fmla="*/ 84 w 149"/>
                  <a:gd name="T41" fmla="*/ 129 h 228"/>
                  <a:gd name="T42" fmla="*/ 68 w 149"/>
                  <a:gd name="T43" fmla="*/ 125 h 228"/>
                  <a:gd name="T44" fmla="*/ 75 w 149"/>
                  <a:gd name="T45" fmla="*/ 39 h 228"/>
                  <a:gd name="T46" fmla="*/ 71 w 149"/>
                  <a:gd name="T47" fmla="*/ 90 h 228"/>
                  <a:gd name="T48" fmla="*/ 77 w 149"/>
                  <a:gd name="T49" fmla="*/ 90 h 228"/>
                  <a:gd name="T50" fmla="*/ 88 w 149"/>
                  <a:gd name="T51" fmla="*/ 85 h 228"/>
                  <a:gd name="T52" fmla="*/ 93 w 149"/>
                  <a:gd name="T53" fmla="*/ 61 h 228"/>
                  <a:gd name="T54" fmla="*/ 92 w 149"/>
                  <a:gd name="T55" fmla="*/ 46 h 228"/>
                  <a:gd name="T56" fmla="*/ 88 w 149"/>
                  <a:gd name="T57" fmla="*/ 40 h 228"/>
                  <a:gd name="T58" fmla="*/ 75 w 149"/>
                  <a:gd name="T59" fmla="*/ 39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49" h="228">
                    <a:moveTo>
                      <a:pt x="20" y="0"/>
                    </a:moveTo>
                    <a:cubicBezTo>
                      <a:pt x="79" y="0"/>
                      <a:pt x="79" y="0"/>
                      <a:pt x="79" y="0"/>
                    </a:cubicBezTo>
                    <a:cubicBezTo>
                      <a:pt x="97" y="0"/>
                      <a:pt x="111" y="2"/>
                      <a:pt x="121" y="5"/>
                    </a:cubicBezTo>
                    <a:cubicBezTo>
                      <a:pt x="130" y="7"/>
                      <a:pt x="137" y="13"/>
                      <a:pt x="142" y="22"/>
                    </a:cubicBezTo>
                    <a:cubicBezTo>
                      <a:pt x="147" y="31"/>
                      <a:pt x="149" y="45"/>
                      <a:pt x="147" y="65"/>
                    </a:cubicBezTo>
                    <a:cubicBezTo>
                      <a:pt x="146" y="78"/>
                      <a:pt x="143" y="88"/>
                      <a:pt x="139" y="93"/>
                    </a:cubicBezTo>
                    <a:cubicBezTo>
                      <a:pt x="134" y="98"/>
                      <a:pt x="126" y="102"/>
                      <a:pt x="113" y="105"/>
                    </a:cubicBezTo>
                    <a:cubicBezTo>
                      <a:pt x="126" y="108"/>
                      <a:pt x="135" y="113"/>
                      <a:pt x="140" y="120"/>
                    </a:cubicBezTo>
                    <a:cubicBezTo>
                      <a:pt x="144" y="128"/>
                      <a:pt x="145" y="139"/>
                      <a:pt x="144" y="153"/>
                    </a:cubicBezTo>
                    <a:cubicBezTo>
                      <a:pt x="142" y="174"/>
                      <a:pt x="142" y="174"/>
                      <a:pt x="142" y="174"/>
                    </a:cubicBezTo>
                    <a:cubicBezTo>
                      <a:pt x="141" y="190"/>
                      <a:pt x="138" y="201"/>
                      <a:pt x="134" y="209"/>
                    </a:cubicBezTo>
                    <a:cubicBezTo>
                      <a:pt x="130" y="216"/>
                      <a:pt x="124" y="221"/>
                      <a:pt x="116" y="224"/>
                    </a:cubicBezTo>
                    <a:cubicBezTo>
                      <a:pt x="108" y="227"/>
                      <a:pt x="92" y="228"/>
                      <a:pt x="68" y="228"/>
                    </a:cubicBezTo>
                    <a:cubicBezTo>
                      <a:pt x="0" y="228"/>
                      <a:pt x="0" y="228"/>
                      <a:pt x="0" y="228"/>
                    </a:cubicBezTo>
                    <a:lnTo>
                      <a:pt x="20" y="0"/>
                    </a:lnTo>
                    <a:close/>
                    <a:moveTo>
                      <a:pt x="68" y="125"/>
                    </a:moveTo>
                    <a:cubicBezTo>
                      <a:pt x="62" y="189"/>
                      <a:pt x="62" y="189"/>
                      <a:pt x="62" y="189"/>
                    </a:cubicBezTo>
                    <a:cubicBezTo>
                      <a:pt x="71" y="189"/>
                      <a:pt x="76" y="187"/>
                      <a:pt x="79" y="185"/>
                    </a:cubicBezTo>
                    <a:cubicBezTo>
                      <a:pt x="81" y="183"/>
                      <a:pt x="83" y="177"/>
                      <a:pt x="83" y="168"/>
                    </a:cubicBezTo>
                    <a:cubicBezTo>
                      <a:pt x="85" y="146"/>
                      <a:pt x="85" y="146"/>
                      <a:pt x="85" y="146"/>
                    </a:cubicBezTo>
                    <a:cubicBezTo>
                      <a:pt x="86" y="137"/>
                      <a:pt x="86" y="131"/>
                      <a:pt x="84" y="129"/>
                    </a:cubicBezTo>
                    <a:cubicBezTo>
                      <a:pt x="82" y="127"/>
                      <a:pt x="77" y="126"/>
                      <a:pt x="68" y="125"/>
                    </a:cubicBezTo>
                    <a:close/>
                    <a:moveTo>
                      <a:pt x="75" y="39"/>
                    </a:moveTo>
                    <a:cubicBezTo>
                      <a:pt x="71" y="90"/>
                      <a:pt x="71" y="90"/>
                      <a:pt x="71" y="90"/>
                    </a:cubicBezTo>
                    <a:cubicBezTo>
                      <a:pt x="73" y="90"/>
                      <a:pt x="75" y="90"/>
                      <a:pt x="77" y="90"/>
                    </a:cubicBezTo>
                    <a:cubicBezTo>
                      <a:pt x="83" y="90"/>
                      <a:pt x="86" y="88"/>
                      <a:pt x="88" y="85"/>
                    </a:cubicBezTo>
                    <a:cubicBezTo>
                      <a:pt x="90" y="83"/>
                      <a:pt x="92" y="74"/>
                      <a:pt x="93" y="61"/>
                    </a:cubicBezTo>
                    <a:cubicBezTo>
                      <a:pt x="93" y="54"/>
                      <a:pt x="93" y="49"/>
                      <a:pt x="92" y="46"/>
                    </a:cubicBezTo>
                    <a:cubicBezTo>
                      <a:pt x="91" y="43"/>
                      <a:pt x="90" y="41"/>
                      <a:pt x="88" y="40"/>
                    </a:cubicBezTo>
                    <a:cubicBezTo>
                      <a:pt x="85" y="40"/>
                      <a:pt x="81" y="39"/>
                      <a:pt x="75" y="39"/>
                    </a:cubicBez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22" name="Freeform 7"/>
              <p:cNvSpPr>
                <a:spLocks/>
              </p:cNvSpPr>
              <p:nvPr/>
            </p:nvSpPr>
            <p:spPr bwMode="auto">
              <a:xfrm>
                <a:off x="547034" y="638181"/>
                <a:ext cx="320395" cy="621198"/>
              </a:xfrm>
              <a:custGeom>
                <a:avLst/>
                <a:gdLst>
                  <a:gd name="T0" fmla="*/ 47 w 278"/>
                  <a:gd name="T1" fmla="*/ 0 h 539"/>
                  <a:gd name="T2" fmla="*/ 278 w 278"/>
                  <a:gd name="T3" fmla="*/ 0 h 539"/>
                  <a:gd name="T4" fmla="*/ 269 w 278"/>
                  <a:gd name="T5" fmla="*/ 109 h 539"/>
                  <a:gd name="T6" fmla="*/ 177 w 278"/>
                  <a:gd name="T7" fmla="*/ 109 h 539"/>
                  <a:gd name="T8" fmla="*/ 167 w 278"/>
                  <a:gd name="T9" fmla="*/ 211 h 539"/>
                  <a:gd name="T10" fmla="*/ 255 w 278"/>
                  <a:gd name="T11" fmla="*/ 211 h 539"/>
                  <a:gd name="T12" fmla="*/ 245 w 278"/>
                  <a:gd name="T13" fmla="*/ 312 h 539"/>
                  <a:gd name="T14" fmla="*/ 158 w 278"/>
                  <a:gd name="T15" fmla="*/ 312 h 539"/>
                  <a:gd name="T16" fmla="*/ 148 w 278"/>
                  <a:gd name="T17" fmla="*/ 430 h 539"/>
                  <a:gd name="T18" fmla="*/ 250 w 278"/>
                  <a:gd name="T19" fmla="*/ 430 h 539"/>
                  <a:gd name="T20" fmla="*/ 241 w 278"/>
                  <a:gd name="T21" fmla="*/ 539 h 539"/>
                  <a:gd name="T22" fmla="*/ 0 w 278"/>
                  <a:gd name="T23" fmla="*/ 539 h 539"/>
                  <a:gd name="T24" fmla="*/ 47 w 278"/>
                  <a:gd name="T25" fmla="*/ 0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78" h="539">
                    <a:moveTo>
                      <a:pt x="47" y="0"/>
                    </a:moveTo>
                    <a:lnTo>
                      <a:pt x="278" y="0"/>
                    </a:lnTo>
                    <a:lnTo>
                      <a:pt x="269" y="109"/>
                    </a:lnTo>
                    <a:lnTo>
                      <a:pt x="177" y="109"/>
                    </a:lnTo>
                    <a:lnTo>
                      <a:pt x="167" y="211"/>
                    </a:lnTo>
                    <a:lnTo>
                      <a:pt x="255" y="211"/>
                    </a:lnTo>
                    <a:lnTo>
                      <a:pt x="245" y="312"/>
                    </a:lnTo>
                    <a:lnTo>
                      <a:pt x="158" y="312"/>
                    </a:lnTo>
                    <a:lnTo>
                      <a:pt x="148" y="430"/>
                    </a:lnTo>
                    <a:lnTo>
                      <a:pt x="250" y="430"/>
                    </a:lnTo>
                    <a:lnTo>
                      <a:pt x="241" y="539"/>
                    </a:lnTo>
                    <a:lnTo>
                      <a:pt x="0" y="539"/>
                    </a:lnTo>
                    <a:lnTo>
                      <a:pt x="47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27" name="Freeform 10"/>
              <p:cNvSpPr>
                <a:spLocks/>
              </p:cNvSpPr>
              <p:nvPr/>
            </p:nvSpPr>
            <p:spPr bwMode="auto">
              <a:xfrm>
                <a:off x="1686801" y="638181"/>
                <a:ext cx="413748" cy="621198"/>
              </a:xfrm>
              <a:custGeom>
                <a:avLst/>
                <a:gdLst>
                  <a:gd name="T0" fmla="*/ 359 w 359"/>
                  <a:gd name="T1" fmla="*/ 0 h 539"/>
                  <a:gd name="T2" fmla="*/ 312 w 359"/>
                  <a:gd name="T3" fmla="*/ 539 h 539"/>
                  <a:gd name="T4" fmla="*/ 189 w 359"/>
                  <a:gd name="T5" fmla="*/ 539 h 539"/>
                  <a:gd name="T6" fmla="*/ 139 w 359"/>
                  <a:gd name="T7" fmla="*/ 293 h 539"/>
                  <a:gd name="T8" fmla="*/ 118 w 359"/>
                  <a:gd name="T9" fmla="*/ 539 h 539"/>
                  <a:gd name="T10" fmla="*/ 0 w 359"/>
                  <a:gd name="T11" fmla="*/ 539 h 539"/>
                  <a:gd name="T12" fmla="*/ 47 w 359"/>
                  <a:gd name="T13" fmla="*/ 0 h 539"/>
                  <a:gd name="T14" fmla="*/ 165 w 359"/>
                  <a:gd name="T15" fmla="*/ 0 h 539"/>
                  <a:gd name="T16" fmla="*/ 222 w 359"/>
                  <a:gd name="T17" fmla="*/ 244 h 539"/>
                  <a:gd name="T18" fmla="*/ 243 w 359"/>
                  <a:gd name="T19" fmla="*/ 0 h 539"/>
                  <a:gd name="T20" fmla="*/ 359 w 359"/>
                  <a:gd name="T21" fmla="*/ 0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9" h="539">
                    <a:moveTo>
                      <a:pt x="359" y="0"/>
                    </a:moveTo>
                    <a:lnTo>
                      <a:pt x="312" y="539"/>
                    </a:lnTo>
                    <a:lnTo>
                      <a:pt x="189" y="539"/>
                    </a:lnTo>
                    <a:lnTo>
                      <a:pt x="139" y="293"/>
                    </a:lnTo>
                    <a:lnTo>
                      <a:pt x="118" y="539"/>
                    </a:lnTo>
                    <a:lnTo>
                      <a:pt x="0" y="539"/>
                    </a:lnTo>
                    <a:lnTo>
                      <a:pt x="47" y="0"/>
                    </a:lnTo>
                    <a:lnTo>
                      <a:pt x="165" y="0"/>
                    </a:lnTo>
                    <a:lnTo>
                      <a:pt x="222" y="244"/>
                    </a:lnTo>
                    <a:lnTo>
                      <a:pt x="243" y="0"/>
                    </a:lnTo>
                    <a:lnTo>
                      <a:pt x="359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28" name="Freeform 11"/>
              <p:cNvSpPr>
                <a:spLocks noEditPoints="1"/>
              </p:cNvSpPr>
              <p:nvPr/>
            </p:nvSpPr>
            <p:spPr bwMode="auto">
              <a:xfrm>
                <a:off x="2113974" y="638181"/>
                <a:ext cx="417205" cy="621198"/>
              </a:xfrm>
              <a:custGeom>
                <a:avLst/>
                <a:gdLst>
                  <a:gd name="T0" fmla="*/ 20 w 153"/>
                  <a:gd name="T1" fmla="*/ 0 h 228"/>
                  <a:gd name="T2" fmla="*/ 64 w 153"/>
                  <a:gd name="T3" fmla="*/ 0 h 228"/>
                  <a:gd name="T4" fmla="*/ 122 w 153"/>
                  <a:gd name="T5" fmla="*/ 4 h 228"/>
                  <a:gd name="T6" fmla="*/ 144 w 153"/>
                  <a:gd name="T7" fmla="*/ 17 h 228"/>
                  <a:gd name="T8" fmla="*/ 152 w 153"/>
                  <a:gd name="T9" fmla="*/ 37 h 228"/>
                  <a:gd name="T10" fmla="*/ 150 w 153"/>
                  <a:gd name="T11" fmla="*/ 81 h 228"/>
                  <a:gd name="T12" fmla="*/ 143 w 153"/>
                  <a:gd name="T13" fmla="*/ 160 h 228"/>
                  <a:gd name="T14" fmla="*/ 137 w 153"/>
                  <a:gd name="T15" fmla="*/ 201 h 228"/>
                  <a:gd name="T16" fmla="*/ 125 w 153"/>
                  <a:gd name="T17" fmla="*/ 217 h 228"/>
                  <a:gd name="T18" fmla="*/ 107 w 153"/>
                  <a:gd name="T19" fmla="*/ 226 h 228"/>
                  <a:gd name="T20" fmla="*/ 75 w 153"/>
                  <a:gd name="T21" fmla="*/ 228 h 228"/>
                  <a:gd name="T22" fmla="*/ 0 w 153"/>
                  <a:gd name="T23" fmla="*/ 228 h 228"/>
                  <a:gd name="T24" fmla="*/ 20 w 153"/>
                  <a:gd name="T25" fmla="*/ 0 h 228"/>
                  <a:gd name="T26" fmla="*/ 76 w 153"/>
                  <a:gd name="T27" fmla="*/ 39 h 228"/>
                  <a:gd name="T28" fmla="*/ 63 w 153"/>
                  <a:gd name="T29" fmla="*/ 189 h 228"/>
                  <a:gd name="T30" fmla="*/ 79 w 153"/>
                  <a:gd name="T31" fmla="*/ 184 h 228"/>
                  <a:gd name="T32" fmla="*/ 84 w 153"/>
                  <a:gd name="T33" fmla="*/ 156 h 228"/>
                  <a:gd name="T34" fmla="*/ 92 w 153"/>
                  <a:gd name="T35" fmla="*/ 67 h 228"/>
                  <a:gd name="T36" fmla="*/ 93 w 153"/>
                  <a:gd name="T37" fmla="*/ 48 h 228"/>
                  <a:gd name="T38" fmla="*/ 89 w 153"/>
                  <a:gd name="T39" fmla="*/ 41 h 228"/>
                  <a:gd name="T40" fmla="*/ 76 w 153"/>
                  <a:gd name="T41" fmla="*/ 39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3" h="228">
                    <a:moveTo>
                      <a:pt x="20" y="0"/>
                    </a:moveTo>
                    <a:cubicBezTo>
                      <a:pt x="64" y="0"/>
                      <a:pt x="64" y="0"/>
                      <a:pt x="64" y="0"/>
                    </a:cubicBezTo>
                    <a:cubicBezTo>
                      <a:pt x="93" y="0"/>
                      <a:pt x="112" y="2"/>
                      <a:pt x="122" y="4"/>
                    </a:cubicBezTo>
                    <a:cubicBezTo>
                      <a:pt x="132" y="7"/>
                      <a:pt x="139" y="11"/>
                      <a:pt x="144" y="17"/>
                    </a:cubicBezTo>
                    <a:cubicBezTo>
                      <a:pt x="149" y="23"/>
                      <a:pt x="151" y="30"/>
                      <a:pt x="152" y="37"/>
                    </a:cubicBezTo>
                    <a:cubicBezTo>
                      <a:pt x="153" y="45"/>
                      <a:pt x="152" y="59"/>
                      <a:pt x="150" y="81"/>
                    </a:cubicBezTo>
                    <a:cubicBezTo>
                      <a:pt x="143" y="160"/>
                      <a:pt x="143" y="160"/>
                      <a:pt x="143" y="160"/>
                    </a:cubicBezTo>
                    <a:cubicBezTo>
                      <a:pt x="141" y="181"/>
                      <a:pt x="139" y="194"/>
                      <a:pt x="137" y="201"/>
                    </a:cubicBezTo>
                    <a:cubicBezTo>
                      <a:pt x="134" y="208"/>
                      <a:pt x="130" y="214"/>
                      <a:pt x="125" y="217"/>
                    </a:cubicBezTo>
                    <a:cubicBezTo>
                      <a:pt x="120" y="221"/>
                      <a:pt x="114" y="224"/>
                      <a:pt x="107" y="226"/>
                    </a:cubicBezTo>
                    <a:cubicBezTo>
                      <a:pt x="100" y="227"/>
                      <a:pt x="89" y="228"/>
                      <a:pt x="75" y="228"/>
                    </a:cubicBezTo>
                    <a:cubicBezTo>
                      <a:pt x="0" y="228"/>
                      <a:pt x="0" y="228"/>
                      <a:pt x="0" y="228"/>
                    </a:cubicBezTo>
                    <a:lnTo>
                      <a:pt x="20" y="0"/>
                    </a:lnTo>
                    <a:close/>
                    <a:moveTo>
                      <a:pt x="76" y="39"/>
                    </a:moveTo>
                    <a:cubicBezTo>
                      <a:pt x="63" y="189"/>
                      <a:pt x="63" y="189"/>
                      <a:pt x="63" y="189"/>
                    </a:cubicBezTo>
                    <a:cubicBezTo>
                      <a:pt x="71" y="189"/>
                      <a:pt x="77" y="187"/>
                      <a:pt x="79" y="184"/>
                    </a:cubicBezTo>
                    <a:cubicBezTo>
                      <a:pt x="81" y="180"/>
                      <a:pt x="83" y="171"/>
                      <a:pt x="84" y="156"/>
                    </a:cubicBezTo>
                    <a:cubicBezTo>
                      <a:pt x="92" y="67"/>
                      <a:pt x="92" y="67"/>
                      <a:pt x="92" y="67"/>
                    </a:cubicBezTo>
                    <a:cubicBezTo>
                      <a:pt x="93" y="57"/>
                      <a:pt x="93" y="51"/>
                      <a:pt x="93" y="48"/>
                    </a:cubicBezTo>
                    <a:cubicBezTo>
                      <a:pt x="92" y="45"/>
                      <a:pt x="91" y="43"/>
                      <a:pt x="89" y="41"/>
                    </a:cubicBezTo>
                    <a:cubicBezTo>
                      <a:pt x="87" y="40"/>
                      <a:pt x="82" y="39"/>
                      <a:pt x="76" y="39"/>
                    </a:cubicBez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35" name="Freeform 19"/>
              <p:cNvSpPr>
                <a:spLocks/>
              </p:cNvSpPr>
              <p:nvPr/>
            </p:nvSpPr>
            <p:spPr bwMode="auto">
              <a:xfrm>
                <a:off x="880856" y="638181"/>
                <a:ext cx="381478" cy="620045"/>
              </a:xfrm>
              <a:custGeom>
                <a:avLst/>
                <a:gdLst>
                  <a:gd name="T0" fmla="*/ 140 w 140"/>
                  <a:gd name="T1" fmla="*/ 0 h 228"/>
                  <a:gd name="T2" fmla="*/ 84 w 140"/>
                  <a:gd name="T3" fmla="*/ 146 h 228"/>
                  <a:gd name="T4" fmla="*/ 77 w 140"/>
                  <a:gd name="T5" fmla="*/ 228 h 228"/>
                  <a:gd name="T6" fmla="*/ 22 w 140"/>
                  <a:gd name="T7" fmla="*/ 228 h 228"/>
                  <a:gd name="T8" fmla="*/ 29 w 140"/>
                  <a:gd name="T9" fmla="*/ 146 h 228"/>
                  <a:gd name="T10" fmla="*/ 0 w 140"/>
                  <a:gd name="T11" fmla="*/ 0 h 228"/>
                  <a:gd name="T12" fmla="*/ 54 w 140"/>
                  <a:gd name="T13" fmla="*/ 0 h 228"/>
                  <a:gd name="T14" fmla="*/ 61 w 140"/>
                  <a:gd name="T15" fmla="*/ 90 h 228"/>
                  <a:gd name="T16" fmla="*/ 85 w 140"/>
                  <a:gd name="T17" fmla="*/ 0 h 228"/>
                  <a:gd name="T18" fmla="*/ 140 w 140"/>
                  <a:gd name="T19" fmla="*/ 0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0" h="228">
                    <a:moveTo>
                      <a:pt x="140" y="0"/>
                    </a:moveTo>
                    <a:cubicBezTo>
                      <a:pt x="84" y="146"/>
                      <a:pt x="84" y="146"/>
                      <a:pt x="84" y="146"/>
                    </a:cubicBezTo>
                    <a:cubicBezTo>
                      <a:pt x="77" y="228"/>
                      <a:pt x="77" y="228"/>
                      <a:pt x="77" y="228"/>
                    </a:cubicBezTo>
                    <a:cubicBezTo>
                      <a:pt x="22" y="228"/>
                      <a:pt x="22" y="228"/>
                      <a:pt x="22" y="228"/>
                    </a:cubicBezTo>
                    <a:cubicBezTo>
                      <a:pt x="29" y="146"/>
                      <a:pt x="29" y="146"/>
                      <a:pt x="29" y="14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9" y="45"/>
                      <a:pt x="61" y="75"/>
                      <a:pt x="61" y="90"/>
                    </a:cubicBezTo>
                    <a:cubicBezTo>
                      <a:pt x="66" y="66"/>
                      <a:pt x="74" y="36"/>
                      <a:pt x="85" y="0"/>
                    </a:cubicBezTo>
                    <a:lnTo>
                      <a:pt x="140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36" name="Freeform 17"/>
              <p:cNvSpPr>
                <a:spLocks noEditPoints="1"/>
              </p:cNvSpPr>
              <p:nvPr/>
            </p:nvSpPr>
            <p:spPr bwMode="auto">
              <a:xfrm>
                <a:off x="1275761" y="638181"/>
                <a:ext cx="397613" cy="645400"/>
              </a:xfrm>
              <a:custGeom>
                <a:avLst/>
                <a:gdLst>
                  <a:gd name="T0" fmla="*/ 140 w 146"/>
                  <a:gd name="T1" fmla="*/ 138 h 237"/>
                  <a:gd name="T2" fmla="*/ 134 w 146"/>
                  <a:gd name="T3" fmla="*/ 186 h 237"/>
                  <a:gd name="T4" fmla="*/ 121 w 146"/>
                  <a:gd name="T5" fmla="*/ 212 h 237"/>
                  <a:gd name="T6" fmla="*/ 97 w 146"/>
                  <a:gd name="T7" fmla="*/ 231 h 237"/>
                  <a:gd name="T8" fmla="*/ 62 w 146"/>
                  <a:gd name="T9" fmla="*/ 237 h 237"/>
                  <a:gd name="T10" fmla="*/ 30 w 146"/>
                  <a:gd name="T11" fmla="*/ 231 h 237"/>
                  <a:gd name="T12" fmla="*/ 8 w 146"/>
                  <a:gd name="T13" fmla="*/ 213 h 237"/>
                  <a:gd name="T14" fmla="*/ 0 w 146"/>
                  <a:gd name="T15" fmla="*/ 187 h 237"/>
                  <a:gd name="T16" fmla="*/ 3 w 146"/>
                  <a:gd name="T17" fmla="*/ 138 h 237"/>
                  <a:gd name="T18" fmla="*/ 6 w 146"/>
                  <a:gd name="T19" fmla="*/ 99 h 237"/>
                  <a:gd name="T20" fmla="*/ 12 w 146"/>
                  <a:gd name="T21" fmla="*/ 50 h 237"/>
                  <a:gd name="T22" fmla="*/ 24 w 146"/>
                  <a:gd name="T23" fmla="*/ 24 h 237"/>
                  <a:gd name="T24" fmla="*/ 49 w 146"/>
                  <a:gd name="T25" fmla="*/ 6 h 237"/>
                  <a:gd name="T26" fmla="*/ 83 w 146"/>
                  <a:gd name="T27" fmla="*/ 0 h 237"/>
                  <a:gd name="T28" fmla="*/ 116 w 146"/>
                  <a:gd name="T29" fmla="*/ 6 h 237"/>
                  <a:gd name="T30" fmla="*/ 137 w 146"/>
                  <a:gd name="T31" fmla="*/ 24 h 237"/>
                  <a:gd name="T32" fmla="*/ 146 w 146"/>
                  <a:gd name="T33" fmla="*/ 50 h 237"/>
                  <a:gd name="T34" fmla="*/ 143 w 146"/>
                  <a:gd name="T35" fmla="*/ 99 h 237"/>
                  <a:gd name="T36" fmla="*/ 140 w 146"/>
                  <a:gd name="T37" fmla="*/ 138 h 237"/>
                  <a:gd name="T38" fmla="*/ 87 w 146"/>
                  <a:gd name="T39" fmla="*/ 63 h 237"/>
                  <a:gd name="T40" fmla="*/ 87 w 146"/>
                  <a:gd name="T41" fmla="*/ 43 h 237"/>
                  <a:gd name="T42" fmla="*/ 80 w 146"/>
                  <a:gd name="T43" fmla="*/ 38 h 237"/>
                  <a:gd name="T44" fmla="*/ 73 w 146"/>
                  <a:gd name="T45" fmla="*/ 42 h 237"/>
                  <a:gd name="T46" fmla="*/ 68 w 146"/>
                  <a:gd name="T47" fmla="*/ 63 h 237"/>
                  <a:gd name="T48" fmla="*/ 59 w 146"/>
                  <a:gd name="T49" fmla="*/ 169 h 237"/>
                  <a:gd name="T50" fmla="*/ 59 w 146"/>
                  <a:gd name="T51" fmla="*/ 194 h 237"/>
                  <a:gd name="T52" fmla="*/ 66 w 146"/>
                  <a:gd name="T53" fmla="*/ 198 h 237"/>
                  <a:gd name="T54" fmla="*/ 74 w 146"/>
                  <a:gd name="T55" fmla="*/ 193 h 237"/>
                  <a:gd name="T56" fmla="*/ 78 w 146"/>
                  <a:gd name="T57" fmla="*/ 168 h 237"/>
                  <a:gd name="T58" fmla="*/ 87 w 146"/>
                  <a:gd name="T59" fmla="*/ 63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46" h="237">
                    <a:moveTo>
                      <a:pt x="140" y="138"/>
                    </a:moveTo>
                    <a:cubicBezTo>
                      <a:pt x="138" y="161"/>
                      <a:pt x="136" y="177"/>
                      <a:pt x="134" y="186"/>
                    </a:cubicBezTo>
                    <a:cubicBezTo>
                      <a:pt x="132" y="196"/>
                      <a:pt x="128" y="205"/>
                      <a:pt x="121" y="212"/>
                    </a:cubicBezTo>
                    <a:cubicBezTo>
                      <a:pt x="115" y="220"/>
                      <a:pt x="107" y="226"/>
                      <a:pt x="97" y="231"/>
                    </a:cubicBezTo>
                    <a:cubicBezTo>
                      <a:pt x="87" y="235"/>
                      <a:pt x="75" y="237"/>
                      <a:pt x="62" y="237"/>
                    </a:cubicBezTo>
                    <a:cubicBezTo>
                      <a:pt x="50" y="237"/>
                      <a:pt x="39" y="235"/>
                      <a:pt x="30" y="231"/>
                    </a:cubicBezTo>
                    <a:cubicBezTo>
                      <a:pt x="21" y="227"/>
                      <a:pt x="14" y="221"/>
                      <a:pt x="8" y="213"/>
                    </a:cubicBezTo>
                    <a:cubicBezTo>
                      <a:pt x="3" y="205"/>
                      <a:pt x="0" y="196"/>
                      <a:pt x="0" y="187"/>
                    </a:cubicBezTo>
                    <a:cubicBezTo>
                      <a:pt x="0" y="178"/>
                      <a:pt x="1" y="161"/>
                      <a:pt x="3" y="138"/>
                    </a:cubicBezTo>
                    <a:cubicBezTo>
                      <a:pt x="6" y="99"/>
                      <a:pt x="6" y="99"/>
                      <a:pt x="6" y="99"/>
                    </a:cubicBezTo>
                    <a:cubicBezTo>
                      <a:pt x="8" y="76"/>
                      <a:pt x="10" y="60"/>
                      <a:pt x="12" y="50"/>
                    </a:cubicBezTo>
                    <a:cubicBezTo>
                      <a:pt x="14" y="41"/>
                      <a:pt x="18" y="32"/>
                      <a:pt x="24" y="24"/>
                    </a:cubicBezTo>
                    <a:cubicBezTo>
                      <a:pt x="31" y="16"/>
                      <a:pt x="39" y="10"/>
                      <a:pt x="49" y="6"/>
                    </a:cubicBezTo>
                    <a:cubicBezTo>
                      <a:pt x="59" y="2"/>
                      <a:pt x="70" y="0"/>
                      <a:pt x="83" y="0"/>
                    </a:cubicBezTo>
                    <a:cubicBezTo>
                      <a:pt x="95" y="0"/>
                      <a:pt x="106" y="2"/>
                      <a:pt x="116" y="6"/>
                    </a:cubicBezTo>
                    <a:cubicBezTo>
                      <a:pt x="125" y="10"/>
                      <a:pt x="132" y="16"/>
                      <a:pt x="137" y="24"/>
                    </a:cubicBezTo>
                    <a:cubicBezTo>
                      <a:pt x="143" y="32"/>
                      <a:pt x="145" y="40"/>
                      <a:pt x="146" y="50"/>
                    </a:cubicBezTo>
                    <a:cubicBezTo>
                      <a:pt x="146" y="59"/>
                      <a:pt x="145" y="75"/>
                      <a:pt x="143" y="99"/>
                    </a:cubicBezTo>
                    <a:lnTo>
                      <a:pt x="140" y="138"/>
                    </a:lnTo>
                    <a:close/>
                    <a:moveTo>
                      <a:pt x="87" y="63"/>
                    </a:moveTo>
                    <a:cubicBezTo>
                      <a:pt x="88" y="52"/>
                      <a:pt x="88" y="46"/>
                      <a:pt x="87" y="43"/>
                    </a:cubicBezTo>
                    <a:cubicBezTo>
                      <a:pt x="86" y="40"/>
                      <a:pt x="84" y="38"/>
                      <a:pt x="80" y="38"/>
                    </a:cubicBezTo>
                    <a:cubicBezTo>
                      <a:pt x="77" y="38"/>
                      <a:pt x="75" y="39"/>
                      <a:pt x="73" y="42"/>
                    </a:cubicBezTo>
                    <a:cubicBezTo>
                      <a:pt x="71" y="44"/>
                      <a:pt x="69" y="51"/>
                      <a:pt x="68" y="63"/>
                    </a:cubicBezTo>
                    <a:cubicBezTo>
                      <a:pt x="59" y="169"/>
                      <a:pt x="59" y="169"/>
                      <a:pt x="59" y="169"/>
                    </a:cubicBezTo>
                    <a:cubicBezTo>
                      <a:pt x="58" y="182"/>
                      <a:pt x="58" y="191"/>
                      <a:pt x="59" y="194"/>
                    </a:cubicBezTo>
                    <a:cubicBezTo>
                      <a:pt x="59" y="197"/>
                      <a:pt x="62" y="198"/>
                      <a:pt x="66" y="198"/>
                    </a:cubicBezTo>
                    <a:cubicBezTo>
                      <a:pt x="70" y="198"/>
                      <a:pt x="72" y="197"/>
                      <a:pt x="74" y="193"/>
                    </a:cubicBezTo>
                    <a:cubicBezTo>
                      <a:pt x="75" y="189"/>
                      <a:pt x="77" y="181"/>
                      <a:pt x="78" y="168"/>
                    </a:cubicBezTo>
                    <a:lnTo>
                      <a:pt x="87" y="63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0" name="TextBox 39"/>
          <p:cNvSpPr txBox="1"/>
          <p:nvPr/>
        </p:nvSpPr>
        <p:spPr>
          <a:xfrm>
            <a:off x="251520" y="4328580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i="1" smtClean="0">
                <a:solidFill>
                  <a:srgbClr val="A88000"/>
                </a:solidFill>
                <a:latin typeface="汉仪粗宋繁" pitchFamily="49" charset="-122"/>
                <a:ea typeface="汉仪粗宋繁" pitchFamily="49" charset="-122"/>
              </a:rPr>
              <a:t>伤退离场</a:t>
            </a:r>
            <a:r>
              <a:rPr lang="en-US" altLang="zh-CN" b="1" i="1" smtClean="0">
                <a:solidFill>
                  <a:srgbClr val="A88000"/>
                </a:solidFill>
                <a:latin typeface="汉仪粗宋繁" pitchFamily="49" charset="-122"/>
                <a:ea typeface="汉仪粗宋繁" pitchFamily="49" charset="-122"/>
              </a:rPr>
              <a:t> </a:t>
            </a:r>
          </a:p>
          <a:p>
            <a:pPr algn="r"/>
            <a:r>
              <a:rPr lang="en-US" altLang="zh-CN" i="1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粗宋繁" pitchFamily="49" charset="-122"/>
                <a:ea typeface="汉仪粗宋繁" pitchFamily="49" charset="-122"/>
              </a:rPr>
              <a:t>2008.8.18 </a:t>
            </a:r>
            <a:r>
              <a:rPr lang="zh-CN" altLang="en-US" i="1">
                <a:solidFill>
                  <a:schemeClr val="tx1">
                    <a:lumMod val="85000"/>
                    <a:lumOff val="15000"/>
                  </a:schemeClr>
                </a:solidFill>
                <a:latin typeface="汉仪粗宋繁" pitchFamily="49" charset="-122"/>
                <a:ea typeface="汉仪粗宋繁" pitchFamily="49" charset="-122"/>
              </a:rPr>
              <a:t>北京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18240" y="3752516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i="1" smtClean="0">
                <a:solidFill>
                  <a:srgbClr val="A88000"/>
                </a:solidFill>
                <a:latin typeface="汉仪粗宋繁" pitchFamily="49" charset="-122"/>
                <a:ea typeface="汉仪粗宋繁" pitchFamily="49" charset="-122"/>
              </a:rPr>
              <a:t>碰撞失金</a:t>
            </a:r>
            <a:r>
              <a:rPr lang="en-US" altLang="zh-CN" b="1" i="1" smtClean="0">
                <a:solidFill>
                  <a:srgbClr val="A88000"/>
                </a:solidFill>
                <a:latin typeface="汉仪粗宋繁" pitchFamily="49" charset="-122"/>
                <a:ea typeface="汉仪粗宋繁" pitchFamily="49" charset="-122"/>
              </a:rPr>
              <a:t> </a:t>
            </a:r>
            <a:r>
              <a:rPr lang="en-US" altLang="zh-CN" i="1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粗宋繁" pitchFamily="49" charset="-122"/>
                <a:ea typeface="汉仪粗宋繁" pitchFamily="49" charset="-122"/>
              </a:rPr>
              <a:t>2011.8.29 </a:t>
            </a:r>
            <a:r>
              <a:rPr lang="zh-CN" altLang="en-US" i="1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粗宋繁" pitchFamily="49" charset="-122"/>
                <a:ea typeface="汉仪粗宋繁" pitchFamily="49" charset="-122"/>
              </a:rPr>
              <a:t>大邱</a:t>
            </a:r>
            <a:endParaRPr lang="zh-CN" altLang="en-US" i="1">
              <a:solidFill>
                <a:schemeClr val="tx1">
                  <a:lumMod val="85000"/>
                  <a:lumOff val="15000"/>
                </a:schemeClr>
              </a:solidFill>
              <a:latin typeface="汉仪粗宋繁" pitchFamily="49" charset="-122"/>
              <a:ea typeface="汉仪粗宋繁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95536" y="3176452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i="1" smtClean="0">
                <a:solidFill>
                  <a:srgbClr val="A88000"/>
                </a:solidFill>
                <a:latin typeface="汉仪粗宋繁" pitchFamily="49" charset="-122"/>
                <a:ea typeface="汉仪粗宋繁" pitchFamily="49" charset="-122"/>
              </a:rPr>
              <a:t>韧带断裂</a:t>
            </a:r>
            <a:r>
              <a:rPr lang="en-US" altLang="zh-CN" b="1" i="1" smtClean="0">
                <a:solidFill>
                  <a:srgbClr val="A88000"/>
                </a:solidFill>
                <a:latin typeface="汉仪粗宋繁" pitchFamily="49" charset="-122"/>
                <a:ea typeface="汉仪粗宋繁" pitchFamily="49" charset="-122"/>
              </a:rPr>
              <a:t> </a:t>
            </a:r>
            <a:r>
              <a:rPr lang="en-US" altLang="zh-CN" i="1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粗宋繁" pitchFamily="49" charset="-122"/>
                <a:ea typeface="汉仪粗宋繁" pitchFamily="49" charset="-122"/>
              </a:rPr>
              <a:t>2012.8.07 </a:t>
            </a:r>
            <a:r>
              <a:rPr lang="zh-CN" altLang="en-US" i="1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粗宋繁" pitchFamily="49" charset="-122"/>
                <a:ea typeface="汉仪粗宋繁" pitchFamily="49" charset="-122"/>
              </a:rPr>
              <a:t>伦敦</a:t>
            </a:r>
            <a:endParaRPr lang="zh-CN" altLang="en-US" i="1">
              <a:solidFill>
                <a:schemeClr val="tx1">
                  <a:lumMod val="85000"/>
                  <a:lumOff val="15000"/>
                </a:schemeClr>
              </a:solidFill>
              <a:latin typeface="汉仪粗宋繁" pitchFamily="49" charset="-122"/>
              <a:ea typeface="汉仪粗宋繁" pitchFamily="49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 flipH="1">
            <a:off x="2411760" y="0"/>
            <a:ext cx="501294" cy="5143500"/>
          </a:xfrm>
          <a:prstGeom prst="line">
            <a:avLst/>
          </a:prstGeom>
          <a:ln w="63500" cap="rnd">
            <a:solidFill>
              <a:schemeClr val="bg1">
                <a:lumMod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5970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300192" y="0"/>
            <a:ext cx="2843808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473425" y="3033280"/>
            <a:ext cx="2275039" cy="1897159"/>
            <a:chOff x="6398617" y="3033280"/>
            <a:chExt cx="2275039" cy="1897159"/>
          </a:xfrm>
        </p:grpSpPr>
        <p:grpSp>
          <p:nvGrpSpPr>
            <p:cNvPr id="27" name="组合 26"/>
            <p:cNvGrpSpPr/>
            <p:nvPr/>
          </p:nvGrpSpPr>
          <p:grpSpPr>
            <a:xfrm>
              <a:off x="6398617" y="3676524"/>
              <a:ext cx="1063773" cy="599072"/>
              <a:chOff x="2425700" y="1963738"/>
              <a:chExt cx="2111375" cy="1189038"/>
            </a:xfrm>
            <a:solidFill>
              <a:srgbClr val="A8800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 useBgFill="1">
            <p:nvSpPr>
              <p:cNvPr id="28" name="Freeform 13"/>
              <p:cNvSpPr>
                <a:spLocks/>
              </p:cNvSpPr>
              <p:nvPr/>
            </p:nvSpPr>
            <p:spPr bwMode="auto">
              <a:xfrm>
                <a:off x="2425700" y="1963738"/>
                <a:ext cx="669925" cy="1189038"/>
              </a:xfrm>
              <a:custGeom>
                <a:avLst/>
                <a:gdLst>
                  <a:gd name="T0" fmla="*/ 422 w 422"/>
                  <a:gd name="T1" fmla="*/ 0 h 749"/>
                  <a:gd name="T2" fmla="*/ 422 w 422"/>
                  <a:gd name="T3" fmla="*/ 152 h 749"/>
                  <a:gd name="T4" fmla="*/ 309 w 422"/>
                  <a:gd name="T5" fmla="*/ 152 h 749"/>
                  <a:gd name="T6" fmla="*/ 309 w 422"/>
                  <a:gd name="T7" fmla="*/ 749 h 749"/>
                  <a:gd name="T8" fmla="*/ 113 w 422"/>
                  <a:gd name="T9" fmla="*/ 749 h 749"/>
                  <a:gd name="T10" fmla="*/ 113 w 422"/>
                  <a:gd name="T11" fmla="*/ 152 h 749"/>
                  <a:gd name="T12" fmla="*/ 0 w 422"/>
                  <a:gd name="T13" fmla="*/ 152 h 749"/>
                  <a:gd name="T14" fmla="*/ 0 w 422"/>
                  <a:gd name="T15" fmla="*/ 0 h 749"/>
                  <a:gd name="T16" fmla="*/ 422 w 422"/>
                  <a:gd name="T17" fmla="*/ 0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2" h="749">
                    <a:moveTo>
                      <a:pt x="422" y="0"/>
                    </a:moveTo>
                    <a:lnTo>
                      <a:pt x="422" y="152"/>
                    </a:lnTo>
                    <a:lnTo>
                      <a:pt x="309" y="152"/>
                    </a:lnTo>
                    <a:lnTo>
                      <a:pt x="309" y="749"/>
                    </a:lnTo>
                    <a:lnTo>
                      <a:pt x="113" y="749"/>
                    </a:lnTo>
                    <a:lnTo>
                      <a:pt x="113" y="152"/>
                    </a:lnTo>
                    <a:lnTo>
                      <a:pt x="0" y="152"/>
                    </a:lnTo>
                    <a:lnTo>
                      <a:pt x="0" y="0"/>
                    </a:lnTo>
                    <a:lnTo>
                      <a:pt x="422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29" name="Freeform 14"/>
              <p:cNvSpPr>
                <a:spLocks/>
              </p:cNvSpPr>
              <p:nvPr/>
            </p:nvSpPr>
            <p:spPr bwMode="auto">
              <a:xfrm>
                <a:off x="3167063" y="1963738"/>
                <a:ext cx="709613" cy="1189038"/>
              </a:xfrm>
              <a:custGeom>
                <a:avLst/>
                <a:gdLst>
                  <a:gd name="T0" fmla="*/ 447 w 447"/>
                  <a:gd name="T1" fmla="*/ 0 h 749"/>
                  <a:gd name="T2" fmla="*/ 447 w 447"/>
                  <a:gd name="T3" fmla="*/ 749 h 749"/>
                  <a:gd name="T4" fmla="*/ 253 w 447"/>
                  <a:gd name="T5" fmla="*/ 749 h 749"/>
                  <a:gd name="T6" fmla="*/ 253 w 447"/>
                  <a:gd name="T7" fmla="*/ 435 h 749"/>
                  <a:gd name="T8" fmla="*/ 194 w 447"/>
                  <a:gd name="T9" fmla="*/ 435 h 749"/>
                  <a:gd name="T10" fmla="*/ 194 w 447"/>
                  <a:gd name="T11" fmla="*/ 749 h 749"/>
                  <a:gd name="T12" fmla="*/ 0 w 447"/>
                  <a:gd name="T13" fmla="*/ 749 h 749"/>
                  <a:gd name="T14" fmla="*/ 0 w 447"/>
                  <a:gd name="T15" fmla="*/ 0 h 749"/>
                  <a:gd name="T16" fmla="*/ 194 w 447"/>
                  <a:gd name="T17" fmla="*/ 0 h 749"/>
                  <a:gd name="T18" fmla="*/ 194 w 447"/>
                  <a:gd name="T19" fmla="*/ 267 h 749"/>
                  <a:gd name="T20" fmla="*/ 253 w 447"/>
                  <a:gd name="T21" fmla="*/ 267 h 749"/>
                  <a:gd name="T22" fmla="*/ 253 w 447"/>
                  <a:gd name="T23" fmla="*/ 0 h 749"/>
                  <a:gd name="T24" fmla="*/ 447 w 447"/>
                  <a:gd name="T25" fmla="*/ 0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7" h="749">
                    <a:moveTo>
                      <a:pt x="447" y="0"/>
                    </a:moveTo>
                    <a:lnTo>
                      <a:pt x="447" y="749"/>
                    </a:lnTo>
                    <a:lnTo>
                      <a:pt x="253" y="749"/>
                    </a:lnTo>
                    <a:lnTo>
                      <a:pt x="253" y="435"/>
                    </a:lnTo>
                    <a:lnTo>
                      <a:pt x="194" y="435"/>
                    </a:lnTo>
                    <a:lnTo>
                      <a:pt x="194" y="749"/>
                    </a:lnTo>
                    <a:lnTo>
                      <a:pt x="0" y="749"/>
                    </a:lnTo>
                    <a:lnTo>
                      <a:pt x="0" y="0"/>
                    </a:lnTo>
                    <a:lnTo>
                      <a:pt x="194" y="0"/>
                    </a:lnTo>
                    <a:lnTo>
                      <a:pt x="194" y="267"/>
                    </a:lnTo>
                    <a:lnTo>
                      <a:pt x="253" y="267"/>
                    </a:lnTo>
                    <a:lnTo>
                      <a:pt x="253" y="0"/>
                    </a:lnTo>
                    <a:lnTo>
                      <a:pt x="447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30" name="Freeform 15"/>
              <p:cNvSpPr>
                <a:spLocks/>
              </p:cNvSpPr>
              <p:nvPr/>
            </p:nvSpPr>
            <p:spPr bwMode="auto">
              <a:xfrm>
                <a:off x="4000500" y="1963738"/>
                <a:ext cx="536575" cy="1189038"/>
              </a:xfrm>
              <a:custGeom>
                <a:avLst/>
                <a:gdLst>
                  <a:gd name="T0" fmla="*/ 0 w 338"/>
                  <a:gd name="T1" fmla="*/ 0 h 749"/>
                  <a:gd name="T2" fmla="*/ 323 w 338"/>
                  <a:gd name="T3" fmla="*/ 0 h 749"/>
                  <a:gd name="T4" fmla="*/ 323 w 338"/>
                  <a:gd name="T5" fmla="*/ 152 h 749"/>
                  <a:gd name="T6" fmla="*/ 196 w 338"/>
                  <a:gd name="T7" fmla="*/ 152 h 749"/>
                  <a:gd name="T8" fmla="*/ 196 w 338"/>
                  <a:gd name="T9" fmla="*/ 293 h 749"/>
                  <a:gd name="T10" fmla="*/ 316 w 338"/>
                  <a:gd name="T11" fmla="*/ 293 h 749"/>
                  <a:gd name="T12" fmla="*/ 316 w 338"/>
                  <a:gd name="T13" fmla="*/ 435 h 749"/>
                  <a:gd name="T14" fmla="*/ 196 w 338"/>
                  <a:gd name="T15" fmla="*/ 435 h 749"/>
                  <a:gd name="T16" fmla="*/ 196 w 338"/>
                  <a:gd name="T17" fmla="*/ 598 h 749"/>
                  <a:gd name="T18" fmla="*/ 338 w 338"/>
                  <a:gd name="T19" fmla="*/ 598 h 749"/>
                  <a:gd name="T20" fmla="*/ 338 w 338"/>
                  <a:gd name="T21" fmla="*/ 749 h 749"/>
                  <a:gd name="T22" fmla="*/ 0 w 338"/>
                  <a:gd name="T23" fmla="*/ 749 h 749"/>
                  <a:gd name="T24" fmla="*/ 0 w 338"/>
                  <a:gd name="T25" fmla="*/ 0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38" h="749">
                    <a:moveTo>
                      <a:pt x="0" y="0"/>
                    </a:moveTo>
                    <a:lnTo>
                      <a:pt x="323" y="0"/>
                    </a:lnTo>
                    <a:lnTo>
                      <a:pt x="323" y="152"/>
                    </a:lnTo>
                    <a:lnTo>
                      <a:pt x="196" y="152"/>
                    </a:lnTo>
                    <a:lnTo>
                      <a:pt x="196" y="293"/>
                    </a:lnTo>
                    <a:lnTo>
                      <a:pt x="316" y="293"/>
                    </a:lnTo>
                    <a:lnTo>
                      <a:pt x="316" y="435"/>
                    </a:lnTo>
                    <a:lnTo>
                      <a:pt x="196" y="435"/>
                    </a:lnTo>
                    <a:lnTo>
                      <a:pt x="196" y="598"/>
                    </a:lnTo>
                    <a:lnTo>
                      <a:pt x="338" y="598"/>
                    </a:lnTo>
                    <a:lnTo>
                      <a:pt x="338" y="749"/>
                    </a:lnTo>
                    <a:lnTo>
                      <a:pt x="0" y="749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6398617" y="4308971"/>
              <a:ext cx="1847606" cy="621468"/>
              <a:chOff x="3203848" y="3331787"/>
              <a:chExt cx="1847606" cy="62146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 useBgFill="1">
            <p:nvSpPr>
              <p:cNvPr id="32" name="Freeform 16"/>
              <p:cNvSpPr>
                <a:spLocks/>
              </p:cNvSpPr>
              <p:nvPr/>
            </p:nvSpPr>
            <p:spPr bwMode="auto">
              <a:xfrm>
                <a:off x="3203848" y="3331787"/>
                <a:ext cx="360723" cy="621468"/>
              </a:xfrm>
              <a:custGeom>
                <a:avLst/>
                <a:gdLst>
                  <a:gd name="T0" fmla="*/ 191 w 191"/>
                  <a:gd name="T1" fmla="*/ 123 h 329"/>
                  <a:gd name="T2" fmla="*/ 108 w 191"/>
                  <a:gd name="T3" fmla="*/ 123 h 329"/>
                  <a:gd name="T4" fmla="*/ 108 w 191"/>
                  <a:gd name="T5" fmla="*/ 94 h 329"/>
                  <a:gd name="T6" fmla="*/ 106 w 191"/>
                  <a:gd name="T7" fmla="*/ 60 h 329"/>
                  <a:gd name="T8" fmla="*/ 95 w 191"/>
                  <a:gd name="T9" fmla="*/ 53 h 329"/>
                  <a:gd name="T10" fmla="*/ 84 w 191"/>
                  <a:gd name="T11" fmla="*/ 59 h 329"/>
                  <a:gd name="T12" fmla="*/ 82 w 191"/>
                  <a:gd name="T13" fmla="*/ 89 h 329"/>
                  <a:gd name="T14" fmla="*/ 82 w 191"/>
                  <a:gd name="T15" fmla="*/ 241 h 329"/>
                  <a:gd name="T16" fmla="*/ 84 w 191"/>
                  <a:gd name="T17" fmla="*/ 269 h 329"/>
                  <a:gd name="T18" fmla="*/ 95 w 191"/>
                  <a:gd name="T19" fmla="*/ 276 h 329"/>
                  <a:gd name="T20" fmla="*/ 108 w 191"/>
                  <a:gd name="T21" fmla="*/ 268 h 329"/>
                  <a:gd name="T22" fmla="*/ 111 w 191"/>
                  <a:gd name="T23" fmla="*/ 238 h 329"/>
                  <a:gd name="T24" fmla="*/ 111 w 191"/>
                  <a:gd name="T25" fmla="*/ 201 h 329"/>
                  <a:gd name="T26" fmla="*/ 94 w 191"/>
                  <a:gd name="T27" fmla="*/ 201 h 329"/>
                  <a:gd name="T28" fmla="*/ 94 w 191"/>
                  <a:gd name="T29" fmla="*/ 153 h 329"/>
                  <a:gd name="T30" fmla="*/ 191 w 191"/>
                  <a:gd name="T31" fmla="*/ 153 h 329"/>
                  <a:gd name="T32" fmla="*/ 191 w 191"/>
                  <a:gd name="T33" fmla="*/ 323 h 329"/>
                  <a:gd name="T34" fmla="*/ 139 w 191"/>
                  <a:gd name="T35" fmla="*/ 323 h 329"/>
                  <a:gd name="T36" fmla="*/ 131 w 191"/>
                  <a:gd name="T37" fmla="*/ 300 h 329"/>
                  <a:gd name="T38" fmla="*/ 110 w 191"/>
                  <a:gd name="T39" fmla="*/ 322 h 329"/>
                  <a:gd name="T40" fmla="*/ 80 w 191"/>
                  <a:gd name="T41" fmla="*/ 329 h 329"/>
                  <a:gd name="T42" fmla="*/ 41 w 191"/>
                  <a:gd name="T43" fmla="*/ 319 h 329"/>
                  <a:gd name="T44" fmla="*/ 14 w 191"/>
                  <a:gd name="T45" fmla="*/ 294 h 329"/>
                  <a:gd name="T46" fmla="*/ 2 w 191"/>
                  <a:gd name="T47" fmla="*/ 263 h 329"/>
                  <a:gd name="T48" fmla="*/ 0 w 191"/>
                  <a:gd name="T49" fmla="*/ 214 h 329"/>
                  <a:gd name="T50" fmla="*/ 0 w 191"/>
                  <a:gd name="T51" fmla="*/ 120 h 329"/>
                  <a:gd name="T52" fmla="*/ 4 w 191"/>
                  <a:gd name="T53" fmla="*/ 54 h 329"/>
                  <a:gd name="T54" fmla="*/ 32 w 191"/>
                  <a:gd name="T55" fmla="*/ 17 h 329"/>
                  <a:gd name="T56" fmla="*/ 92 w 191"/>
                  <a:gd name="T57" fmla="*/ 0 h 329"/>
                  <a:gd name="T58" fmla="*/ 152 w 191"/>
                  <a:gd name="T59" fmla="*/ 15 h 329"/>
                  <a:gd name="T60" fmla="*/ 183 w 191"/>
                  <a:gd name="T61" fmla="*/ 50 h 329"/>
                  <a:gd name="T62" fmla="*/ 191 w 191"/>
                  <a:gd name="T63" fmla="*/ 109 h 329"/>
                  <a:gd name="T64" fmla="*/ 191 w 191"/>
                  <a:gd name="T65" fmla="*/ 123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1" h="329">
                    <a:moveTo>
                      <a:pt x="191" y="123"/>
                    </a:moveTo>
                    <a:cubicBezTo>
                      <a:pt x="108" y="123"/>
                      <a:pt x="108" y="123"/>
                      <a:pt x="108" y="123"/>
                    </a:cubicBezTo>
                    <a:cubicBezTo>
                      <a:pt x="108" y="94"/>
                      <a:pt x="108" y="94"/>
                      <a:pt x="108" y="94"/>
                    </a:cubicBezTo>
                    <a:cubicBezTo>
                      <a:pt x="108" y="76"/>
                      <a:pt x="108" y="65"/>
                      <a:pt x="106" y="60"/>
                    </a:cubicBezTo>
                    <a:cubicBezTo>
                      <a:pt x="104" y="56"/>
                      <a:pt x="101" y="53"/>
                      <a:pt x="95" y="53"/>
                    </a:cubicBezTo>
                    <a:cubicBezTo>
                      <a:pt x="90" y="53"/>
                      <a:pt x="86" y="55"/>
                      <a:pt x="84" y="59"/>
                    </a:cubicBezTo>
                    <a:cubicBezTo>
                      <a:pt x="83" y="63"/>
                      <a:pt x="82" y="73"/>
                      <a:pt x="82" y="89"/>
                    </a:cubicBezTo>
                    <a:cubicBezTo>
                      <a:pt x="82" y="241"/>
                      <a:pt x="82" y="241"/>
                      <a:pt x="82" y="241"/>
                    </a:cubicBezTo>
                    <a:cubicBezTo>
                      <a:pt x="82" y="255"/>
                      <a:pt x="83" y="264"/>
                      <a:pt x="84" y="269"/>
                    </a:cubicBezTo>
                    <a:cubicBezTo>
                      <a:pt x="86" y="273"/>
                      <a:pt x="90" y="276"/>
                      <a:pt x="95" y="276"/>
                    </a:cubicBezTo>
                    <a:cubicBezTo>
                      <a:pt x="101" y="276"/>
                      <a:pt x="105" y="273"/>
                      <a:pt x="108" y="268"/>
                    </a:cubicBezTo>
                    <a:cubicBezTo>
                      <a:pt x="110" y="263"/>
                      <a:pt x="111" y="253"/>
                      <a:pt x="111" y="238"/>
                    </a:cubicBezTo>
                    <a:cubicBezTo>
                      <a:pt x="111" y="201"/>
                      <a:pt x="111" y="201"/>
                      <a:pt x="111" y="201"/>
                    </a:cubicBezTo>
                    <a:cubicBezTo>
                      <a:pt x="94" y="201"/>
                      <a:pt x="94" y="201"/>
                      <a:pt x="94" y="201"/>
                    </a:cubicBezTo>
                    <a:cubicBezTo>
                      <a:pt x="94" y="153"/>
                      <a:pt x="94" y="153"/>
                      <a:pt x="94" y="153"/>
                    </a:cubicBezTo>
                    <a:cubicBezTo>
                      <a:pt x="191" y="153"/>
                      <a:pt x="191" y="153"/>
                      <a:pt x="191" y="153"/>
                    </a:cubicBezTo>
                    <a:cubicBezTo>
                      <a:pt x="191" y="323"/>
                      <a:pt x="191" y="323"/>
                      <a:pt x="191" y="323"/>
                    </a:cubicBezTo>
                    <a:cubicBezTo>
                      <a:pt x="139" y="323"/>
                      <a:pt x="139" y="323"/>
                      <a:pt x="139" y="323"/>
                    </a:cubicBezTo>
                    <a:cubicBezTo>
                      <a:pt x="131" y="300"/>
                      <a:pt x="131" y="300"/>
                      <a:pt x="131" y="300"/>
                    </a:cubicBezTo>
                    <a:cubicBezTo>
                      <a:pt x="126" y="310"/>
                      <a:pt x="119" y="317"/>
                      <a:pt x="110" y="322"/>
                    </a:cubicBezTo>
                    <a:cubicBezTo>
                      <a:pt x="102" y="327"/>
                      <a:pt x="91" y="329"/>
                      <a:pt x="80" y="329"/>
                    </a:cubicBezTo>
                    <a:cubicBezTo>
                      <a:pt x="66" y="329"/>
                      <a:pt x="53" y="326"/>
                      <a:pt x="41" y="319"/>
                    </a:cubicBezTo>
                    <a:cubicBezTo>
                      <a:pt x="29" y="312"/>
                      <a:pt x="20" y="304"/>
                      <a:pt x="14" y="294"/>
                    </a:cubicBezTo>
                    <a:cubicBezTo>
                      <a:pt x="7" y="284"/>
                      <a:pt x="3" y="274"/>
                      <a:pt x="2" y="263"/>
                    </a:cubicBezTo>
                    <a:cubicBezTo>
                      <a:pt x="0" y="252"/>
                      <a:pt x="0" y="236"/>
                      <a:pt x="0" y="214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90"/>
                      <a:pt x="1" y="68"/>
                      <a:pt x="4" y="54"/>
                    </a:cubicBezTo>
                    <a:cubicBezTo>
                      <a:pt x="8" y="41"/>
                      <a:pt x="17" y="28"/>
                      <a:pt x="32" y="17"/>
                    </a:cubicBezTo>
                    <a:cubicBezTo>
                      <a:pt x="48" y="5"/>
                      <a:pt x="68" y="0"/>
                      <a:pt x="92" y="0"/>
                    </a:cubicBezTo>
                    <a:cubicBezTo>
                      <a:pt x="116" y="0"/>
                      <a:pt x="136" y="5"/>
                      <a:pt x="152" y="15"/>
                    </a:cubicBezTo>
                    <a:cubicBezTo>
                      <a:pt x="168" y="24"/>
                      <a:pt x="178" y="36"/>
                      <a:pt x="183" y="50"/>
                    </a:cubicBezTo>
                    <a:cubicBezTo>
                      <a:pt x="188" y="63"/>
                      <a:pt x="191" y="83"/>
                      <a:pt x="191" y="109"/>
                    </a:cubicBezTo>
                    <a:lnTo>
                      <a:pt x="191" y="123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33" name="Freeform 17"/>
              <p:cNvSpPr>
                <a:spLocks/>
              </p:cNvSpPr>
              <p:nvPr/>
            </p:nvSpPr>
            <p:spPr bwMode="auto">
              <a:xfrm>
                <a:off x="3622959" y="3342985"/>
                <a:ext cx="251947" cy="599073"/>
              </a:xfrm>
              <a:custGeom>
                <a:avLst/>
                <a:gdLst>
                  <a:gd name="T0" fmla="*/ 196 w 315"/>
                  <a:gd name="T1" fmla="*/ 0 h 749"/>
                  <a:gd name="T2" fmla="*/ 196 w 315"/>
                  <a:gd name="T3" fmla="*/ 598 h 749"/>
                  <a:gd name="T4" fmla="*/ 315 w 315"/>
                  <a:gd name="T5" fmla="*/ 598 h 749"/>
                  <a:gd name="T6" fmla="*/ 315 w 315"/>
                  <a:gd name="T7" fmla="*/ 749 h 749"/>
                  <a:gd name="T8" fmla="*/ 0 w 315"/>
                  <a:gd name="T9" fmla="*/ 749 h 749"/>
                  <a:gd name="T10" fmla="*/ 0 w 315"/>
                  <a:gd name="T11" fmla="*/ 0 h 749"/>
                  <a:gd name="T12" fmla="*/ 196 w 315"/>
                  <a:gd name="T13" fmla="*/ 0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5" h="749">
                    <a:moveTo>
                      <a:pt x="196" y="0"/>
                    </a:moveTo>
                    <a:lnTo>
                      <a:pt x="196" y="598"/>
                    </a:lnTo>
                    <a:lnTo>
                      <a:pt x="315" y="598"/>
                    </a:lnTo>
                    <a:lnTo>
                      <a:pt x="315" y="749"/>
                    </a:lnTo>
                    <a:lnTo>
                      <a:pt x="0" y="749"/>
                    </a:lnTo>
                    <a:lnTo>
                      <a:pt x="0" y="0"/>
                    </a:lnTo>
                    <a:lnTo>
                      <a:pt x="196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34" name="Freeform 18"/>
              <p:cNvSpPr>
                <a:spLocks noEditPoints="1"/>
              </p:cNvSpPr>
              <p:nvPr/>
            </p:nvSpPr>
            <p:spPr bwMode="auto">
              <a:xfrm>
                <a:off x="3894901" y="3331787"/>
                <a:ext cx="359124" cy="621468"/>
              </a:xfrm>
              <a:custGeom>
                <a:avLst/>
                <a:gdLst>
                  <a:gd name="T0" fmla="*/ 190 w 190"/>
                  <a:gd name="T1" fmla="*/ 192 h 329"/>
                  <a:gd name="T2" fmla="*/ 188 w 190"/>
                  <a:gd name="T3" fmla="*/ 259 h 329"/>
                  <a:gd name="T4" fmla="*/ 174 w 190"/>
                  <a:gd name="T5" fmla="*/ 295 h 329"/>
                  <a:gd name="T6" fmla="*/ 142 w 190"/>
                  <a:gd name="T7" fmla="*/ 320 h 329"/>
                  <a:gd name="T8" fmla="*/ 95 w 190"/>
                  <a:gd name="T9" fmla="*/ 329 h 329"/>
                  <a:gd name="T10" fmla="*/ 50 w 190"/>
                  <a:gd name="T11" fmla="*/ 321 h 329"/>
                  <a:gd name="T12" fmla="*/ 17 w 190"/>
                  <a:gd name="T13" fmla="*/ 296 h 329"/>
                  <a:gd name="T14" fmla="*/ 2 w 190"/>
                  <a:gd name="T15" fmla="*/ 260 h 329"/>
                  <a:gd name="T16" fmla="*/ 0 w 190"/>
                  <a:gd name="T17" fmla="*/ 192 h 329"/>
                  <a:gd name="T18" fmla="*/ 0 w 190"/>
                  <a:gd name="T19" fmla="*/ 137 h 329"/>
                  <a:gd name="T20" fmla="*/ 2 w 190"/>
                  <a:gd name="T21" fmla="*/ 70 h 329"/>
                  <a:gd name="T22" fmla="*/ 16 w 190"/>
                  <a:gd name="T23" fmla="*/ 34 h 329"/>
                  <a:gd name="T24" fmla="*/ 48 w 190"/>
                  <a:gd name="T25" fmla="*/ 9 h 329"/>
                  <a:gd name="T26" fmla="*/ 95 w 190"/>
                  <a:gd name="T27" fmla="*/ 0 h 329"/>
                  <a:gd name="T28" fmla="*/ 141 w 190"/>
                  <a:gd name="T29" fmla="*/ 8 h 329"/>
                  <a:gd name="T30" fmla="*/ 173 w 190"/>
                  <a:gd name="T31" fmla="*/ 33 h 329"/>
                  <a:gd name="T32" fmla="*/ 188 w 190"/>
                  <a:gd name="T33" fmla="*/ 69 h 329"/>
                  <a:gd name="T34" fmla="*/ 190 w 190"/>
                  <a:gd name="T35" fmla="*/ 137 h 329"/>
                  <a:gd name="T36" fmla="*/ 190 w 190"/>
                  <a:gd name="T37" fmla="*/ 192 h 329"/>
                  <a:gd name="T38" fmla="*/ 108 w 190"/>
                  <a:gd name="T39" fmla="*/ 88 h 329"/>
                  <a:gd name="T40" fmla="*/ 106 w 190"/>
                  <a:gd name="T41" fmla="*/ 59 h 329"/>
                  <a:gd name="T42" fmla="*/ 96 w 190"/>
                  <a:gd name="T43" fmla="*/ 53 h 329"/>
                  <a:gd name="T44" fmla="*/ 86 w 190"/>
                  <a:gd name="T45" fmla="*/ 58 h 329"/>
                  <a:gd name="T46" fmla="*/ 82 w 190"/>
                  <a:gd name="T47" fmla="*/ 88 h 329"/>
                  <a:gd name="T48" fmla="*/ 82 w 190"/>
                  <a:gd name="T49" fmla="*/ 235 h 329"/>
                  <a:gd name="T50" fmla="*/ 85 w 190"/>
                  <a:gd name="T51" fmla="*/ 269 h 329"/>
                  <a:gd name="T52" fmla="*/ 95 w 190"/>
                  <a:gd name="T53" fmla="*/ 276 h 329"/>
                  <a:gd name="T54" fmla="*/ 106 w 190"/>
                  <a:gd name="T55" fmla="*/ 268 h 329"/>
                  <a:gd name="T56" fmla="*/ 108 w 190"/>
                  <a:gd name="T57" fmla="*/ 233 h 329"/>
                  <a:gd name="T58" fmla="*/ 108 w 190"/>
                  <a:gd name="T59" fmla="*/ 88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0" h="329">
                    <a:moveTo>
                      <a:pt x="190" y="192"/>
                    </a:moveTo>
                    <a:cubicBezTo>
                      <a:pt x="190" y="223"/>
                      <a:pt x="190" y="246"/>
                      <a:pt x="188" y="259"/>
                    </a:cubicBezTo>
                    <a:cubicBezTo>
                      <a:pt x="187" y="272"/>
                      <a:pt x="182" y="284"/>
                      <a:pt x="174" y="295"/>
                    </a:cubicBezTo>
                    <a:cubicBezTo>
                      <a:pt x="166" y="306"/>
                      <a:pt x="156" y="315"/>
                      <a:pt x="142" y="320"/>
                    </a:cubicBezTo>
                    <a:cubicBezTo>
                      <a:pt x="129" y="326"/>
                      <a:pt x="113" y="329"/>
                      <a:pt x="95" y="329"/>
                    </a:cubicBezTo>
                    <a:cubicBezTo>
                      <a:pt x="78" y="329"/>
                      <a:pt x="63" y="326"/>
                      <a:pt x="50" y="321"/>
                    </a:cubicBezTo>
                    <a:cubicBezTo>
                      <a:pt x="36" y="315"/>
                      <a:pt x="25" y="307"/>
                      <a:pt x="17" y="296"/>
                    </a:cubicBezTo>
                    <a:cubicBezTo>
                      <a:pt x="9" y="285"/>
                      <a:pt x="4" y="273"/>
                      <a:pt x="2" y="260"/>
                    </a:cubicBezTo>
                    <a:cubicBezTo>
                      <a:pt x="1" y="247"/>
                      <a:pt x="0" y="224"/>
                      <a:pt x="0" y="192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06"/>
                      <a:pt x="1" y="83"/>
                      <a:pt x="2" y="70"/>
                    </a:cubicBezTo>
                    <a:cubicBezTo>
                      <a:pt x="4" y="57"/>
                      <a:pt x="9" y="45"/>
                      <a:pt x="16" y="34"/>
                    </a:cubicBezTo>
                    <a:cubicBezTo>
                      <a:pt x="24" y="23"/>
                      <a:pt x="35" y="14"/>
                      <a:pt x="48" y="9"/>
                    </a:cubicBezTo>
                    <a:cubicBezTo>
                      <a:pt x="62" y="3"/>
                      <a:pt x="77" y="0"/>
                      <a:pt x="95" y="0"/>
                    </a:cubicBezTo>
                    <a:cubicBezTo>
                      <a:pt x="112" y="0"/>
                      <a:pt x="127" y="2"/>
                      <a:pt x="141" y="8"/>
                    </a:cubicBezTo>
                    <a:cubicBezTo>
                      <a:pt x="154" y="14"/>
                      <a:pt x="165" y="22"/>
                      <a:pt x="173" y="33"/>
                    </a:cubicBezTo>
                    <a:cubicBezTo>
                      <a:pt x="182" y="44"/>
                      <a:pt x="186" y="56"/>
                      <a:pt x="188" y="69"/>
                    </a:cubicBezTo>
                    <a:cubicBezTo>
                      <a:pt x="190" y="82"/>
                      <a:pt x="190" y="105"/>
                      <a:pt x="190" y="137"/>
                    </a:cubicBezTo>
                    <a:lnTo>
                      <a:pt x="190" y="192"/>
                    </a:lnTo>
                    <a:close/>
                    <a:moveTo>
                      <a:pt x="108" y="88"/>
                    </a:moveTo>
                    <a:cubicBezTo>
                      <a:pt x="108" y="73"/>
                      <a:pt x="107" y="63"/>
                      <a:pt x="106" y="59"/>
                    </a:cubicBezTo>
                    <a:cubicBezTo>
                      <a:pt x="104" y="55"/>
                      <a:pt x="101" y="53"/>
                      <a:pt x="96" y="53"/>
                    </a:cubicBezTo>
                    <a:cubicBezTo>
                      <a:pt x="91" y="53"/>
                      <a:pt x="88" y="55"/>
                      <a:pt x="86" y="58"/>
                    </a:cubicBezTo>
                    <a:cubicBezTo>
                      <a:pt x="83" y="62"/>
                      <a:pt x="82" y="71"/>
                      <a:pt x="82" y="88"/>
                    </a:cubicBezTo>
                    <a:cubicBezTo>
                      <a:pt x="82" y="235"/>
                      <a:pt x="82" y="235"/>
                      <a:pt x="82" y="235"/>
                    </a:cubicBezTo>
                    <a:cubicBezTo>
                      <a:pt x="82" y="254"/>
                      <a:pt x="83" y="265"/>
                      <a:pt x="85" y="269"/>
                    </a:cubicBezTo>
                    <a:cubicBezTo>
                      <a:pt x="86" y="274"/>
                      <a:pt x="90" y="276"/>
                      <a:pt x="95" y="276"/>
                    </a:cubicBezTo>
                    <a:cubicBezTo>
                      <a:pt x="101" y="276"/>
                      <a:pt x="104" y="273"/>
                      <a:pt x="106" y="268"/>
                    </a:cubicBezTo>
                    <a:cubicBezTo>
                      <a:pt x="107" y="263"/>
                      <a:pt x="108" y="252"/>
                      <a:pt x="108" y="233"/>
                    </a:cubicBezTo>
                    <a:lnTo>
                      <a:pt x="108" y="88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35" name="Freeform 19"/>
              <p:cNvSpPr>
                <a:spLocks noEditPoints="1"/>
              </p:cNvSpPr>
              <p:nvPr/>
            </p:nvSpPr>
            <p:spPr bwMode="auto">
              <a:xfrm>
                <a:off x="4313212" y="3342985"/>
                <a:ext cx="347126" cy="599073"/>
              </a:xfrm>
              <a:custGeom>
                <a:avLst/>
                <a:gdLst>
                  <a:gd name="T0" fmla="*/ 0 w 184"/>
                  <a:gd name="T1" fmla="*/ 0 h 317"/>
                  <a:gd name="T2" fmla="*/ 58 w 184"/>
                  <a:gd name="T3" fmla="*/ 0 h 317"/>
                  <a:gd name="T4" fmla="*/ 137 w 184"/>
                  <a:gd name="T5" fmla="*/ 5 h 317"/>
                  <a:gd name="T6" fmla="*/ 171 w 184"/>
                  <a:gd name="T7" fmla="*/ 28 h 317"/>
                  <a:gd name="T8" fmla="*/ 184 w 184"/>
                  <a:gd name="T9" fmla="*/ 87 h 317"/>
                  <a:gd name="T10" fmla="*/ 174 w 184"/>
                  <a:gd name="T11" fmla="*/ 136 h 317"/>
                  <a:gd name="T12" fmla="*/ 138 w 184"/>
                  <a:gd name="T13" fmla="*/ 152 h 317"/>
                  <a:gd name="T14" fmla="*/ 171 w 184"/>
                  <a:gd name="T15" fmla="*/ 168 h 317"/>
                  <a:gd name="T16" fmla="*/ 182 w 184"/>
                  <a:gd name="T17" fmla="*/ 186 h 317"/>
                  <a:gd name="T18" fmla="*/ 184 w 184"/>
                  <a:gd name="T19" fmla="*/ 233 h 317"/>
                  <a:gd name="T20" fmla="*/ 184 w 184"/>
                  <a:gd name="T21" fmla="*/ 317 h 317"/>
                  <a:gd name="T22" fmla="*/ 107 w 184"/>
                  <a:gd name="T23" fmla="*/ 317 h 317"/>
                  <a:gd name="T24" fmla="*/ 107 w 184"/>
                  <a:gd name="T25" fmla="*/ 211 h 317"/>
                  <a:gd name="T26" fmla="*/ 103 w 184"/>
                  <a:gd name="T27" fmla="*/ 180 h 317"/>
                  <a:gd name="T28" fmla="*/ 82 w 184"/>
                  <a:gd name="T29" fmla="*/ 174 h 317"/>
                  <a:gd name="T30" fmla="*/ 82 w 184"/>
                  <a:gd name="T31" fmla="*/ 317 h 317"/>
                  <a:gd name="T32" fmla="*/ 0 w 184"/>
                  <a:gd name="T33" fmla="*/ 317 h 317"/>
                  <a:gd name="T34" fmla="*/ 0 w 184"/>
                  <a:gd name="T35" fmla="*/ 0 h 317"/>
                  <a:gd name="T36" fmla="*/ 82 w 184"/>
                  <a:gd name="T37" fmla="*/ 54 h 317"/>
                  <a:gd name="T38" fmla="*/ 82 w 184"/>
                  <a:gd name="T39" fmla="*/ 125 h 317"/>
                  <a:gd name="T40" fmla="*/ 102 w 184"/>
                  <a:gd name="T41" fmla="*/ 121 h 317"/>
                  <a:gd name="T42" fmla="*/ 107 w 184"/>
                  <a:gd name="T43" fmla="*/ 96 h 317"/>
                  <a:gd name="T44" fmla="*/ 107 w 184"/>
                  <a:gd name="T45" fmla="*/ 79 h 317"/>
                  <a:gd name="T46" fmla="*/ 102 w 184"/>
                  <a:gd name="T47" fmla="*/ 59 h 317"/>
                  <a:gd name="T48" fmla="*/ 82 w 184"/>
                  <a:gd name="T49" fmla="*/ 54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84" h="317">
                    <a:moveTo>
                      <a:pt x="0" y="0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97" y="0"/>
                      <a:pt x="123" y="2"/>
                      <a:pt x="137" y="5"/>
                    </a:cubicBezTo>
                    <a:cubicBezTo>
                      <a:pt x="151" y="8"/>
                      <a:pt x="162" y="15"/>
                      <a:pt x="171" y="28"/>
                    </a:cubicBezTo>
                    <a:cubicBezTo>
                      <a:pt x="179" y="40"/>
                      <a:pt x="184" y="60"/>
                      <a:pt x="184" y="87"/>
                    </a:cubicBezTo>
                    <a:cubicBezTo>
                      <a:pt x="184" y="111"/>
                      <a:pt x="181" y="128"/>
                      <a:pt x="174" y="136"/>
                    </a:cubicBezTo>
                    <a:cubicBezTo>
                      <a:pt x="168" y="145"/>
                      <a:pt x="156" y="150"/>
                      <a:pt x="138" y="152"/>
                    </a:cubicBezTo>
                    <a:cubicBezTo>
                      <a:pt x="155" y="156"/>
                      <a:pt x="166" y="161"/>
                      <a:pt x="171" y="168"/>
                    </a:cubicBezTo>
                    <a:cubicBezTo>
                      <a:pt x="177" y="175"/>
                      <a:pt x="180" y="181"/>
                      <a:pt x="182" y="186"/>
                    </a:cubicBezTo>
                    <a:cubicBezTo>
                      <a:pt x="183" y="192"/>
                      <a:pt x="184" y="208"/>
                      <a:pt x="184" y="233"/>
                    </a:cubicBezTo>
                    <a:cubicBezTo>
                      <a:pt x="184" y="317"/>
                      <a:pt x="184" y="317"/>
                      <a:pt x="184" y="317"/>
                    </a:cubicBezTo>
                    <a:cubicBezTo>
                      <a:pt x="107" y="317"/>
                      <a:pt x="107" y="317"/>
                      <a:pt x="107" y="317"/>
                    </a:cubicBezTo>
                    <a:cubicBezTo>
                      <a:pt x="107" y="211"/>
                      <a:pt x="107" y="211"/>
                      <a:pt x="107" y="211"/>
                    </a:cubicBezTo>
                    <a:cubicBezTo>
                      <a:pt x="107" y="195"/>
                      <a:pt x="106" y="184"/>
                      <a:pt x="103" y="180"/>
                    </a:cubicBezTo>
                    <a:cubicBezTo>
                      <a:pt x="101" y="176"/>
                      <a:pt x="94" y="174"/>
                      <a:pt x="82" y="174"/>
                    </a:cubicBezTo>
                    <a:cubicBezTo>
                      <a:pt x="82" y="317"/>
                      <a:pt x="82" y="317"/>
                      <a:pt x="82" y="317"/>
                    </a:cubicBezTo>
                    <a:cubicBezTo>
                      <a:pt x="0" y="317"/>
                      <a:pt x="0" y="317"/>
                      <a:pt x="0" y="317"/>
                    </a:cubicBezTo>
                    <a:lnTo>
                      <a:pt x="0" y="0"/>
                    </a:lnTo>
                    <a:close/>
                    <a:moveTo>
                      <a:pt x="82" y="54"/>
                    </a:moveTo>
                    <a:cubicBezTo>
                      <a:pt x="82" y="125"/>
                      <a:pt x="82" y="125"/>
                      <a:pt x="82" y="125"/>
                    </a:cubicBezTo>
                    <a:cubicBezTo>
                      <a:pt x="91" y="125"/>
                      <a:pt x="98" y="124"/>
                      <a:pt x="102" y="121"/>
                    </a:cubicBezTo>
                    <a:cubicBezTo>
                      <a:pt x="105" y="118"/>
                      <a:pt x="107" y="110"/>
                      <a:pt x="107" y="96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69"/>
                      <a:pt x="105" y="62"/>
                      <a:pt x="102" y="59"/>
                    </a:cubicBezTo>
                    <a:cubicBezTo>
                      <a:pt x="98" y="56"/>
                      <a:pt x="92" y="54"/>
                      <a:pt x="82" y="54"/>
                    </a:cubicBez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36" name="Freeform 20"/>
              <p:cNvSpPr>
                <a:spLocks/>
              </p:cNvSpPr>
              <p:nvPr/>
            </p:nvSpPr>
            <p:spPr bwMode="auto">
              <a:xfrm>
                <a:off x="4685132" y="3342985"/>
                <a:ext cx="366322" cy="599073"/>
              </a:xfrm>
              <a:custGeom>
                <a:avLst/>
                <a:gdLst>
                  <a:gd name="T0" fmla="*/ 194 w 194"/>
                  <a:gd name="T1" fmla="*/ 0 h 317"/>
                  <a:gd name="T2" fmla="*/ 134 w 194"/>
                  <a:gd name="T3" fmla="*/ 202 h 317"/>
                  <a:gd name="T4" fmla="*/ 134 w 194"/>
                  <a:gd name="T5" fmla="*/ 317 h 317"/>
                  <a:gd name="T6" fmla="*/ 58 w 194"/>
                  <a:gd name="T7" fmla="*/ 317 h 317"/>
                  <a:gd name="T8" fmla="*/ 58 w 194"/>
                  <a:gd name="T9" fmla="*/ 202 h 317"/>
                  <a:gd name="T10" fmla="*/ 0 w 194"/>
                  <a:gd name="T11" fmla="*/ 0 h 317"/>
                  <a:gd name="T12" fmla="*/ 75 w 194"/>
                  <a:gd name="T13" fmla="*/ 0 h 317"/>
                  <a:gd name="T14" fmla="*/ 95 w 194"/>
                  <a:gd name="T15" fmla="*/ 125 h 317"/>
                  <a:gd name="T16" fmla="*/ 118 w 194"/>
                  <a:gd name="T17" fmla="*/ 0 h 317"/>
                  <a:gd name="T18" fmla="*/ 194 w 194"/>
                  <a:gd name="T19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4" h="317">
                    <a:moveTo>
                      <a:pt x="194" y="0"/>
                    </a:moveTo>
                    <a:cubicBezTo>
                      <a:pt x="134" y="202"/>
                      <a:pt x="134" y="202"/>
                      <a:pt x="134" y="202"/>
                    </a:cubicBezTo>
                    <a:cubicBezTo>
                      <a:pt x="134" y="317"/>
                      <a:pt x="134" y="317"/>
                      <a:pt x="134" y="317"/>
                    </a:cubicBezTo>
                    <a:cubicBezTo>
                      <a:pt x="58" y="317"/>
                      <a:pt x="58" y="317"/>
                      <a:pt x="58" y="317"/>
                    </a:cubicBezTo>
                    <a:cubicBezTo>
                      <a:pt x="58" y="202"/>
                      <a:pt x="58" y="202"/>
                      <a:pt x="58" y="20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87" y="62"/>
                      <a:pt x="94" y="104"/>
                      <a:pt x="95" y="125"/>
                    </a:cubicBezTo>
                    <a:cubicBezTo>
                      <a:pt x="100" y="91"/>
                      <a:pt x="107" y="50"/>
                      <a:pt x="118" y="0"/>
                    </a:cubicBezTo>
                    <a:lnTo>
                      <a:pt x="194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6398617" y="3033280"/>
              <a:ext cx="2275039" cy="621468"/>
              <a:chOff x="2991605" y="3064126"/>
              <a:chExt cx="2275039" cy="62146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 useBgFill="1">
            <p:nvSpPr>
              <p:cNvPr id="38" name="Freeform 7"/>
              <p:cNvSpPr>
                <a:spLocks noEditPoints="1"/>
              </p:cNvSpPr>
              <p:nvPr/>
            </p:nvSpPr>
            <p:spPr bwMode="auto">
              <a:xfrm>
                <a:off x="2991605" y="3064126"/>
                <a:ext cx="360723" cy="598272"/>
              </a:xfrm>
              <a:custGeom>
                <a:avLst/>
                <a:gdLst>
                  <a:gd name="T0" fmla="*/ 0 w 191"/>
                  <a:gd name="T1" fmla="*/ 0 h 317"/>
                  <a:gd name="T2" fmla="*/ 82 w 191"/>
                  <a:gd name="T3" fmla="*/ 0 h 317"/>
                  <a:gd name="T4" fmla="*/ 141 w 191"/>
                  <a:gd name="T5" fmla="*/ 6 h 317"/>
                  <a:gd name="T6" fmla="*/ 173 w 191"/>
                  <a:gd name="T7" fmla="*/ 31 h 317"/>
                  <a:gd name="T8" fmla="*/ 185 w 191"/>
                  <a:gd name="T9" fmla="*/ 90 h 317"/>
                  <a:gd name="T10" fmla="*/ 177 w 191"/>
                  <a:gd name="T11" fmla="*/ 129 h 317"/>
                  <a:gd name="T12" fmla="*/ 142 w 191"/>
                  <a:gd name="T13" fmla="*/ 146 h 317"/>
                  <a:gd name="T14" fmla="*/ 181 w 191"/>
                  <a:gd name="T15" fmla="*/ 167 h 317"/>
                  <a:gd name="T16" fmla="*/ 191 w 191"/>
                  <a:gd name="T17" fmla="*/ 213 h 317"/>
                  <a:gd name="T18" fmla="*/ 191 w 191"/>
                  <a:gd name="T19" fmla="*/ 242 h 317"/>
                  <a:gd name="T20" fmla="*/ 184 w 191"/>
                  <a:gd name="T21" fmla="*/ 290 h 317"/>
                  <a:gd name="T22" fmla="*/ 161 w 191"/>
                  <a:gd name="T23" fmla="*/ 311 h 317"/>
                  <a:gd name="T24" fmla="*/ 95 w 191"/>
                  <a:gd name="T25" fmla="*/ 317 h 317"/>
                  <a:gd name="T26" fmla="*/ 0 w 191"/>
                  <a:gd name="T27" fmla="*/ 317 h 317"/>
                  <a:gd name="T28" fmla="*/ 0 w 191"/>
                  <a:gd name="T29" fmla="*/ 0 h 317"/>
                  <a:gd name="T30" fmla="*/ 82 w 191"/>
                  <a:gd name="T31" fmla="*/ 54 h 317"/>
                  <a:gd name="T32" fmla="*/ 82 w 191"/>
                  <a:gd name="T33" fmla="*/ 125 h 317"/>
                  <a:gd name="T34" fmla="*/ 90 w 191"/>
                  <a:gd name="T35" fmla="*/ 125 h 317"/>
                  <a:gd name="T36" fmla="*/ 106 w 191"/>
                  <a:gd name="T37" fmla="*/ 119 h 317"/>
                  <a:gd name="T38" fmla="*/ 109 w 191"/>
                  <a:gd name="T39" fmla="*/ 85 h 317"/>
                  <a:gd name="T40" fmla="*/ 106 w 191"/>
                  <a:gd name="T41" fmla="*/ 64 h 317"/>
                  <a:gd name="T42" fmla="*/ 99 w 191"/>
                  <a:gd name="T43" fmla="*/ 56 h 317"/>
                  <a:gd name="T44" fmla="*/ 82 w 191"/>
                  <a:gd name="T45" fmla="*/ 54 h 317"/>
                  <a:gd name="T46" fmla="*/ 82 w 191"/>
                  <a:gd name="T47" fmla="*/ 174 h 317"/>
                  <a:gd name="T48" fmla="*/ 82 w 191"/>
                  <a:gd name="T49" fmla="*/ 262 h 317"/>
                  <a:gd name="T50" fmla="*/ 104 w 191"/>
                  <a:gd name="T51" fmla="*/ 257 h 317"/>
                  <a:gd name="T52" fmla="*/ 109 w 191"/>
                  <a:gd name="T53" fmla="*/ 233 h 317"/>
                  <a:gd name="T54" fmla="*/ 109 w 191"/>
                  <a:gd name="T55" fmla="*/ 203 h 317"/>
                  <a:gd name="T56" fmla="*/ 105 w 191"/>
                  <a:gd name="T57" fmla="*/ 179 h 317"/>
                  <a:gd name="T58" fmla="*/ 82 w 191"/>
                  <a:gd name="T59" fmla="*/ 174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1" h="317">
                    <a:moveTo>
                      <a:pt x="0" y="0"/>
                    </a:moveTo>
                    <a:cubicBezTo>
                      <a:pt x="82" y="0"/>
                      <a:pt x="82" y="0"/>
                      <a:pt x="82" y="0"/>
                    </a:cubicBezTo>
                    <a:cubicBezTo>
                      <a:pt x="108" y="0"/>
                      <a:pt x="127" y="2"/>
                      <a:pt x="141" y="6"/>
                    </a:cubicBezTo>
                    <a:cubicBezTo>
                      <a:pt x="154" y="10"/>
                      <a:pt x="165" y="19"/>
                      <a:pt x="173" y="31"/>
                    </a:cubicBezTo>
                    <a:cubicBezTo>
                      <a:pt x="181" y="43"/>
                      <a:pt x="185" y="63"/>
                      <a:pt x="185" y="90"/>
                    </a:cubicBezTo>
                    <a:cubicBezTo>
                      <a:pt x="185" y="109"/>
                      <a:pt x="183" y="122"/>
                      <a:pt x="177" y="129"/>
                    </a:cubicBezTo>
                    <a:cubicBezTo>
                      <a:pt x="171" y="136"/>
                      <a:pt x="159" y="142"/>
                      <a:pt x="142" y="146"/>
                    </a:cubicBezTo>
                    <a:cubicBezTo>
                      <a:pt x="161" y="150"/>
                      <a:pt x="174" y="157"/>
                      <a:pt x="181" y="167"/>
                    </a:cubicBezTo>
                    <a:cubicBezTo>
                      <a:pt x="188" y="177"/>
                      <a:pt x="191" y="192"/>
                      <a:pt x="191" y="213"/>
                    </a:cubicBezTo>
                    <a:cubicBezTo>
                      <a:pt x="191" y="242"/>
                      <a:pt x="191" y="242"/>
                      <a:pt x="191" y="242"/>
                    </a:cubicBezTo>
                    <a:cubicBezTo>
                      <a:pt x="191" y="264"/>
                      <a:pt x="189" y="280"/>
                      <a:pt x="184" y="290"/>
                    </a:cubicBezTo>
                    <a:cubicBezTo>
                      <a:pt x="179" y="300"/>
                      <a:pt x="171" y="307"/>
                      <a:pt x="161" y="311"/>
                    </a:cubicBezTo>
                    <a:cubicBezTo>
                      <a:pt x="150" y="315"/>
                      <a:pt x="128" y="317"/>
                      <a:pt x="95" y="317"/>
                    </a:cubicBezTo>
                    <a:cubicBezTo>
                      <a:pt x="0" y="317"/>
                      <a:pt x="0" y="317"/>
                      <a:pt x="0" y="317"/>
                    </a:cubicBezTo>
                    <a:lnTo>
                      <a:pt x="0" y="0"/>
                    </a:lnTo>
                    <a:close/>
                    <a:moveTo>
                      <a:pt x="82" y="54"/>
                    </a:moveTo>
                    <a:cubicBezTo>
                      <a:pt x="82" y="125"/>
                      <a:pt x="82" y="125"/>
                      <a:pt x="82" y="125"/>
                    </a:cubicBezTo>
                    <a:cubicBezTo>
                      <a:pt x="86" y="125"/>
                      <a:pt x="88" y="125"/>
                      <a:pt x="90" y="125"/>
                    </a:cubicBezTo>
                    <a:cubicBezTo>
                      <a:pt x="98" y="125"/>
                      <a:pt x="104" y="123"/>
                      <a:pt x="106" y="119"/>
                    </a:cubicBezTo>
                    <a:cubicBezTo>
                      <a:pt x="108" y="115"/>
                      <a:pt x="109" y="103"/>
                      <a:pt x="109" y="85"/>
                    </a:cubicBezTo>
                    <a:cubicBezTo>
                      <a:pt x="109" y="75"/>
                      <a:pt x="108" y="68"/>
                      <a:pt x="106" y="64"/>
                    </a:cubicBezTo>
                    <a:cubicBezTo>
                      <a:pt x="104" y="60"/>
                      <a:pt x="102" y="57"/>
                      <a:pt x="99" y="56"/>
                    </a:cubicBezTo>
                    <a:cubicBezTo>
                      <a:pt x="96" y="55"/>
                      <a:pt x="91" y="55"/>
                      <a:pt x="82" y="54"/>
                    </a:cubicBezTo>
                    <a:close/>
                    <a:moveTo>
                      <a:pt x="82" y="174"/>
                    </a:moveTo>
                    <a:cubicBezTo>
                      <a:pt x="82" y="262"/>
                      <a:pt x="82" y="262"/>
                      <a:pt x="82" y="262"/>
                    </a:cubicBezTo>
                    <a:cubicBezTo>
                      <a:pt x="94" y="262"/>
                      <a:pt x="101" y="260"/>
                      <a:pt x="104" y="257"/>
                    </a:cubicBezTo>
                    <a:cubicBezTo>
                      <a:pt x="107" y="254"/>
                      <a:pt x="109" y="246"/>
                      <a:pt x="109" y="233"/>
                    </a:cubicBezTo>
                    <a:cubicBezTo>
                      <a:pt x="109" y="203"/>
                      <a:pt x="109" y="203"/>
                      <a:pt x="109" y="203"/>
                    </a:cubicBezTo>
                    <a:cubicBezTo>
                      <a:pt x="109" y="190"/>
                      <a:pt x="108" y="182"/>
                      <a:pt x="105" y="179"/>
                    </a:cubicBezTo>
                    <a:cubicBezTo>
                      <a:pt x="102" y="176"/>
                      <a:pt x="94" y="174"/>
                      <a:pt x="82" y="174"/>
                    </a:cubicBez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39" name="Freeform 8"/>
              <p:cNvSpPr>
                <a:spLocks/>
              </p:cNvSpPr>
              <p:nvPr/>
            </p:nvSpPr>
            <p:spPr bwMode="auto">
              <a:xfrm>
                <a:off x="3395263" y="3064126"/>
                <a:ext cx="267943" cy="598272"/>
              </a:xfrm>
              <a:custGeom>
                <a:avLst/>
                <a:gdLst>
                  <a:gd name="T0" fmla="*/ 0 w 335"/>
                  <a:gd name="T1" fmla="*/ 0 h 748"/>
                  <a:gd name="T2" fmla="*/ 323 w 335"/>
                  <a:gd name="T3" fmla="*/ 0 h 748"/>
                  <a:gd name="T4" fmla="*/ 323 w 335"/>
                  <a:gd name="T5" fmla="*/ 151 h 748"/>
                  <a:gd name="T6" fmla="*/ 193 w 335"/>
                  <a:gd name="T7" fmla="*/ 151 h 748"/>
                  <a:gd name="T8" fmla="*/ 193 w 335"/>
                  <a:gd name="T9" fmla="*/ 293 h 748"/>
                  <a:gd name="T10" fmla="*/ 314 w 335"/>
                  <a:gd name="T11" fmla="*/ 293 h 748"/>
                  <a:gd name="T12" fmla="*/ 314 w 335"/>
                  <a:gd name="T13" fmla="*/ 434 h 748"/>
                  <a:gd name="T14" fmla="*/ 193 w 335"/>
                  <a:gd name="T15" fmla="*/ 434 h 748"/>
                  <a:gd name="T16" fmla="*/ 193 w 335"/>
                  <a:gd name="T17" fmla="*/ 597 h 748"/>
                  <a:gd name="T18" fmla="*/ 335 w 335"/>
                  <a:gd name="T19" fmla="*/ 597 h 748"/>
                  <a:gd name="T20" fmla="*/ 335 w 335"/>
                  <a:gd name="T21" fmla="*/ 748 h 748"/>
                  <a:gd name="T22" fmla="*/ 0 w 335"/>
                  <a:gd name="T23" fmla="*/ 748 h 748"/>
                  <a:gd name="T24" fmla="*/ 0 w 335"/>
                  <a:gd name="T25" fmla="*/ 0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35" h="748">
                    <a:moveTo>
                      <a:pt x="0" y="0"/>
                    </a:moveTo>
                    <a:lnTo>
                      <a:pt x="323" y="0"/>
                    </a:lnTo>
                    <a:lnTo>
                      <a:pt x="323" y="151"/>
                    </a:lnTo>
                    <a:lnTo>
                      <a:pt x="193" y="151"/>
                    </a:lnTo>
                    <a:lnTo>
                      <a:pt x="193" y="293"/>
                    </a:lnTo>
                    <a:lnTo>
                      <a:pt x="314" y="293"/>
                    </a:lnTo>
                    <a:lnTo>
                      <a:pt x="314" y="434"/>
                    </a:lnTo>
                    <a:lnTo>
                      <a:pt x="193" y="434"/>
                    </a:lnTo>
                    <a:lnTo>
                      <a:pt x="193" y="597"/>
                    </a:lnTo>
                    <a:lnTo>
                      <a:pt x="335" y="597"/>
                    </a:lnTo>
                    <a:lnTo>
                      <a:pt x="335" y="748"/>
                    </a:lnTo>
                    <a:lnTo>
                      <a:pt x="0" y="748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40" name="Freeform 11"/>
              <p:cNvSpPr>
                <a:spLocks/>
              </p:cNvSpPr>
              <p:nvPr/>
            </p:nvSpPr>
            <p:spPr bwMode="auto">
              <a:xfrm>
                <a:off x="4517457" y="3064126"/>
                <a:ext cx="347926" cy="598272"/>
              </a:xfrm>
              <a:custGeom>
                <a:avLst/>
                <a:gdLst>
                  <a:gd name="T0" fmla="*/ 435 w 435"/>
                  <a:gd name="T1" fmla="*/ 0 h 748"/>
                  <a:gd name="T2" fmla="*/ 435 w 435"/>
                  <a:gd name="T3" fmla="*/ 748 h 748"/>
                  <a:gd name="T4" fmla="*/ 264 w 435"/>
                  <a:gd name="T5" fmla="*/ 748 h 748"/>
                  <a:gd name="T6" fmla="*/ 163 w 435"/>
                  <a:gd name="T7" fmla="*/ 408 h 748"/>
                  <a:gd name="T8" fmla="*/ 163 w 435"/>
                  <a:gd name="T9" fmla="*/ 748 h 748"/>
                  <a:gd name="T10" fmla="*/ 0 w 435"/>
                  <a:gd name="T11" fmla="*/ 748 h 748"/>
                  <a:gd name="T12" fmla="*/ 0 w 435"/>
                  <a:gd name="T13" fmla="*/ 0 h 748"/>
                  <a:gd name="T14" fmla="*/ 163 w 435"/>
                  <a:gd name="T15" fmla="*/ 0 h 748"/>
                  <a:gd name="T16" fmla="*/ 272 w 435"/>
                  <a:gd name="T17" fmla="*/ 337 h 748"/>
                  <a:gd name="T18" fmla="*/ 272 w 435"/>
                  <a:gd name="T19" fmla="*/ 0 h 748"/>
                  <a:gd name="T20" fmla="*/ 435 w 435"/>
                  <a:gd name="T21" fmla="*/ 0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5" h="748">
                    <a:moveTo>
                      <a:pt x="435" y="0"/>
                    </a:moveTo>
                    <a:lnTo>
                      <a:pt x="435" y="748"/>
                    </a:lnTo>
                    <a:lnTo>
                      <a:pt x="264" y="748"/>
                    </a:lnTo>
                    <a:lnTo>
                      <a:pt x="163" y="408"/>
                    </a:lnTo>
                    <a:lnTo>
                      <a:pt x="163" y="748"/>
                    </a:lnTo>
                    <a:lnTo>
                      <a:pt x="0" y="748"/>
                    </a:lnTo>
                    <a:lnTo>
                      <a:pt x="0" y="0"/>
                    </a:lnTo>
                    <a:lnTo>
                      <a:pt x="163" y="0"/>
                    </a:lnTo>
                    <a:lnTo>
                      <a:pt x="272" y="337"/>
                    </a:lnTo>
                    <a:lnTo>
                      <a:pt x="272" y="0"/>
                    </a:lnTo>
                    <a:lnTo>
                      <a:pt x="435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41" name="Freeform 12"/>
              <p:cNvSpPr>
                <a:spLocks noEditPoints="1"/>
              </p:cNvSpPr>
              <p:nvPr/>
            </p:nvSpPr>
            <p:spPr bwMode="auto">
              <a:xfrm>
                <a:off x="4908320" y="3064126"/>
                <a:ext cx="358324" cy="598272"/>
              </a:xfrm>
              <a:custGeom>
                <a:avLst/>
                <a:gdLst>
                  <a:gd name="T0" fmla="*/ 0 w 190"/>
                  <a:gd name="T1" fmla="*/ 0 h 317"/>
                  <a:gd name="T2" fmla="*/ 61 w 190"/>
                  <a:gd name="T3" fmla="*/ 0 h 317"/>
                  <a:gd name="T4" fmla="*/ 142 w 190"/>
                  <a:gd name="T5" fmla="*/ 6 h 317"/>
                  <a:gd name="T6" fmla="*/ 174 w 190"/>
                  <a:gd name="T7" fmla="*/ 24 h 317"/>
                  <a:gd name="T8" fmla="*/ 188 w 190"/>
                  <a:gd name="T9" fmla="*/ 52 h 317"/>
                  <a:gd name="T10" fmla="*/ 190 w 190"/>
                  <a:gd name="T11" fmla="*/ 112 h 317"/>
                  <a:gd name="T12" fmla="*/ 190 w 190"/>
                  <a:gd name="T13" fmla="*/ 223 h 317"/>
                  <a:gd name="T14" fmla="*/ 186 w 190"/>
                  <a:gd name="T15" fmla="*/ 280 h 317"/>
                  <a:gd name="T16" fmla="*/ 172 w 190"/>
                  <a:gd name="T17" fmla="*/ 302 h 317"/>
                  <a:gd name="T18" fmla="*/ 148 w 190"/>
                  <a:gd name="T19" fmla="*/ 313 h 317"/>
                  <a:gd name="T20" fmla="*/ 104 w 190"/>
                  <a:gd name="T21" fmla="*/ 317 h 317"/>
                  <a:gd name="T22" fmla="*/ 0 w 190"/>
                  <a:gd name="T23" fmla="*/ 317 h 317"/>
                  <a:gd name="T24" fmla="*/ 0 w 190"/>
                  <a:gd name="T25" fmla="*/ 0 h 317"/>
                  <a:gd name="T26" fmla="*/ 82 w 190"/>
                  <a:gd name="T27" fmla="*/ 54 h 317"/>
                  <a:gd name="T28" fmla="*/ 82 w 190"/>
                  <a:gd name="T29" fmla="*/ 262 h 317"/>
                  <a:gd name="T30" fmla="*/ 104 w 190"/>
                  <a:gd name="T31" fmla="*/ 255 h 317"/>
                  <a:gd name="T32" fmla="*/ 108 w 190"/>
                  <a:gd name="T33" fmla="*/ 217 h 317"/>
                  <a:gd name="T34" fmla="*/ 108 w 190"/>
                  <a:gd name="T35" fmla="*/ 94 h 317"/>
                  <a:gd name="T36" fmla="*/ 107 w 190"/>
                  <a:gd name="T37" fmla="*/ 66 h 317"/>
                  <a:gd name="T38" fmla="*/ 100 w 190"/>
                  <a:gd name="T39" fmla="*/ 57 h 317"/>
                  <a:gd name="T40" fmla="*/ 82 w 190"/>
                  <a:gd name="T41" fmla="*/ 54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0" h="317">
                    <a:moveTo>
                      <a:pt x="0" y="0"/>
                    </a:moveTo>
                    <a:cubicBezTo>
                      <a:pt x="61" y="0"/>
                      <a:pt x="61" y="0"/>
                      <a:pt x="61" y="0"/>
                    </a:cubicBezTo>
                    <a:cubicBezTo>
                      <a:pt x="101" y="0"/>
                      <a:pt x="128" y="2"/>
                      <a:pt x="142" y="6"/>
                    </a:cubicBezTo>
                    <a:cubicBezTo>
                      <a:pt x="156" y="9"/>
                      <a:pt x="167" y="15"/>
                      <a:pt x="174" y="24"/>
                    </a:cubicBezTo>
                    <a:cubicBezTo>
                      <a:pt x="181" y="32"/>
                      <a:pt x="186" y="41"/>
                      <a:pt x="188" y="52"/>
                    </a:cubicBezTo>
                    <a:cubicBezTo>
                      <a:pt x="189" y="62"/>
                      <a:pt x="190" y="82"/>
                      <a:pt x="190" y="112"/>
                    </a:cubicBezTo>
                    <a:cubicBezTo>
                      <a:pt x="190" y="223"/>
                      <a:pt x="190" y="223"/>
                      <a:pt x="190" y="223"/>
                    </a:cubicBezTo>
                    <a:cubicBezTo>
                      <a:pt x="190" y="251"/>
                      <a:pt x="189" y="270"/>
                      <a:pt x="186" y="280"/>
                    </a:cubicBezTo>
                    <a:cubicBezTo>
                      <a:pt x="184" y="289"/>
                      <a:pt x="179" y="297"/>
                      <a:pt x="172" y="302"/>
                    </a:cubicBezTo>
                    <a:cubicBezTo>
                      <a:pt x="166" y="307"/>
                      <a:pt x="157" y="311"/>
                      <a:pt x="148" y="313"/>
                    </a:cubicBezTo>
                    <a:cubicBezTo>
                      <a:pt x="138" y="315"/>
                      <a:pt x="123" y="317"/>
                      <a:pt x="104" y="317"/>
                    </a:cubicBezTo>
                    <a:cubicBezTo>
                      <a:pt x="0" y="317"/>
                      <a:pt x="0" y="317"/>
                      <a:pt x="0" y="317"/>
                    </a:cubicBezTo>
                    <a:lnTo>
                      <a:pt x="0" y="0"/>
                    </a:lnTo>
                    <a:close/>
                    <a:moveTo>
                      <a:pt x="82" y="54"/>
                    </a:moveTo>
                    <a:cubicBezTo>
                      <a:pt x="82" y="262"/>
                      <a:pt x="82" y="262"/>
                      <a:pt x="82" y="262"/>
                    </a:cubicBezTo>
                    <a:cubicBezTo>
                      <a:pt x="94" y="262"/>
                      <a:pt x="101" y="260"/>
                      <a:pt x="104" y="255"/>
                    </a:cubicBezTo>
                    <a:cubicBezTo>
                      <a:pt x="107" y="251"/>
                      <a:pt x="108" y="238"/>
                      <a:pt x="108" y="217"/>
                    </a:cubicBezTo>
                    <a:cubicBezTo>
                      <a:pt x="108" y="94"/>
                      <a:pt x="108" y="94"/>
                      <a:pt x="108" y="94"/>
                    </a:cubicBezTo>
                    <a:cubicBezTo>
                      <a:pt x="108" y="79"/>
                      <a:pt x="108" y="70"/>
                      <a:pt x="107" y="66"/>
                    </a:cubicBezTo>
                    <a:cubicBezTo>
                      <a:pt x="106" y="62"/>
                      <a:pt x="104" y="59"/>
                      <a:pt x="100" y="57"/>
                    </a:cubicBezTo>
                    <a:cubicBezTo>
                      <a:pt x="97" y="55"/>
                      <a:pt x="91" y="54"/>
                      <a:pt x="82" y="54"/>
                    </a:cubicBez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42" name="Freeform 20"/>
              <p:cNvSpPr>
                <a:spLocks/>
              </p:cNvSpPr>
              <p:nvPr/>
            </p:nvSpPr>
            <p:spPr bwMode="auto">
              <a:xfrm>
                <a:off x="3706141" y="3064126"/>
                <a:ext cx="366322" cy="599073"/>
              </a:xfrm>
              <a:custGeom>
                <a:avLst/>
                <a:gdLst>
                  <a:gd name="T0" fmla="*/ 194 w 194"/>
                  <a:gd name="T1" fmla="*/ 0 h 317"/>
                  <a:gd name="T2" fmla="*/ 134 w 194"/>
                  <a:gd name="T3" fmla="*/ 202 h 317"/>
                  <a:gd name="T4" fmla="*/ 134 w 194"/>
                  <a:gd name="T5" fmla="*/ 317 h 317"/>
                  <a:gd name="T6" fmla="*/ 58 w 194"/>
                  <a:gd name="T7" fmla="*/ 317 h 317"/>
                  <a:gd name="T8" fmla="*/ 58 w 194"/>
                  <a:gd name="T9" fmla="*/ 202 h 317"/>
                  <a:gd name="T10" fmla="*/ 0 w 194"/>
                  <a:gd name="T11" fmla="*/ 0 h 317"/>
                  <a:gd name="T12" fmla="*/ 75 w 194"/>
                  <a:gd name="T13" fmla="*/ 0 h 317"/>
                  <a:gd name="T14" fmla="*/ 95 w 194"/>
                  <a:gd name="T15" fmla="*/ 125 h 317"/>
                  <a:gd name="T16" fmla="*/ 118 w 194"/>
                  <a:gd name="T17" fmla="*/ 0 h 317"/>
                  <a:gd name="T18" fmla="*/ 194 w 194"/>
                  <a:gd name="T19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4" h="317">
                    <a:moveTo>
                      <a:pt x="194" y="0"/>
                    </a:moveTo>
                    <a:cubicBezTo>
                      <a:pt x="134" y="202"/>
                      <a:pt x="134" y="202"/>
                      <a:pt x="134" y="202"/>
                    </a:cubicBezTo>
                    <a:cubicBezTo>
                      <a:pt x="134" y="317"/>
                      <a:pt x="134" y="317"/>
                      <a:pt x="134" y="317"/>
                    </a:cubicBezTo>
                    <a:cubicBezTo>
                      <a:pt x="58" y="317"/>
                      <a:pt x="58" y="317"/>
                      <a:pt x="58" y="317"/>
                    </a:cubicBezTo>
                    <a:cubicBezTo>
                      <a:pt x="58" y="202"/>
                      <a:pt x="58" y="202"/>
                      <a:pt x="58" y="20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87" y="62"/>
                      <a:pt x="94" y="104"/>
                      <a:pt x="95" y="125"/>
                    </a:cubicBezTo>
                    <a:cubicBezTo>
                      <a:pt x="100" y="91"/>
                      <a:pt x="107" y="50"/>
                      <a:pt x="118" y="0"/>
                    </a:cubicBezTo>
                    <a:lnTo>
                      <a:pt x="194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43" name="Freeform 18"/>
              <p:cNvSpPr>
                <a:spLocks noEditPoints="1"/>
              </p:cNvSpPr>
              <p:nvPr/>
            </p:nvSpPr>
            <p:spPr bwMode="auto">
              <a:xfrm>
                <a:off x="4115398" y="3064126"/>
                <a:ext cx="359124" cy="621468"/>
              </a:xfrm>
              <a:custGeom>
                <a:avLst/>
                <a:gdLst>
                  <a:gd name="T0" fmla="*/ 190 w 190"/>
                  <a:gd name="T1" fmla="*/ 192 h 329"/>
                  <a:gd name="T2" fmla="*/ 188 w 190"/>
                  <a:gd name="T3" fmla="*/ 259 h 329"/>
                  <a:gd name="T4" fmla="*/ 174 w 190"/>
                  <a:gd name="T5" fmla="*/ 295 h 329"/>
                  <a:gd name="T6" fmla="*/ 142 w 190"/>
                  <a:gd name="T7" fmla="*/ 320 h 329"/>
                  <a:gd name="T8" fmla="*/ 95 w 190"/>
                  <a:gd name="T9" fmla="*/ 329 h 329"/>
                  <a:gd name="T10" fmla="*/ 50 w 190"/>
                  <a:gd name="T11" fmla="*/ 321 h 329"/>
                  <a:gd name="T12" fmla="*/ 17 w 190"/>
                  <a:gd name="T13" fmla="*/ 296 h 329"/>
                  <a:gd name="T14" fmla="*/ 2 w 190"/>
                  <a:gd name="T15" fmla="*/ 260 h 329"/>
                  <a:gd name="T16" fmla="*/ 0 w 190"/>
                  <a:gd name="T17" fmla="*/ 192 h 329"/>
                  <a:gd name="T18" fmla="*/ 0 w 190"/>
                  <a:gd name="T19" fmla="*/ 137 h 329"/>
                  <a:gd name="T20" fmla="*/ 2 w 190"/>
                  <a:gd name="T21" fmla="*/ 70 h 329"/>
                  <a:gd name="T22" fmla="*/ 16 w 190"/>
                  <a:gd name="T23" fmla="*/ 34 h 329"/>
                  <a:gd name="T24" fmla="*/ 48 w 190"/>
                  <a:gd name="T25" fmla="*/ 9 h 329"/>
                  <a:gd name="T26" fmla="*/ 95 w 190"/>
                  <a:gd name="T27" fmla="*/ 0 h 329"/>
                  <a:gd name="T28" fmla="*/ 141 w 190"/>
                  <a:gd name="T29" fmla="*/ 8 h 329"/>
                  <a:gd name="T30" fmla="*/ 173 w 190"/>
                  <a:gd name="T31" fmla="*/ 33 h 329"/>
                  <a:gd name="T32" fmla="*/ 188 w 190"/>
                  <a:gd name="T33" fmla="*/ 69 h 329"/>
                  <a:gd name="T34" fmla="*/ 190 w 190"/>
                  <a:gd name="T35" fmla="*/ 137 h 329"/>
                  <a:gd name="T36" fmla="*/ 190 w 190"/>
                  <a:gd name="T37" fmla="*/ 192 h 329"/>
                  <a:gd name="T38" fmla="*/ 108 w 190"/>
                  <a:gd name="T39" fmla="*/ 88 h 329"/>
                  <a:gd name="T40" fmla="*/ 106 w 190"/>
                  <a:gd name="T41" fmla="*/ 59 h 329"/>
                  <a:gd name="T42" fmla="*/ 96 w 190"/>
                  <a:gd name="T43" fmla="*/ 53 h 329"/>
                  <a:gd name="T44" fmla="*/ 86 w 190"/>
                  <a:gd name="T45" fmla="*/ 58 h 329"/>
                  <a:gd name="T46" fmla="*/ 82 w 190"/>
                  <a:gd name="T47" fmla="*/ 88 h 329"/>
                  <a:gd name="T48" fmla="*/ 82 w 190"/>
                  <a:gd name="T49" fmla="*/ 235 h 329"/>
                  <a:gd name="T50" fmla="*/ 85 w 190"/>
                  <a:gd name="T51" fmla="*/ 269 h 329"/>
                  <a:gd name="T52" fmla="*/ 95 w 190"/>
                  <a:gd name="T53" fmla="*/ 276 h 329"/>
                  <a:gd name="T54" fmla="*/ 106 w 190"/>
                  <a:gd name="T55" fmla="*/ 268 h 329"/>
                  <a:gd name="T56" fmla="*/ 108 w 190"/>
                  <a:gd name="T57" fmla="*/ 233 h 329"/>
                  <a:gd name="T58" fmla="*/ 108 w 190"/>
                  <a:gd name="T59" fmla="*/ 88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0" h="329">
                    <a:moveTo>
                      <a:pt x="190" y="192"/>
                    </a:moveTo>
                    <a:cubicBezTo>
                      <a:pt x="190" y="223"/>
                      <a:pt x="190" y="246"/>
                      <a:pt x="188" y="259"/>
                    </a:cubicBezTo>
                    <a:cubicBezTo>
                      <a:pt x="187" y="272"/>
                      <a:pt x="182" y="284"/>
                      <a:pt x="174" y="295"/>
                    </a:cubicBezTo>
                    <a:cubicBezTo>
                      <a:pt x="166" y="306"/>
                      <a:pt x="156" y="315"/>
                      <a:pt x="142" y="320"/>
                    </a:cubicBezTo>
                    <a:cubicBezTo>
                      <a:pt x="129" y="326"/>
                      <a:pt x="113" y="329"/>
                      <a:pt x="95" y="329"/>
                    </a:cubicBezTo>
                    <a:cubicBezTo>
                      <a:pt x="78" y="329"/>
                      <a:pt x="63" y="326"/>
                      <a:pt x="50" y="321"/>
                    </a:cubicBezTo>
                    <a:cubicBezTo>
                      <a:pt x="36" y="315"/>
                      <a:pt x="25" y="307"/>
                      <a:pt x="17" y="296"/>
                    </a:cubicBezTo>
                    <a:cubicBezTo>
                      <a:pt x="9" y="285"/>
                      <a:pt x="4" y="273"/>
                      <a:pt x="2" y="260"/>
                    </a:cubicBezTo>
                    <a:cubicBezTo>
                      <a:pt x="1" y="247"/>
                      <a:pt x="0" y="224"/>
                      <a:pt x="0" y="192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06"/>
                      <a:pt x="1" y="83"/>
                      <a:pt x="2" y="70"/>
                    </a:cubicBezTo>
                    <a:cubicBezTo>
                      <a:pt x="4" y="57"/>
                      <a:pt x="9" y="45"/>
                      <a:pt x="16" y="34"/>
                    </a:cubicBezTo>
                    <a:cubicBezTo>
                      <a:pt x="24" y="23"/>
                      <a:pt x="35" y="14"/>
                      <a:pt x="48" y="9"/>
                    </a:cubicBezTo>
                    <a:cubicBezTo>
                      <a:pt x="62" y="3"/>
                      <a:pt x="77" y="0"/>
                      <a:pt x="95" y="0"/>
                    </a:cubicBezTo>
                    <a:cubicBezTo>
                      <a:pt x="112" y="0"/>
                      <a:pt x="127" y="2"/>
                      <a:pt x="141" y="8"/>
                    </a:cubicBezTo>
                    <a:cubicBezTo>
                      <a:pt x="154" y="14"/>
                      <a:pt x="165" y="22"/>
                      <a:pt x="173" y="33"/>
                    </a:cubicBezTo>
                    <a:cubicBezTo>
                      <a:pt x="182" y="44"/>
                      <a:pt x="186" y="56"/>
                      <a:pt x="188" y="69"/>
                    </a:cubicBezTo>
                    <a:cubicBezTo>
                      <a:pt x="190" y="82"/>
                      <a:pt x="190" y="105"/>
                      <a:pt x="190" y="137"/>
                    </a:cubicBezTo>
                    <a:lnTo>
                      <a:pt x="190" y="192"/>
                    </a:lnTo>
                    <a:close/>
                    <a:moveTo>
                      <a:pt x="108" y="88"/>
                    </a:moveTo>
                    <a:cubicBezTo>
                      <a:pt x="108" y="73"/>
                      <a:pt x="107" y="63"/>
                      <a:pt x="106" y="59"/>
                    </a:cubicBezTo>
                    <a:cubicBezTo>
                      <a:pt x="104" y="55"/>
                      <a:pt x="101" y="53"/>
                      <a:pt x="96" y="53"/>
                    </a:cubicBezTo>
                    <a:cubicBezTo>
                      <a:pt x="91" y="53"/>
                      <a:pt x="88" y="55"/>
                      <a:pt x="86" y="58"/>
                    </a:cubicBezTo>
                    <a:cubicBezTo>
                      <a:pt x="83" y="62"/>
                      <a:pt x="82" y="71"/>
                      <a:pt x="82" y="88"/>
                    </a:cubicBezTo>
                    <a:cubicBezTo>
                      <a:pt x="82" y="235"/>
                      <a:pt x="82" y="235"/>
                      <a:pt x="82" y="235"/>
                    </a:cubicBezTo>
                    <a:cubicBezTo>
                      <a:pt x="82" y="254"/>
                      <a:pt x="83" y="265"/>
                      <a:pt x="85" y="269"/>
                    </a:cubicBezTo>
                    <a:cubicBezTo>
                      <a:pt x="86" y="274"/>
                      <a:pt x="90" y="276"/>
                      <a:pt x="95" y="276"/>
                    </a:cubicBezTo>
                    <a:cubicBezTo>
                      <a:pt x="101" y="276"/>
                      <a:pt x="104" y="273"/>
                      <a:pt x="106" y="268"/>
                    </a:cubicBezTo>
                    <a:cubicBezTo>
                      <a:pt x="107" y="263"/>
                      <a:pt x="108" y="252"/>
                      <a:pt x="108" y="233"/>
                    </a:cubicBezTo>
                    <a:lnTo>
                      <a:pt x="108" y="88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0" name="Freeform 7"/>
          <p:cNvSpPr>
            <a:spLocks noEditPoints="1"/>
          </p:cNvSpPr>
          <p:nvPr/>
        </p:nvSpPr>
        <p:spPr bwMode="auto">
          <a:xfrm>
            <a:off x="6491231" y="123478"/>
            <a:ext cx="465138" cy="398462"/>
          </a:xfrm>
          <a:custGeom>
            <a:avLst/>
            <a:gdLst>
              <a:gd name="T0" fmla="*/ 116 w 293"/>
              <a:gd name="T1" fmla="*/ 0 h 251"/>
              <a:gd name="T2" fmla="*/ 97 w 293"/>
              <a:gd name="T3" fmla="*/ 251 h 251"/>
              <a:gd name="T4" fmla="*/ 19 w 293"/>
              <a:gd name="T5" fmla="*/ 251 h 251"/>
              <a:gd name="T6" fmla="*/ 0 w 293"/>
              <a:gd name="T7" fmla="*/ 0 h 251"/>
              <a:gd name="T8" fmla="*/ 116 w 293"/>
              <a:gd name="T9" fmla="*/ 0 h 251"/>
              <a:gd name="T10" fmla="*/ 293 w 293"/>
              <a:gd name="T11" fmla="*/ 0 h 251"/>
              <a:gd name="T12" fmla="*/ 274 w 293"/>
              <a:gd name="T13" fmla="*/ 251 h 251"/>
              <a:gd name="T14" fmla="*/ 196 w 293"/>
              <a:gd name="T15" fmla="*/ 251 h 251"/>
              <a:gd name="T16" fmla="*/ 177 w 293"/>
              <a:gd name="T17" fmla="*/ 0 h 251"/>
              <a:gd name="T18" fmla="*/ 293 w 293"/>
              <a:gd name="T19" fmla="*/ 0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93" h="251">
                <a:moveTo>
                  <a:pt x="116" y="0"/>
                </a:moveTo>
                <a:lnTo>
                  <a:pt x="97" y="251"/>
                </a:lnTo>
                <a:lnTo>
                  <a:pt x="19" y="251"/>
                </a:lnTo>
                <a:lnTo>
                  <a:pt x="0" y="0"/>
                </a:lnTo>
                <a:lnTo>
                  <a:pt x="116" y="0"/>
                </a:lnTo>
                <a:close/>
                <a:moveTo>
                  <a:pt x="293" y="0"/>
                </a:moveTo>
                <a:lnTo>
                  <a:pt x="274" y="251"/>
                </a:lnTo>
                <a:lnTo>
                  <a:pt x="196" y="251"/>
                </a:lnTo>
                <a:lnTo>
                  <a:pt x="177" y="0"/>
                </a:lnTo>
                <a:lnTo>
                  <a:pt x="293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i="1"/>
          </a:p>
        </p:txBody>
      </p:sp>
      <p:sp>
        <p:nvSpPr>
          <p:cNvPr id="21" name="TextBox 20"/>
          <p:cNvSpPr txBox="1"/>
          <p:nvPr/>
        </p:nvSpPr>
        <p:spPr>
          <a:xfrm>
            <a:off x="6491231" y="301953"/>
            <a:ext cx="21852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粗宋繁" pitchFamily="49" charset="-122"/>
                <a:ea typeface="汉仪粗宋繁" pitchFamily="49" charset="-122"/>
              </a:rPr>
              <a:t>退役很难，毕竟我还热爱着这个项目，也想继续在赛场上跑下去，但伤病实在是不允许。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汉仪粗宋繁" pitchFamily="49" charset="-122"/>
              <a:ea typeface="汉仪粗宋繁" pitchFamily="49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6300192" y="0"/>
            <a:ext cx="0" cy="5143500"/>
          </a:xfrm>
          <a:prstGeom prst="line">
            <a:avLst/>
          </a:prstGeom>
          <a:ln w="63500" cap="rnd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9670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3003798"/>
            <a:ext cx="9144000" cy="21397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449089" y="3122863"/>
            <a:ext cx="2275039" cy="1897159"/>
            <a:chOff x="3449089" y="3097582"/>
            <a:chExt cx="2275039" cy="1897159"/>
          </a:xfrm>
        </p:grpSpPr>
        <p:grpSp>
          <p:nvGrpSpPr>
            <p:cNvPr id="20" name="组合 19"/>
            <p:cNvGrpSpPr/>
            <p:nvPr/>
          </p:nvGrpSpPr>
          <p:grpSpPr>
            <a:xfrm>
              <a:off x="4054722" y="3740826"/>
              <a:ext cx="1063773" cy="599072"/>
              <a:chOff x="2425700" y="1963738"/>
              <a:chExt cx="2111375" cy="1189038"/>
            </a:xfrm>
            <a:solidFill>
              <a:srgbClr val="A8800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 useBgFill="1">
            <p:nvSpPr>
              <p:cNvPr id="21" name="Freeform 13"/>
              <p:cNvSpPr>
                <a:spLocks/>
              </p:cNvSpPr>
              <p:nvPr/>
            </p:nvSpPr>
            <p:spPr bwMode="auto">
              <a:xfrm>
                <a:off x="2425700" y="1963738"/>
                <a:ext cx="669925" cy="1189038"/>
              </a:xfrm>
              <a:custGeom>
                <a:avLst/>
                <a:gdLst>
                  <a:gd name="T0" fmla="*/ 422 w 422"/>
                  <a:gd name="T1" fmla="*/ 0 h 749"/>
                  <a:gd name="T2" fmla="*/ 422 w 422"/>
                  <a:gd name="T3" fmla="*/ 152 h 749"/>
                  <a:gd name="T4" fmla="*/ 309 w 422"/>
                  <a:gd name="T5" fmla="*/ 152 h 749"/>
                  <a:gd name="T6" fmla="*/ 309 w 422"/>
                  <a:gd name="T7" fmla="*/ 749 h 749"/>
                  <a:gd name="T8" fmla="*/ 113 w 422"/>
                  <a:gd name="T9" fmla="*/ 749 h 749"/>
                  <a:gd name="T10" fmla="*/ 113 w 422"/>
                  <a:gd name="T11" fmla="*/ 152 h 749"/>
                  <a:gd name="T12" fmla="*/ 0 w 422"/>
                  <a:gd name="T13" fmla="*/ 152 h 749"/>
                  <a:gd name="T14" fmla="*/ 0 w 422"/>
                  <a:gd name="T15" fmla="*/ 0 h 749"/>
                  <a:gd name="T16" fmla="*/ 422 w 422"/>
                  <a:gd name="T17" fmla="*/ 0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2" h="749">
                    <a:moveTo>
                      <a:pt x="422" y="0"/>
                    </a:moveTo>
                    <a:lnTo>
                      <a:pt x="422" y="152"/>
                    </a:lnTo>
                    <a:lnTo>
                      <a:pt x="309" y="152"/>
                    </a:lnTo>
                    <a:lnTo>
                      <a:pt x="309" y="749"/>
                    </a:lnTo>
                    <a:lnTo>
                      <a:pt x="113" y="749"/>
                    </a:lnTo>
                    <a:lnTo>
                      <a:pt x="113" y="152"/>
                    </a:lnTo>
                    <a:lnTo>
                      <a:pt x="0" y="152"/>
                    </a:lnTo>
                    <a:lnTo>
                      <a:pt x="0" y="0"/>
                    </a:lnTo>
                    <a:lnTo>
                      <a:pt x="422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22" name="Freeform 14"/>
              <p:cNvSpPr>
                <a:spLocks/>
              </p:cNvSpPr>
              <p:nvPr/>
            </p:nvSpPr>
            <p:spPr bwMode="auto">
              <a:xfrm>
                <a:off x="3167063" y="1963738"/>
                <a:ext cx="709613" cy="1189038"/>
              </a:xfrm>
              <a:custGeom>
                <a:avLst/>
                <a:gdLst>
                  <a:gd name="T0" fmla="*/ 447 w 447"/>
                  <a:gd name="T1" fmla="*/ 0 h 749"/>
                  <a:gd name="T2" fmla="*/ 447 w 447"/>
                  <a:gd name="T3" fmla="*/ 749 h 749"/>
                  <a:gd name="T4" fmla="*/ 253 w 447"/>
                  <a:gd name="T5" fmla="*/ 749 h 749"/>
                  <a:gd name="T6" fmla="*/ 253 w 447"/>
                  <a:gd name="T7" fmla="*/ 435 h 749"/>
                  <a:gd name="T8" fmla="*/ 194 w 447"/>
                  <a:gd name="T9" fmla="*/ 435 h 749"/>
                  <a:gd name="T10" fmla="*/ 194 w 447"/>
                  <a:gd name="T11" fmla="*/ 749 h 749"/>
                  <a:gd name="T12" fmla="*/ 0 w 447"/>
                  <a:gd name="T13" fmla="*/ 749 h 749"/>
                  <a:gd name="T14" fmla="*/ 0 w 447"/>
                  <a:gd name="T15" fmla="*/ 0 h 749"/>
                  <a:gd name="T16" fmla="*/ 194 w 447"/>
                  <a:gd name="T17" fmla="*/ 0 h 749"/>
                  <a:gd name="T18" fmla="*/ 194 w 447"/>
                  <a:gd name="T19" fmla="*/ 267 h 749"/>
                  <a:gd name="T20" fmla="*/ 253 w 447"/>
                  <a:gd name="T21" fmla="*/ 267 h 749"/>
                  <a:gd name="T22" fmla="*/ 253 w 447"/>
                  <a:gd name="T23" fmla="*/ 0 h 749"/>
                  <a:gd name="T24" fmla="*/ 447 w 447"/>
                  <a:gd name="T25" fmla="*/ 0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7" h="749">
                    <a:moveTo>
                      <a:pt x="447" y="0"/>
                    </a:moveTo>
                    <a:lnTo>
                      <a:pt x="447" y="749"/>
                    </a:lnTo>
                    <a:lnTo>
                      <a:pt x="253" y="749"/>
                    </a:lnTo>
                    <a:lnTo>
                      <a:pt x="253" y="435"/>
                    </a:lnTo>
                    <a:lnTo>
                      <a:pt x="194" y="435"/>
                    </a:lnTo>
                    <a:lnTo>
                      <a:pt x="194" y="749"/>
                    </a:lnTo>
                    <a:lnTo>
                      <a:pt x="0" y="749"/>
                    </a:lnTo>
                    <a:lnTo>
                      <a:pt x="0" y="0"/>
                    </a:lnTo>
                    <a:lnTo>
                      <a:pt x="194" y="0"/>
                    </a:lnTo>
                    <a:lnTo>
                      <a:pt x="194" y="267"/>
                    </a:lnTo>
                    <a:lnTo>
                      <a:pt x="253" y="267"/>
                    </a:lnTo>
                    <a:lnTo>
                      <a:pt x="253" y="0"/>
                    </a:lnTo>
                    <a:lnTo>
                      <a:pt x="447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23" name="Freeform 15"/>
              <p:cNvSpPr>
                <a:spLocks/>
              </p:cNvSpPr>
              <p:nvPr/>
            </p:nvSpPr>
            <p:spPr bwMode="auto">
              <a:xfrm>
                <a:off x="4000500" y="1963738"/>
                <a:ext cx="536575" cy="1189038"/>
              </a:xfrm>
              <a:custGeom>
                <a:avLst/>
                <a:gdLst>
                  <a:gd name="T0" fmla="*/ 0 w 338"/>
                  <a:gd name="T1" fmla="*/ 0 h 749"/>
                  <a:gd name="T2" fmla="*/ 323 w 338"/>
                  <a:gd name="T3" fmla="*/ 0 h 749"/>
                  <a:gd name="T4" fmla="*/ 323 w 338"/>
                  <a:gd name="T5" fmla="*/ 152 h 749"/>
                  <a:gd name="T6" fmla="*/ 196 w 338"/>
                  <a:gd name="T7" fmla="*/ 152 h 749"/>
                  <a:gd name="T8" fmla="*/ 196 w 338"/>
                  <a:gd name="T9" fmla="*/ 293 h 749"/>
                  <a:gd name="T10" fmla="*/ 316 w 338"/>
                  <a:gd name="T11" fmla="*/ 293 h 749"/>
                  <a:gd name="T12" fmla="*/ 316 w 338"/>
                  <a:gd name="T13" fmla="*/ 435 h 749"/>
                  <a:gd name="T14" fmla="*/ 196 w 338"/>
                  <a:gd name="T15" fmla="*/ 435 h 749"/>
                  <a:gd name="T16" fmla="*/ 196 w 338"/>
                  <a:gd name="T17" fmla="*/ 598 h 749"/>
                  <a:gd name="T18" fmla="*/ 338 w 338"/>
                  <a:gd name="T19" fmla="*/ 598 h 749"/>
                  <a:gd name="T20" fmla="*/ 338 w 338"/>
                  <a:gd name="T21" fmla="*/ 749 h 749"/>
                  <a:gd name="T22" fmla="*/ 0 w 338"/>
                  <a:gd name="T23" fmla="*/ 749 h 749"/>
                  <a:gd name="T24" fmla="*/ 0 w 338"/>
                  <a:gd name="T25" fmla="*/ 0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38" h="749">
                    <a:moveTo>
                      <a:pt x="0" y="0"/>
                    </a:moveTo>
                    <a:lnTo>
                      <a:pt x="323" y="0"/>
                    </a:lnTo>
                    <a:lnTo>
                      <a:pt x="323" y="152"/>
                    </a:lnTo>
                    <a:lnTo>
                      <a:pt x="196" y="152"/>
                    </a:lnTo>
                    <a:lnTo>
                      <a:pt x="196" y="293"/>
                    </a:lnTo>
                    <a:lnTo>
                      <a:pt x="316" y="293"/>
                    </a:lnTo>
                    <a:lnTo>
                      <a:pt x="316" y="435"/>
                    </a:lnTo>
                    <a:lnTo>
                      <a:pt x="196" y="435"/>
                    </a:lnTo>
                    <a:lnTo>
                      <a:pt x="196" y="598"/>
                    </a:lnTo>
                    <a:lnTo>
                      <a:pt x="338" y="598"/>
                    </a:lnTo>
                    <a:lnTo>
                      <a:pt x="338" y="749"/>
                    </a:lnTo>
                    <a:lnTo>
                      <a:pt x="0" y="749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3662805" y="4373273"/>
              <a:ext cx="1847606" cy="621468"/>
              <a:chOff x="3203848" y="3331787"/>
              <a:chExt cx="1847606" cy="62146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 useBgFill="1">
            <p:nvSpPr>
              <p:cNvPr id="26" name="Freeform 16"/>
              <p:cNvSpPr>
                <a:spLocks/>
              </p:cNvSpPr>
              <p:nvPr/>
            </p:nvSpPr>
            <p:spPr bwMode="auto">
              <a:xfrm>
                <a:off x="3203848" y="3331787"/>
                <a:ext cx="360723" cy="621468"/>
              </a:xfrm>
              <a:custGeom>
                <a:avLst/>
                <a:gdLst>
                  <a:gd name="T0" fmla="*/ 191 w 191"/>
                  <a:gd name="T1" fmla="*/ 123 h 329"/>
                  <a:gd name="T2" fmla="*/ 108 w 191"/>
                  <a:gd name="T3" fmla="*/ 123 h 329"/>
                  <a:gd name="T4" fmla="*/ 108 w 191"/>
                  <a:gd name="T5" fmla="*/ 94 h 329"/>
                  <a:gd name="T6" fmla="*/ 106 w 191"/>
                  <a:gd name="T7" fmla="*/ 60 h 329"/>
                  <a:gd name="T8" fmla="*/ 95 w 191"/>
                  <a:gd name="T9" fmla="*/ 53 h 329"/>
                  <a:gd name="T10" fmla="*/ 84 w 191"/>
                  <a:gd name="T11" fmla="*/ 59 h 329"/>
                  <a:gd name="T12" fmla="*/ 82 w 191"/>
                  <a:gd name="T13" fmla="*/ 89 h 329"/>
                  <a:gd name="T14" fmla="*/ 82 w 191"/>
                  <a:gd name="T15" fmla="*/ 241 h 329"/>
                  <a:gd name="T16" fmla="*/ 84 w 191"/>
                  <a:gd name="T17" fmla="*/ 269 h 329"/>
                  <a:gd name="T18" fmla="*/ 95 w 191"/>
                  <a:gd name="T19" fmla="*/ 276 h 329"/>
                  <a:gd name="T20" fmla="*/ 108 w 191"/>
                  <a:gd name="T21" fmla="*/ 268 h 329"/>
                  <a:gd name="T22" fmla="*/ 111 w 191"/>
                  <a:gd name="T23" fmla="*/ 238 h 329"/>
                  <a:gd name="T24" fmla="*/ 111 w 191"/>
                  <a:gd name="T25" fmla="*/ 201 h 329"/>
                  <a:gd name="T26" fmla="*/ 94 w 191"/>
                  <a:gd name="T27" fmla="*/ 201 h 329"/>
                  <a:gd name="T28" fmla="*/ 94 w 191"/>
                  <a:gd name="T29" fmla="*/ 153 h 329"/>
                  <a:gd name="T30" fmla="*/ 191 w 191"/>
                  <a:gd name="T31" fmla="*/ 153 h 329"/>
                  <a:gd name="T32" fmla="*/ 191 w 191"/>
                  <a:gd name="T33" fmla="*/ 323 h 329"/>
                  <a:gd name="T34" fmla="*/ 139 w 191"/>
                  <a:gd name="T35" fmla="*/ 323 h 329"/>
                  <a:gd name="T36" fmla="*/ 131 w 191"/>
                  <a:gd name="T37" fmla="*/ 300 h 329"/>
                  <a:gd name="T38" fmla="*/ 110 w 191"/>
                  <a:gd name="T39" fmla="*/ 322 h 329"/>
                  <a:gd name="T40" fmla="*/ 80 w 191"/>
                  <a:gd name="T41" fmla="*/ 329 h 329"/>
                  <a:gd name="T42" fmla="*/ 41 w 191"/>
                  <a:gd name="T43" fmla="*/ 319 h 329"/>
                  <a:gd name="T44" fmla="*/ 14 w 191"/>
                  <a:gd name="T45" fmla="*/ 294 h 329"/>
                  <a:gd name="T46" fmla="*/ 2 w 191"/>
                  <a:gd name="T47" fmla="*/ 263 h 329"/>
                  <a:gd name="T48" fmla="*/ 0 w 191"/>
                  <a:gd name="T49" fmla="*/ 214 h 329"/>
                  <a:gd name="T50" fmla="*/ 0 w 191"/>
                  <a:gd name="T51" fmla="*/ 120 h 329"/>
                  <a:gd name="T52" fmla="*/ 4 w 191"/>
                  <a:gd name="T53" fmla="*/ 54 h 329"/>
                  <a:gd name="T54" fmla="*/ 32 w 191"/>
                  <a:gd name="T55" fmla="*/ 17 h 329"/>
                  <a:gd name="T56" fmla="*/ 92 w 191"/>
                  <a:gd name="T57" fmla="*/ 0 h 329"/>
                  <a:gd name="T58" fmla="*/ 152 w 191"/>
                  <a:gd name="T59" fmla="*/ 15 h 329"/>
                  <a:gd name="T60" fmla="*/ 183 w 191"/>
                  <a:gd name="T61" fmla="*/ 50 h 329"/>
                  <a:gd name="T62" fmla="*/ 191 w 191"/>
                  <a:gd name="T63" fmla="*/ 109 h 329"/>
                  <a:gd name="T64" fmla="*/ 191 w 191"/>
                  <a:gd name="T65" fmla="*/ 123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1" h="329">
                    <a:moveTo>
                      <a:pt x="191" y="123"/>
                    </a:moveTo>
                    <a:cubicBezTo>
                      <a:pt x="108" y="123"/>
                      <a:pt x="108" y="123"/>
                      <a:pt x="108" y="123"/>
                    </a:cubicBezTo>
                    <a:cubicBezTo>
                      <a:pt x="108" y="94"/>
                      <a:pt x="108" y="94"/>
                      <a:pt x="108" y="94"/>
                    </a:cubicBezTo>
                    <a:cubicBezTo>
                      <a:pt x="108" y="76"/>
                      <a:pt x="108" y="65"/>
                      <a:pt x="106" y="60"/>
                    </a:cubicBezTo>
                    <a:cubicBezTo>
                      <a:pt x="104" y="56"/>
                      <a:pt x="101" y="53"/>
                      <a:pt x="95" y="53"/>
                    </a:cubicBezTo>
                    <a:cubicBezTo>
                      <a:pt x="90" y="53"/>
                      <a:pt x="86" y="55"/>
                      <a:pt x="84" y="59"/>
                    </a:cubicBezTo>
                    <a:cubicBezTo>
                      <a:pt x="83" y="63"/>
                      <a:pt x="82" y="73"/>
                      <a:pt x="82" y="89"/>
                    </a:cubicBezTo>
                    <a:cubicBezTo>
                      <a:pt x="82" y="241"/>
                      <a:pt x="82" y="241"/>
                      <a:pt x="82" y="241"/>
                    </a:cubicBezTo>
                    <a:cubicBezTo>
                      <a:pt x="82" y="255"/>
                      <a:pt x="83" y="264"/>
                      <a:pt x="84" y="269"/>
                    </a:cubicBezTo>
                    <a:cubicBezTo>
                      <a:pt x="86" y="273"/>
                      <a:pt x="90" y="276"/>
                      <a:pt x="95" y="276"/>
                    </a:cubicBezTo>
                    <a:cubicBezTo>
                      <a:pt x="101" y="276"/>
                      <a:pt x="105" y="273"/>
                      <a:pt x="108" y="268"/>
                    </a:cubicBezTo>
                    <a:cubicBezTo>
                      <a:pt x="110" y="263"/>
                      <a:pt x="111" y="253"/>
                      <a:pt x="111" y="238"/>
                    </a:cubicBezTo>
                    <a:cubicBezTo>
                      <a:pt x="111" y="201"/>
                      <a:pt x="111" y="201"/>
                      <a:pt x="111" y="201"/>
                    </a:cubicBezTo>
                    <a:cubicBezTo>
                      <a:pt x="94" y="201"/>
                      <a:pt x="94" y="201"/>
                      <a:pt x="94" y="201"/>
                    </a:cubicBezTo>
                    <a:cubicBezTo>
                      <a:pt x="94" y="153"/>
                      <a:pt x="94" y="153"/>
                      <a:pt x="94" y="153"/>
                    </a:cubicBezTo>
                    <a:cubicBezTo>
                      <a:pt x="191" y="153"/>
                      <a:pt x="191" y="153"/>
                      <a:pt x="191" y="153"/>
                    </a:cubicBezTo>
                    <a:cubicBezTo>
                      <a:pt x="191" y="323"/>
                      <a:pt x="191" y="323"/>
                      <a:pt x="191" y="323"/>
                    </a:cubicBezTo>
                    <a:cubicBezTo>
                      <a:pt x="139" y="323"/>
                      <a:pt x="139" y="323"/>
                      <a:pt x="139" y="323"/>
                    </a:cubicBezTo>
                    <a:cubicBezTo>
                      <a:pt x="131" y="300"/>
                      <a:pt x="131" y="300"/>
                      <a:pt x="131" y="300"/>
                    </a:cubicBezTo>
                    <a:cubicBezTo>
                      <a:pt x="126" y="310"/>
                      <a:pt x="119" y="317"/>
                      <a:pt x="110" y="322"/>
                    </a:cubicBezTo>
                    <a:cubicBezTo>
                      <a:pt x="102" y="327"/>
                      <a:pt x="91" y="329"/>
                      <a:pt x="80" y="329"/>
                    </a:cubicBezTo>
                    <a:cubicBezTo>
                      <a:pt x="66" y="329"/>
                      <a:pt x="53" y="326"/>
                      <a:pt x="41" y="319"/>
                    </a:cubicBezTo>
                    <a:cubicBezTo>
                      <a:pt x="29" y="312"/>
                      <a:pt x="20" y="304"/>
                      <a:pt x="14" y="294"/>
                    </a:cubicBezTo>
                    <a:cubicBezTo>
                      <a:pt x="7" y="284"/>
                      <a:pt x="3" y="274"/>
                      <a:pt x="2" y="263"/>
                    </a:cubicBezTo>
                    <a:cubicBezTo>
                      <a:pt x="0" y="252"/>
                      <a:pt x="0" y="236"/>
                      <a:pt x="0" y="214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90"/>
                      <a:pt x="1" y="68"/>
                      <a:pt x="4" y="54"/>
                    </a:cubicBezTo>
                    <a:cubicBezTo>
                      <a:pt x="8" y="41"/>
                      <a:pt x="17" y="28"/>
                      <a:pt x="32" y="17"/>
                    </a:cubicBezTo>
                    <a:cubicBezTo>
                      <a:pt x="48" y="5"/>
                      <a:pt x="68" y="0"/>
                      <a:pt x="92" y="0"/>
                    </a:cubicBezTo>
                    <a:cubicBezTo>
                      <a:pt x="116" y="0"/>
                      <a:pt x="136" y="5"/>
                      <a:pt x="152" y="15"/>
                    </a:cubicBezTo>
                    <a:cubicBezTo>
                      <a:pt x="168" y="24"/>
                      <a:pt x="178" y="36"/>
                      <a:pt x="183" y="50"/>
                    </a:cubicBezTo>
                    <a:cubicBezTo>
                      <a:pt x="188" y="63"/>
                      <a:pt x="191" y="83"/>
                      <a:pt x="191" y="109"/>
                    </a:cubicBezTo>
                    <a:lnTo>
                      <a:pt x="191" y="123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28" name="Freeform 17"/>
              <p:cNvSpPr>
                <a:spLocks/>
              </p:cNvSpPr>
              <p:nvPr/>
            </p:nvSpPr>
            <p:spPr bwMode="auto">
              <a:xfrm>
                <a:off x="3622959" y="3342985"/>
                <a:ext cx="251947" cy="599073"/>
              </a:xfrm>
              <a:custGeom>
                <a:avLst/>
                <a:gdLst>
                  <a:gd name="T0" fmla="*/ 196 w 315"/>
                  <a:gd name="T1" fmla="*/ 0 h 749"/>
                  <a:gd name="T2" fmla="*/ 196 w 315"/>
                  <a:gd name="T3" fmla="*/ 598 h 749"/>
                  <a:gd name="T4" fmla="*/ 315 w 315"/>
                  <a:gd name="T5" fmla="*/ 598 h 749"/>
                  <a:gd name="T6" fmla="*/ 315 w 315"/>
                  <a:gd name="T7" fmla="*/ 749 h 749"/>
                  <a:gd name="T8" fmla="*/ 0 w 315"/>
                  <a:gd name="T9" fmla="*/ 749 h 749"/>
                  <a:gd name="T10" fmla="*/ 0 w 315"/>
                  <a:gd name="T11" fmla="*/ 0 h 749"/>
                  <a:gd name="T12" fmla="*/ 196 w 315"/>
                  <a:gd name="T13" fmla="*/ 0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5" h="749">
                    <a:moveTo>
                      <a:pt x="196" y="0"/>
                    </a:moveTo>
                    <a:lnTo>
                      <a:pt x="196" y="598"/>
                    </a:lnTo>
                    <a:lnTo>
                      <a:pt x="315" y="598"/>
                    </a:lnTo>
                    <a:lnTo>
                      <a:pt x="315" y="749"/>
                    </a:lnTo>
                    <a:lnTo>
                      <a:pt x="0" y="749"/>
                    </a:lnTo>
                    <a:lnTo>
                      <a:pt x="0" y="0"/>
                    </a:lnTo>
                    <a:lnTo>
                      <a:pt x="196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30" name="Freeform 18"/>
              <p:cNvSpPr>
                <a:spLocks noEditPoints="1"/>
              </p:cNvSpPr>
              <p:nvPr/>
            </p:nvSpPr>
            <p:spPr bwMode="auto">
              <a:xfrm>
                <a:off x="3894901" y="3331787"/>
                <a:ext cx="359124" cy="621468"/>
              </a:xfrm>
              <a:custGeom>
                <a:avLst/>
                <a:gdLst>
                  <a:gd name="T0" fmla="*/ 190 w 190"/>
                  <a:gd name="T1" fmla="*/ 192 h 329"/>
                  <a:gd name="T2" fmla="*/ 188 w 190"/>
                  <a:gd name="T3" fmla="*/ 259 h 329"/>
                  <a:gd name="T4" fmla="*/ 174 w 190"/>
                  <a:gd name="T5" fmla="*/ 295 h 329"/>
                  <a:gd name="T6" fmla="*/ 142 w 190"/>
                  <a:gd name="T7" fmla="*/ 320 h 329"/>
                  <a:gd name="T8" fmla="*/ 95 w 190"/>
                  <a:gd name="T9" fmla="*/ 329 h 329"/>
                  <a:gd name="T10" fmla="*/ 50 w 190"/>
                  <a:gd name="T11" fmla="*/ 321 h 329"/>
                  <a:gd name="T12" fmla="*/ 17 w 190"/>
                  <a:gd name="T13" fmla="*/ 296 h 329"/>
                  <a:gd name="T14" fmla="*/ 2 w 190"/>
                  <a:gd name="T15" fmla="*/ 260 h 329"/>
                  <a:gd name="T16" fmla="*/ 0 w 190"/>
                  <a:gd name="T17" fmla="*/ 192 h 329"/>
                  <a:gd name="T18" fmla="*/ 0 w 190"/>
                  <a:gd name="T19" fmla="*/ 137 h 329"/>
                  <a:gd name="T20" fmla="*/ 2 w 190"/>
                  <a:gd name="T21" fmla="*/ 70 h 329"/>
                  <a:gd name="T22" fmla="*/ 16 w 190"/>
                  <a:gd name="T23" fmla="*/ 34 h 329"/>
                  <a:gd name="T24" fmla="*/ 48 w 190"/>
                  <a:gd name="T25" fmla="*/ 9 h 329"/>
                  <a:gd name="T26" fmla="*/ 95 w 190"/>
                  <a:gd name="T27" fmla="*/ 0 h 329"/>
                  <a:gd name="T28" fmla="*/ 141 w 190"/>
                  <a:gd name="T29" fmla="*/ 8 h 329"/>
                  <a:gd name="T30" fmla="*/ 173 w 190"/>
                  <a:gd name="T31" fmla="*/ 33 h 329"/>
                  <a:gd name="T32" fmla="*/ 188 w 190"/>
                  <a:gd name="T33" fmla="*/ 69 h 329"/>
                  <a:gd name="T34" fmla="*/ 190 w 190"/>
                  <a:gd name="T35" fmla="*/ 137 h 329"/>
                  <a:gd name="T36" fmla="*/ 190 w 190"/>
                  <a:gd name="T37" fmla="*/ 192 h 329"/>
                  <a:gd name="T38" fmla="*/ 108 w 190"/>
                  <a:gd name="T39" fmla="*/ 88 h 329"/>
                  <a:gd name="T40" fmla="*/ 106 w 190"/>
                  <a:gd name="T41" fmla="*/ 59 h 329"/>
                  <a:gd name="T42" fmla="*/ 96 w 190"/>
                  <a:gd name="T43" fmla="*/ 53 h 329"/>
                  <a:gd name="T44" fmla="*/ 86 w 190"/>
                  <a:gd name="T45" fmla="*/ 58 h 329"/>
                  <a:gd name="T46" fmla="*/ 82 w 190"/>
                  <a:gd name="T47" fmla="*/ 88 h 329"/>
                  <a:gd name="T48" fmla="*/ 82 w 190"/>
                  <a:gd name="T49" fmla="*/ 235 h 329"/>
                  <a:gd name="T50" fmla="*/ 85 w 190"/>
                  <a:gd name="T51" fmla="*/ 269 h 329"/>
                  <a:gd name="T52" fmla="*/ 95 w 190"/>
                  <a:gd name="T53" fmla="*/ 276 h 329"/>
                  <a:gd name="T54" fmla="*/ 106 w 190"/>
                  <a:gd name="T55" fmla="*/ 268 h 329"/>
                  <a:gd name="T56" fmla="*/ 108 w 190"/>
                  <a:gd name="T57" fmla="*/ 233 h 329"/>
                  <a:gd name="T58" fmla="*/ 108 w 190"/>
                  <a:gd name="T59" fmla="*/ 88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0" h="329">
                    <a:moveTo>
                      <a:pt x="190" y="192"/>
                    </a:moveTo>
                    <a:cubicBezTo>
                      <a:pt x="190" y="223"/>
                      <a:pt x="190" y="246"/>
                      <a:pt x="188" y="259"/>
                    </a:cubicBezTo>
                    <a:cubicBezTo>
                      <a:pt x="187" y="272"/>
                      <a:pt x="182" y="284"/>
                      <a:pt x="174" y="295"/>
                    </a:cubicBezTo>
                    <a:cubicBezTo>
                      <a:pt x="166" y="306"/>
                      <a:pt x="156" y="315"/>
                      <a:pt x="142" y="320"/>
                    </a:cubicBezTo>
                    <a:cubicBezTo>
                      <a:pt x="129" y="326"/>
                      <a:pt x="113" y="329"/>
                      <a:pt x="95" y="329"/>
                    </a:cubicBezTo>
                    <a:cubicBezTo>
                      <a:pt x="78" y="329"/>
                      <a:pt x="63" y="326"/>
                      <a:pt x="50" y="321"/>
                    </a:cubicBezTo>
                    <a:cubicBezTo>
                      <a:pt x="36" y="315"/>
                      <a:pt x="25" y="307"/>
                      <a:pt x="17" y="296"/>
                    </a:cubicBezTo>
                    <a:cubicBezTo>
                      <a:pt x="9" y="285"/>
                      <a:pt x="4" y="273"/>
                      <a:pt x="2" y="260"/>
                    </a:cubicBezTo>
                    <a:cubicBezTo>
                      <a:pt x="1" y="247"/>
                      <a:pt x="0" y="224"/>
                      <a:pt x="0" y="192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06"/>
                      <a:pt x="1" y="83"/>
                      <a:pt x="2" y="70"/>
                    </a:cubicBezTo>
                    <a:cubicBezTo>
                      <a:pt x="4" y="57"/>
                      <a:pt x="9" y="45"/>
                      <a:pt x="16" y="34"/>
                    </a:cubicBezTo>
                    <a:cubicBezTo>
                      <a:pt x="24" y="23"/>
                      <a:pt x="35" y="14"/>
                      <a:pt x="48" y="9"/>
                    </a:cubicBezTo>
                    <a:cubicBezTo>
                      <a:pt x="62" y="3"/>
                      <a:pt x="77" y="0"/>
                      <a:pt x="95" y="0"/>
                    </a:cubicBezTo>
                    <a:cubicBezTo>
                      <a:pt x="112" y="0"/>
                      <a:pt x="127" y="2"/>
                      <a:pt x="141" y="8"/>
                    </a:cubicBezTo>
                    <a:cubicBezTo>
                      <a:pt x="154" y="14"/>
                      <a:pt x="165" y="22"/>
                      <a:pt x="173" y="33"/>
                    </a:cubicBezTo>
                    <a:cubicBezTo>
                      <a:pt x="182" y="44"/>
                      <a:pt x="186" y="56"/>
                      <a:pt x="188" y="69"/>
                    </a:cubicBezTo>
                    <a:cubicBezTo>
                      <a:pt x="190" y="82"/>
                      <a:pt x="190" y="105"/>
                      <a:pt x="190" y="137"/>
                    </a:cubicBezTo>
                    <a:lnTo>
                      <a:pt x="190" y="192"/>
                    </a:lnTo>
                    <a:close/>
                    <a:moveTo>
                      <a:pt x="108" y="88"/>
                    </a:moveTo>
                    <a:cubicBezTo>
                      <a:pt x="108" y="73"/>
                      <a:pt x="107" y="63"/>
                      <a:pt x="106" y="59"/>
                    </a:cubicBezTo>
                    <a:cubicBezTo>
                      <a:pt x="104" y="55"/>
                      <a:pt x="101" y="53"/>
                      <a:pt x="96" y="53"/>
                    </a:cubicBezTo>
                    <a:cubicBezTo>
                      <a:pt x="91" y="53"/>
                      <a:pt x="88" y="55"/>
                      <a:pt x="86" y="58"/>
                    </a:cubicBezTo>
                    <a:cubicBezTo>
                      <a:pt x="83" y="62"/>
                      <a:pt x="82" y="71"/>
                      <a:pt x="82" y="88"/>
                    </a:cubicBezTo>
                    <a:cubicBezTo>
                      <a:pt x="82" y="235"/>
                      <a:pt x="82" y="235"/>
                      <a:pt x="82" y="235"/>
                    </a:cubicBezTo>
                    <a:cubicBezTo>
                      <a:pt x="82" y="254"/>
                      <a:pt x="83" y="265"/>
                      <a:pt x="85" y="269"/>
                    </a:cubicBezTo>
                    <a:cubicBezTo>
                      <a:pt x="86" y="274"/>
                      <a:pt x="90" y="276"/>
                      <a:pt x="95" y="276"/>
                    </a:cubicBezTo>
                    <a:cubicBezTo>
                      <a:pt x="101" y="276"/>
                      <a:pt x="104" y="273"/>
                      <a:pt x="106" y="268"/>
                    </a:cubicBezTo>
                    <a:cubicBezTo>
                      <a:pt x="107" y="263"/>
                      <a:pt x="108" y="252"/>
                      <a:pt x="108" y="233"/>
                    </a:cubicBezTo>
                    <a:lnTo>
                      <a:pt x="108" y="88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31" name="Freeform 19"/>
              <p:cNvSpPr>
                <a:spLocks noEditPoints="1"/>
              </p:cNvSpPr>
              <p:nvPr/>
            </p:nvSpPr>
            <p:spPr bwMode="auto">
              <a:xfrm>
                <a:off x="4313212" y="3342985"/>
                <a:ext cx="347126" cy="599073"/>
              </a:xfrm>
              <a:custGeom>
                <a:avLst/>
                <a:gdLst>
                  <a:gd name="T0" fmla="*/ 0 w 184"/>
                  <a:gd name="T1" fmla="*/ 0 h 317"/>
                  <a:gd name="T2" fmla="*/ 58 w 184"/>
                  <a:gd name="T3" fmla="*/ 0 h 317"/>
                  <a:gd name="T4" fmla="*/ 137 w 184"/>
                  <a:gd name="T5" fmla="*/ 5 h 317"/>
                  <a:gd name="T6" fmla="*/ 171 w 184"/>
                  <a:gd name="T7" fmla="*/ 28 h 317"/>
                  <a:gd name="T8" fmla="*/ 184 w 184"/>
                  <a:gd name="T9" fmla="*/ 87 h 317"/>
                  <a:gd name="T10" fmla="*/ 174 w 184"/>
                  <a:gd name="T11" fmla="*/ 136 h 317"/>
                  <a:gd name="T12" fmla="*/ 138 w 184"/>
                  <a:gd name="T13" fmla="*/ 152 h 317"/>
                  <a:gd name="T14" fmla="*/ 171 w 184"/>
                  <a:gd name="T15" fmla="*/ 168 h 317"/>
                  <a:gd name="T16" fmla="*/ 182 w 184"/>
                  <a:gd name="T17" fmla="*/ 186 h 317"/>
                  <a:gd name="T18" fmla="*/ 184 w 184"/>
                  <a:gd name="T19" fmla="*/ 233 h 317"/>
                  <a:gd name="T20" fmla="*/ 184 w 184"/>
                  <a:gd name="T21" fmla="*/ 317 h 317"/>
                  <a:gd name="T22" fmla="*/ 107 w 184"/>
                  <a:gd name="T23" fmla="*/ 317 h 317"/>
                  <a:gd name="T24" fmla="*/ 107 w 184"/>
                  <a:gd name="T25" fmla="*/ 211 h 317"/>
                  <a:gd name="T26" fmla="*/ 103 w 184"/>
                  <a:gd name="T27" fmla="*/ 180 h 317"/>
                  <a:gd name="T28" fmla="*/ 82 w 184"/>
                  <a:gd name="T29" fmla="*/ 174 h 317"/>
                  <a:gd name="T30" fmla="*/ 82 w 184"/>
                  <a:gd name="T31" fmla="*/ 317 h 317"/>
                  <a:gd name="T32" fmla="*/ 0 w 184"/>
                  <a:gd name="T33" fmla="*/ 317 h 317"/>
                  <a:gd name="T34" fmla="*/ 0 w 184"/>
                  <a:gd name="T35" fmla="*/ 0 h 317"/>
                  <a:gd name="T36" fmla="*/ 82 w 184"/>
                  <a:gd name="T37" fmla="*/ 54 h 317"/>
                  <a:gd name="T38" fmla="*/ 82 w 184"/>
                  <a:gd name="T39" fmla="*/ 125 h 317"/>
                  <a:gd name="T40" fmla="*/ 102 w 184"/>
                  <a:gd name="T41" fmla="*/ 121 h 317"/>
                  <a:gd name="T42" fmla="*/ 107 w 184"/>
                  <a:gd name="T43" fmla="*/ 96 h 317"/>
                  <a:gd name="T44" fmla="*/ 107 w 184"/>
                  <a:gd name="T45" fmla="*/ 79 h 317"/>
                  <a:gd name="T46" fmla="*/ 102 w 184"/>
                  <a:gd name="T47" fmla="*/ 59 h 317"/>
                  <a:gd name="T48" fmla="*/ 82 w 184"/>
                  <a:gd name="T49" fmla="*/ 54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84" h="317">
                    <a:moveTo>
                      <a:pt x="0" y="0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97" y="0"/>
                      <a:pt x="123" y="2"/>
                      <a:pt x="137" y="5"/>
                    </a:cubicBezTo>
                    <a:cubicBezTo>
                      <a:pt x="151" y="8"/>
                      <a:pt x="162" y="15"/>
                      <a:pt x="171" y="28"/>
                    </a:cubicBezTo>
                    <a:cubicBezTo>
                      <a:pt x="179" y="40"/>
                      <a:pt x="184" y="60"/>
                      <a:pt x="184" y="87"/>
                    </a:cubicBezTo>
                    <a:cubicBezTo>
                      <a:pt x="184" y="111"/>
                      <a:pt x="181" y="128"/>
                      <a:pt x="174" y="136"/>
                    </a:cubicBezTo>
                    <a:cubicBezTo>
                      <a:pt x="168" y="145"/>
                      <a:pt x="156" y="150"/>
                      <a:pt x="138" y="152"/>
                    </a:cubicBezTo>
                    <a:cubicBezTo>
                      <a:pt x="155" y="156"/>
                      <a:pt x="166" y="161"/>
                      <a:pt x="171" y="168"/>
                    </a:cubicBezTo>
                    <a:cubicBezTo>
                      <a:pt x="177" y="175"/>
                      <a:pt x="180" y="181"/>
                      <a:pt x="182" y="186"/>
                    </a:cubicBezTo>
                    <a:cubicBezTo>
                      <a:pt x="183" y="192"/>
                      <a:pt x="184" y="208"/>
                      <a:pt x="184" y="233"/>
                    </a:cubicBezTo>
                    <a:cubicBezTo>
                      <a:pt x="184" y="317"/>
                      <a:pt x="184" y="317"/>
                      <a:pt x="184" y="317"/>
                    </a:cubicBezTo>
                    <a:cubicBezTo>
                      <a:pt x="107" y="317"/>
                      <a:pt x="107" y="317"/>
                      <a:pt x="107" y="317"/>
                    </a:cubicBezTo>
                    <a:cubicBezTo>
                      <a:pt x="107" y="211"/>
                      <a:pt x="107" y="211"/>
                      <a:pt x="107" y="211"/>
                    </a:cubicBezTo>
                    <a:cubicBezTo>
                      <a:pt x="107" y="195"/>
                      <a:pt x="106" y="184"/>
                      <a:pt x="103" y="180"/>
                    </a:cubicBezTo>
                    <a:cubicBezTo>
                      <a:pt x="101" y="176"/>
                      <a:pt x="94" y="174"/>
                      <a:pt x="82" y="174"/>
                    </a:cubicBezTo>
                    <a:cubicBezTo>
                      <a:pt x="82" y="317"/>
                      <a:pt x="82" y="317"/>
                      <a:pt x="82" y="317"/>
                    </a:cubicBezTo>
                    <a:cubicBezTo>
                      <a:pt x="0" y="317"/>
                      <a:pt x="0" y="317"/>
                      <a:pt x="0" y="317"/>
                    </a:cubicBezTo>
                    <a:lnTo>
                      <a:pt x="0" y="0"/>
                    </a:lnTo>
                    <a:close/>
                    <a:moveTo>
                      <a:pt x="82" y="54"/>
                    </a:moveTo>
                    <a:cubicBezTo>
                      <a:pt x="82" y="125"/>
                      <a:pt x="82" y="125"/>
                      <a:pt x="82" y="125"/>
                    </a:cubicBezTo>
                    <a:cubicBezTo>
                      <a:pt x="91" y="125"/>
                      <a:pt x="98" y="124"/>
                      <a:pt x="102" y="121"/>
                    </a:cubicBezTo>
                    <a:cubicBezTo>
                      <a:pt x="105" y="118"/>
                      <a:pt x="107" y="110"/>
                      <a:pt x="107" y="96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69"/>
                      <a:pt x="105" y="62"/>
                      <a:pt x="102" y="59"/>
                    </a:cubicBezTo>
                    <a:cubicBezTo>
                      <a:pt x="98" y="56"/>
                      <a:pt x="92" y="54"/>
                      <a:pt x="82" y="54"/>
                    </a:cubicBez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32" name="Freeform 20"/>
              <p:cNvSpPr>
                <a:spLocks/>
              </p:cNvSpPr>
              <p:nvPr/>
            </p:nvSpPr>
            <p:spPr bwMode="auto">
              <a:xfrm>
                <a:off x="4685132" y="3342985"/>
                <a:ext cx="366322" cy="599073"/>
              </a:xfrm>
              <a:custGeom>
                <a:avLst/>
                <a:gdLst>
                  <a:gd name="T0" fmla="*/ 194 w 194"/>
                  <a:gd name="T1" fmla="*/ 0 h 317"/>
                  <a:gd name="T2" fmla="*/ 134 w 194"/>
                  <a:gd name="T3" fmla="*/ 202 h 317"/>
                  <a:gd name="T4" fmla="*/ 134 w 194"/>
                  <a:gd name="T5" fmla="*/ 317 h 317"/>
                  <a:gd name="T6" fmla="*/ 58 w 194"/>
                  <a:gd name="T7" fmla="*/ 317 h 317"/>
                  <a:gd name="T8" fmla="*/ 58 w 194"/>
                  <a:gd name="T9" fmla="*/ 202 h 317"/>
                  <a:gd name="T10" fmla="*/ 0 w 194"/>
                  <a:gd name="T11" fmla="*/ 0 h 317"/>
                  <a:gd name="T12" fmla="*/ 75 w 194"/>
                  <a:gd name="T13" fmla="*/ 0 h 317"/>
                  <a:gd name="T14" fmla="*/ 95 w 194"/>
                  <a:gd name="T15" fmla="*/ 125 h 317"/>
                  <a:gd name="T16" fmla="*/ 118 w 194"/>
                  <a:gd name="T17" fmla="*/ 0 h 317"/>
                  <a:gd name="T18" fmla="*/ 194 w 194"/>
                  <a:gd name="T19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4" h="317">
                    <a:moveTo>
                      <a:pt x="194" y="0"/>
                    </a:moveTo>
                    <a:cubicBezTo>
                      <a:pt x="134" y="202"/>
                      <a:pt x="134" y="202"/>
                      <a:pt x="134" y="202"/>
                    </a:cubicBezTo>
                    <a:cubicBezTo>
                      <a:pt x="134" y="317"/>
                      <a:pt x="134" y="317"/>
                      <a:pt x="134" y="317"/>
                    </a:cubicBezTo>
                    <a:cubicBezTo>
                      <a:pt x="58" y="317"/>
                      <a:pt x="58" y="317"/>
                      <a:pt x="58" y="317"/>
                    </a:cubicBezTo>
                    <a:cubicBezTo>
                      <a:pt x="58" y="202"/>
                      <a:pt x="58" y="202"/>
                      <a:pt x="58" y="20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87" y="62"/>
                      <a:pt x="94" y="104"/>
                      <a:pt x="95" y="125"/>
                    </a:cubicBezTo>
                    <a:cubicBezTo>
                      <a:pt x="100" y="91"/>
                      <a:pt x="107" y="50"/>
                      <a:pt x="118" y="0"/>
                    </a:cubicBezTo>
                    <a:lnTo>
                      <a:pt x="194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449089" y="3097582"/>
              <a:ext cx="2275039" cy="621468"/>
              <a:chOff x="2991605" y="3064126"/>
              <a:chExt cx="2275039" cy="62146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 useBgFill="1">
            <p:nvSpPr>
              <p:cNvPr id="34" name="Freeform 7"/>
              <p:cNvSpPr>
                <a:spLocks noEditPoints="1"/>
              </p:cNvSpPr>
              <p:nvPr/>
            </p:nvSpPr>
            <p:spPr bwMode="auto">
              <a:xfrm>
                <a:off x="2991605" y="3064126"/>
                <a:ext cx="360723" cy="598272"/>
              </a:xfrm>
              <a:custGeom>
                <a:avLst/>
                <a:gdLst>
                  <a:gd name="T0" fmla="*/ 0 w 191"/>
                  <a:gd name="T1" fmla="*/ 0 h 317"/>
                  <a:gd name="T2" fmla="*/ 82 w 191"/>
                  <a:gd name="T3" fmla="*/ 0 h 317"/>
                  <a:gd name="T4" fmla="*/ 141 w 191"/>
                  <a:gd name="T5" fmla="*/ 6 h 317"/>
                  <a:gd name="T6" fmla="*/ 173 w 191"/>
                  <a:gd name="T7" fmla="*/ 31 h 317"/>
                  <a:gd name="T8" fmla="*/ 185 w 191"/>
                  <a:gd name="T9" fmla="*/ 90 h 317"/>
                  <a:gd name="T10" fmla="*/ 177 w 191"/>
                  <a:gd name="T11" fmla="*/ 129 h 317"/>
                  <a:gd name="T12" fmla="*/ 142 w 191"/>
                  <a:gd name="T13" fmla="*/ 146 h 317"/>
                  <a:gd name="T14" fmla="*/ 181 w 191"/>
                  <a:gd name="T15" fmla="*/ 167 h 317"/>
                  <a:gd name="T16" fmla="*/ 191 w 191"/>
                  <a:gd name="T17" fmla="*/ 213 h 317"/>
                  <a:gd name="T18" fmla="*/ 191 w 191"/>
                  <a:gd name="T19" fmla="*/ 242 h 317"/>
                  <a:gd name="T20" fmla="*/ 184 w 191"/>
                  <a:gd name="T21" fmla="*/ 290 h 317"/>
                  <a:gd name="T22" fmla="*/ 161 w 191"/>
                  <a:gd name="T23" fmla="*/ 311 h 317"/>
                  <a:gd name="T24" fmla="*/ 95 w 191"/>
                  <a:gd name="T25" fmla="*/ 317 h 317"/>
                  <a:gd name="T26" fmla="*/ 0 w 191"/>
                  <a:gd name="T27" fmla="*/ 317 h 317"/>
                  <a:gd name="T28" fmla="*/ 0 w 191"/>
                  <a:gd name="T29" fmla="*/ 0 h 317"/>
                  <a:gd name="T30" fmla="*/ 82 w 191"/>
                  <a:gd name="T31" fmla="*/ 54 h 317"/>
                  <a:gd name="T32" fmla="*/ 82 w 191"/>
                  <a:gd name="T33" fmla="*/ 125 h 317"/>
                  <a:gd name="T34" fmla="*/ 90 w 191"/>
                  <a:gd name="T35" fmla="*/ 125 h 317"/>
                  <a:gd name="T36" fmla="*/ 106 w 191"/>
                  <a:gd name="T37" fmla="*/ 119 h 317"/>
                  <a:gd name="T38" fmla="*/ 109 w 191"/>
                  <a:gd name="T39" fmla="*/ 85 h 317"/>
                  <a:gd name="T40" fmla="*/ 106 w 191"/>
                  <a:gd name="T41" fmla="*/ 64 h 317"/>
                  <a:gd name="T42" fmla="*/ 99 w 191"/>
                  <a:gd name="T43" fmla="*/ 56 h 317"/>
                  <a:gd name="T44" fmla="*/ 82 w 191"/>
                  <a:gd name="T45" fmla="*/ 54 h 317"/>
                  <a:gd name="T46" fmla="*/ 82 w 191"/>
                  <a:gd name="T47" fmla="*/ 174 h 317"/>
                  <a:gd name="T48" fmla="*/ 82 w 191"/>
                  <a:gd name="T49" fmla="*/ 262 h 317"/>
                  <a:gd name="T50" fmla="*/ 104 w 191"/>
                  <a:gd name="T51" fmla="*/ 257 h 317"/>
                  <a:gd name="T52" fmla="*/ 109 w 191"/>
                  <a:gd name="T53" fmla="*/ 233 h 317"/>
                  <a:gd name="T54" fmla="*/ 109 w 191"/>
                  <a:gd name="T55" fmla="*/ 203 h 317"/>
                  <a:gd name="T56" fmla="*/ 105 w 191"/>
                  <a:gd name="T57" fmla="*/ 179 h 317"/>
                  <a:gd name="T58" fmla="*/ 82 w 191"/>
                  <a:gd name="T59" fmla="*/ 174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1" h="317">
                    <a:moveTo>
                      <a:pt x="0" y="0"/>
                    </a:moveTo>
                    <a:cubicBezTo>
                      <a:pt x="82" y="0"/>
                      <a:pt x="82" y="0"/>
                      <a:pt x="82" y="0"/>
                    </a:cubicBezTo>
                    <a:cubicBezTo>
                      <a:pt x="108" y="0"/>
                      <a:pt x="127" y="2"/>
                      <a:pt x="141" y="6"/>
                    </a:cubicBezTo>
                    <a:cubicBezTo>
                      <a:pt x="154" y="10"/>
                      <a:pt x="165" y="19"/>
                      <a:pt x="173" y="31"/>
                    </a:cubicBezTo>
                    <a:cubicBezTo>
                      <a:pt x="181" y="43"/>
                      <a:pt x="185" y="63"/>
                      <a:pt x="185" y="90"/>
                    </a:cubicBezTo>
                    <a:cubicBezTo>
                      <a:pt x="185" y="109"/>
                      <a:pt x="183" y="122"/>
                      <a:pt x="177" y="129"/>
                    </a:cubicBezTo>
                    <a:cubicBezTo>
                      <a:pt x="171" y="136"/>
                      <a:pt x="159" y="142"/>
                      <a:pt x="142" y="146"/>
                    </a:cubicBezTo>
                    <a:cubicBezTo>
                      <a:pt x="161" y="150"/>
                      <a:pt x="174" y="157"/>
                      <a:pt x="181" y="167"/>
                    </a:cubicBezTo>
                    <a:cubicBezTo>
                      <a:pt x="188" y="177"/>
                      <a:pt x="191" y="192"/>
                      <a:pt x="191" y="213"/>
                    </a:cubicBezTo>
                    <a:cubicBezTo>
                      <a:pt x="191" y="242"/>
                      <a:pt x="191" y="242"/>
                      <a:pt x="191" y="242"/>
                    </a:cubicBezTo>
                    <a:cubicBezTo>
                      <a:pt x="191" y="264"/>
                      <a:pt x="189" y="280"/>
                      <a:pt x="184" y="290"/>
                    </a:cubicBezTo>
                    <a:cubicBezTo>
                      <a:pt x="179" y="300"/>
                      <a:pt x="171" y="307"/>
                      <a:pt x="161" y="311"/>
                    </a:cubicBezTo>
                    <a:cubicBezTo>
                      <a:pt x="150" y="315"/>
                      <a:pt x="128" y="317"/>
                      <a:pt x="95" y="317"/>
                    </a:cubicBezTo>
                    <a:cubicBezTo>
                      <a:pt x="0" y="317"/>
                      <a:pt x="0" y="317"/>
                      <a:pt x="0" y="317"/>
                    </a:cubicBezTo>
                    <a:lnTo>
                      <a:pt x="0" y="0"/>
                    </a:lnTo>
                    <a:close/>
                    <a:moveTo>
                      <a:pt x="82" y="54"/>
                    </a:moveTo>
                    <a:cubicBezTo>
                      <a:pt x="82" y="125"/>
                      <a:pt x="82" y="125"/>
                      <a:pt x="82" y="125"/>
                    </a:cubicBezTo>
                    <a:cubicBezTo>
                      <a:pt x="86" y="125"/>
                      <a:pt x="88" y="125"/>
                      <a:pt x="90" y="125"/>
                    </a:cubicBezTo>
                    <a:cubicBezTo>
                      <a:pt x="98" y="125"/>
                      <a:pt x="104" y="123"/>
                      <a:pt x="106" y="119"/>
                    </a:cubicBezTo>
                    <a:cubicBezTo>
                      <a:pt x="108" y="115"/>
                      <a:pt x="109" y="103"/>
                      <a:pt x="109" y="85"/>
                    </a:cubicBezTo>
                    <a:cubicBezTo>
                      <a:pt x="109" y="75"/>
                      <a:pt x="108" y="68"/>
                      <a:pt x="106" y="64"/>
                    </a:cubicBezTo>
                    <a:cubicBezTo>
                      <a:pt x="104" y="60"/>
                      <a:pt x="102" y="57"/>
                      <a:pt x="99" y="56"/>
                    </a:cubicBezTo>
                    <a:cubicBezTo>
                      <a:pt x="96" y="55"/>
                      <a:pt x="91" y="55"/>
                      <a:pt x="82" y="54"/>
                    </a:cubicBezTo>
                    <a:close/>
                    <a:moveTo>
                      <a:pt x="82" y="174"/>
                    </a:moveTo>
                    <a:cubicBezTo>
                      <a:pt x="82" y="262"/>
                      <a:pt x="82" y="262"/>
                      <a:pt x="82" y="262"/>
                    </a:cubicBezTo>
                    <a:cubicBezTo>
                      <a:pt x="94" y="262"/>
                      <a:pt x="101" y="260"/>
                      <a:pt x="104" y="257"/>
                    </a:cubicBezTo>
                    <a:cubicBezTo>
                      <a:pt x="107" y="254"/>
                      <a:pt x="109" y="246"/>
                      <a:pt x="109" y="233"/>
                    </a:cubicBezTo>
                    <a:cubicBezTo>
                      <a:pt x="109" y="203"/>
                      <a:pt x="109" y="203"/>
                      <a:pt x="109" y="203"/>
                    </a:cubicBezTo>
                    <a:cubicBezTo>
                      <a:pt x="109" y="190"/>
                      <a:pt x="108" y="182"/>
                      <a:pt x="105" y="179"/>
                    </a:cubicBezTo>
                    <a:cubicBezTo>
                      <a:pt x="102" y="176"/>
                      <a:pt x="94" y="174"/>
                      <a:pt x="82" y="174"/>
                    </a:cubicBez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35" name="Freeform 8"/>
              <p:cNvSpPr>
                <a:spLocks/>
              </p:cNvSpPr>
              <p:nvPr/>
            </p:nvSpPr>
            <p:spPr bwMode="auto">
              <a:xfrm>
                <a:off x="3395263" y="3064126"/>
                <a:ext cx="267943" cy="598272"/>
              </a:xfrm>
              <a:custGeom>
                <a:avLst/>
                <a:gdLst>
                  <a:gd name="T0" fmla="*/ 0 w 335"/>
                  <a:gd name="T1" fmla="*/ 0 h 748"/>
                  <a:gd name="T2" fmla="*/ 323 w 335"/>
                  <a:gd name="T3" fmla="*/ 0 h 748"/>
                  <a:gd name="T4" fmla="*/ 323 w 335"/>
                  <a:gd name="T5" fmla="*/ 151 h 748"/>
                  <a:gd name="T6" fmla="*/ 193 w 335"/>
                  <a:gd name="T7" fmla="*/ 151 h 748"/>
                  <a:gd name="T8" fmla="*/ 193 w 335"/>
                  <a:gd name="T9" fmla="*/ 293 h 748"/>
                  <a:gd name="T10" fmla="*/ 314 w 335"/>
                  <a:gd name="T11" fmla="*/ 293 h 748"/>
                  <a:gd name="T12" fmla="*/ 314 w 335"/>
                  <a:gd name="T13" fmla="*/ 434 h 748"/>
                  <a:gd name="T14" fmla="*/ 193 w 335"/>
                  <a:gd name="T15" fmla="*/ 434 h 748"/>
                  <a:gd name="T16" fmla="*/ 193 w 335"/>
                  <a:gd name="T17" fmla="*/ 597 h 748"/>
                  <a:gd name="T18" fmla="*/ 335 w 335"/>
                  <a:gd name="T19" fmla="*/ 597 h 748"/>
                  <a:gd name="T20" fmla="*/ 335 w 335"/>
                  <a:gd name="T21" fmla="*/ 748 h 748"/>
                  <a:gd name="T22" fmla="*/ 0 w 335"/>
                  <a:gd name="T23" fmla="*/ 748 h 748"/>
                  <a:gd name="T24" fmla="*/ 0 w 335"/>
                  <a:gd name="T25" fmla="*/ 0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35" h="748">
                    <a:moveTo>
                      <a:pt x="0" y="0"/>
                    </a:moveTo>
                    <a:lnTo>
                      <a:pt x="323" y="0"/>
                    </a:lnTo>
                    <a:lnTo>
                      <a:pt x="323" y="151"/>
                    </a:lnTo>
                    <a:lnTo>
                      <a:pt x="193" y="151"/>
                    </a:lnTo>
                    <a:lnTo>
                      <a:pt x="193" y="293"/>
                    </a:lnTo>
                    <a:lnTo>
                      <a:pt x="314" y="293"/>
                    </a:lnTo>
                    <a:lnTo>
                      <a:pt x="314" y="434"/>
                    </a:lnTo>
                    <a:lnTo>
                      <a:pt x="193" y="434"/>
                    </a:lnTo>
                    <a:lnTo>
                      <a:pt x="193" y="597"/>
                    </a:lnTo>
                    <a:lnTo>
                      <a:pt x="335" y="597"/>
                    </a:lnTo>
                    <a:lnTo>
                      <a:pt x="335" y="748"/>
                    </a:lnTo>
                    <a:lnTo>
                      <a:pt x="0" y="748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36" name="Freeform 11"/>
              <p:cNvSpPr>
                <a:spLocks/>
              </p:cNvSpPr>
              <p:nvPr/>
            </p:nvSpPr>
            <p:spPr bwMode="auto">
              <a:xfrm>
                <a:off x="4517457" y="3064126"/>
                <a:ext cx="347926" cy="598272"/>
              </a:xfrm>
              <a:custGeom>
                <a:avLst/>
                <a:gdLst>
                  <a:gd name="T0" fmla="*/ 435 w 435"/>
                  <a:gd name="T1" fmla="*/ 0 h 748"/>
                  <a:gd name="T2" fmla="*/ 435 w 435"/>
                  <a:gd name="T3" fmla="*/ 748 h 748"/>
                  <a:gd name="T4" fmla="*/ 264 w 435"/>
                  <a:gd name="T5" fmla="*/ 748 h 748"/>
                  <a:gd name="T6" fmla="*/ 163 w 435"/>
                  <a:gd name="T7" fmla="*/ 408 h 748"/>
                  <a:gd name="T8" fmla="*/ 163 w 435"/>
                  <a:gd name="T9" fmla="*/ 748 h 748"/>
                  <a:gd name="T10" fmla="*/ 0 w 435"/>
                  <a:gd name="T11" fmla="*/ 748 h 748"/>
                  <a:gd name="T12" fmla="*/ 0 w 435"/>
                  <a:gd name="T13" fmla="*/ 0 h 748"/>
                  <a:gd name="T14" fmla="*/ 163 w 435"/>
                  <a:gd name="T15" fmla="*/ 0 h 748"/>
                  <a:gd name="T16" fmla="*/ 272 w 435"/>
                  <a:gd name="T17" fmla="*/ 337 h 748"/>
                  <a:gd name="T18" fmla="*/ 272 w 435"/>
                  <a:gd name="T19" fmla="*/ 0 h 748"/>
                  <a:gd name="T20" fmla="*/ 435 w 435"/>
                  <a:gd name="T21" fmla="*/ 0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5" h="748">
                    <a:moveTo>
                      <a:pt x="435" y="0"/>
                    </a:moveTo>
                    <a:lnTo>
                      <a:pt x="435" y="748"/>
                    </a:lnTo>
                    <a:lnTo>
                      <a:pt x="264" y="748"/>
                    </a:lnTo>
                    <a:lnTo>
                      <a:pt x="163" y="408"/>
                    </a:lnTo>
                    <a:lnTo>
                      <a:pt x="163" y="748"/>
                    </a:lnTo>
                    <a:lnTo>
                      <a:pt x="0" y="748"/>
                    </a:lnTo>
                    <a:lnTo>
                      <a:pt x="0" y="0"/>
                    </a:lnTo>
                    <a:lnTo>
                      <a:pt x="163" y="0"/>
                    </a:lnTo>
                    <a:lnTo>
                      <a:pt x="272" y="337"/>
                    </a:lnTo>
                    <a:lnTo>
                      <a:pt x="272" y="0"/>
                    </a:lnTo>
                    <a:lnTo>
                      <a:pt x="435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37" name="Freeform 12"/>
              <p:cNvSpPr>
                <a:spLocks noEditPoints="1"/>
              </p:cNvSpPr>
              <p:nvPr/>
            </p:nvSpPr>
            <p:spPr bwMode="auto">
              <a:xfrm>
                <a:off x="4908320" y="3064126"/>
                <a:ext cx="358324" cy="598272"/>
              </a:xfrm>
              <a:custGeom>
                <a:avLst/>
                <a:gdLst>
                  <a:gd name="T0" fmla="*/ 0 w 190"/>
                  <a:gd name="T1" fmla="*/ 0 h 317"/>
                  <a:gd name="T2" fmla="*/ 61 w 190"/>
                  <a:gd name="T3" fmla="*/ 0 h 317"/>
                  <a:gd name="T4" fmla="*/ 142 w 190"/>
                  <a:gd name="T5" fmla="*/ 6 h 317"/>
                  <a:gd name="T6" fmla="*/ 174 w 190"/>
                  <a:gd name="T7" fmla="*/ 24 h 317"/>
                  <a:gd name="T8" fmla="*/ 188 w 190"/>
                  <a:gd name="T9" fmla="*/ 52 h 317"/>
                  <a:gd name="T10" fmla="*/ 190 w 190"/>
                  <a:gd name="T11" fmla="*/ 112 h 317"/>
                  <a:gd name="T12" fmla="*/ 190 w 190"/>
                  <a:gd name="T13" fmla="*/ 223 h 317"/>
                  <a:gd name="T14" fmla="*/ 186 w 190"/>
                  <a:gd name="T15" fmla="*/ 280 h 317"/>
                  <a:gd name="T16" fmla="*/ 172 w 190"/>
                  <a:gd name="T17" fmla="*/ 302 h 317"/>
                  <a:gd name="T18" fmla="*/ 148 w 190"/>
                  <a:gd name="T19" fmla="*/ 313 h 317"/>
                  <a:gd name="T20" fmla="*/ 104 w 190"/>
                  <a:gd name="T21" fmla="*/ 317 h 317"/>
                  <a:gd name="T22" fmla="*/ 0 w 190"/>
                  <a:gd name="T23" fmla="*/ 317 h 317"/>
                  <a:gd name="T24" fmla="*/ 0 w 190"/>
                  <a:gd name="T25" fmla="*/ 0 h 317"/>
                  <a:gd name="T26" fmla="*/ 82 w 190"/>
                  <a:gd name="T27" fmla="*/ 54 h 317"/>
                  <a:gd name="T28" fmla="*/ 82 w 190"/>
                  <a:gd name="T29" fmla="*/ 262 h 317"/>
                  <a:gd name="T30" fmla="*/ 104 w 190"/>
                  <a:gd name="T31" fmla="*/ 255 h 317"/>
                  <a:gd name="T32" fmla="*/ 108 w 190"/>
                  <a:gd name="T33" fmla="*/ 217 h 317"/>
                  <a:gd name="T34" fmla="*/ 108 w 190"/>
                  <a:gd name="T35" fmla="*/ 94 h 317"/>
                  <a:gd name="T36" fmla="*/ 107 w 190"/>
                  <a:gd name="T37" fmla="*/ 66 h 317"/>
                  <a:gd name="T38" fmla="*/ 100 w 190"/>
                  <a:gd name="T39" fmla="*/ 57 h 317"/>
                  <a:gd name="T40" fmla="*/ 82 w 190"/>
                  <a:gd name="T41" fmla="*/ 54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0" h="317">
                    <a:moveTo>
                      <a:pt x="0" y="0"/>
                    </a:moveTo>
                    <a:cubicBezTo>
                      <a:pt x="61" y="0"/>
                      <a:pt x="61" y="0"/>
                      <a:pt x="61" y="0"/>
                    </a:cubicBezTo>
                    <a:cubicBezTo>
                      <a:pt x="101" y="0"/>
                      <a:pt x="128" y="2"/>
                      <a:pt x="142" y="6"/>
                    </a:cubicBezTo>
                    <a:cubicBezTo>
                      <a:pt x="156" y="9"/>
                      <a:pt x="167" y="15"/>
                      <a:pt x="174" y="24"/>
                    </a:cubicBezTo>
                    <a:cubicBezTo>
                      <a:pt x="181" y="32"/>
                      <a:pt x="186" y="41"/>
                      <a:pt x="188" y="52"/>
                    </a:cubicBezTo>
                    <a:cubicBezTo>
                      <a:pt x="189" y="62"/>
                      <a:pt x="190" y="82"/>
                      <a:pt x="190" y="112"/>
                    </a:cubicBezTo>
                    <a:cubicBezTo>
                      <a:pt x="190" y="223"/>
                      <a:pt x="190" y="223"/>
                      <a:pt x="190" y="223"/>
                    </a:cubicBezTo>
                    <a:cubicBezTo>
                      <a:pt x="190" y="251"/>
                      <a:pt x="189" y="270"/>
                      <a:pt x="186" y="280"/>
                    </a:cubicBezTo>
                    <a:cubicBezTo>
                      <a:pt x="184" y="289"/>
                      <a:pt x="179" y="297"/>
                      <a:pt x="172" y="302"/>
                    </a:cubicBezTo>
                    <a:cubicBezTo>
                      <a:pt x="166" y="307"/>
                      <a:pt x="157" y="311"/>
                      <a:pt x="148" y="313"/>
                    </a:cubicBezTo>
                    <a:cubicBezTo>
                      <a:pt x="138" y="315"/>
                      <a:pt x="123" y="317"/>
                      <a:pt x="104" y="317"/>
                    </a:cubicBezTo>
                    <a:cubicBezTo>
                      <a:pt x="0" y="317"/>
                      <a:pt x="0" y="317"/>
                      <a:pt x="0" y="317"/>
                    </a:cubicBezTo>
                    <a:lnTo>
                      <a:pt x="0" y="0"/>
                    </a:lnTo>
                    <a:close/>
                    <a:moveTo>
                      <a:pt x="82" y="54"/>
                    </a:moveTo>
                    <a:cubicBezTo>
                      <a:pt x="82" y="262"/>
                      <a:pt x="82" y="262"/>
                      <a:pt x="82" y="262"/>
                    </a:cubicBezTo>
                    <a:cubicBezTo>
                      <a:pt x="94" y="262"/>
                      <a:pt x="101" y="260"/>
                      <a:pt x="104" y="255"/>
                    </a:cubicBezTo>
                    <a:cubicBezTo>
                      <a:pt x="107" y="251"/>
                      <a:pt x="108" y="238"/>
                      <a:pt x="108" y="217"/>
                    </a:cubicBezTo>
                    <a:cubicBezTo>
                      <a:pt x="108" y="94"/>
                      <a:pt x="108" y="94"/>
                      <a:pt x="108" y="94"/>
                    </a:cubicBezTo>
                    <a:cubicBezTo>
                      <a:pt x="108" y="79"/>
                      <a:pt x="108" y="70"/>
                      <a:pt x="107" y="66"/>
                    </a:cubicBezTo>
                    <a:cubicBezTo>
                      <a:pt x="106" y="62"/>
                      <a:pt x="104" y="59"/>
                      <a:pt x="100" y="57"/>
                    </a:cubicBezTo>
                    <a:cubicBezTo>
                      <a:pt x="97" y="55"/>
                      <a:pt x="91" y="54"/>
                      <a:pt x="82" y="54"/>
                    </a:cubicBez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38" name="Freeform 20"/>
              <p:cNvSpPr>
                <a:spLocks/>
              </p:cNvSpPr>
              <p:nvPr/>
            </p:nvSpPr>
            <p:spPr bwMode="auto">
              <a:xfrm>
                <a:off x="3706141" y="3064126"/>
                <a:ext cx="366322" cy="599073"/>
              </a:xfrm>
              <a:custGeom>
                <a:avLst/>
                <a:gdLst>
                  <a:gd name="T0" fmla="*/ 194 w 194"/>
                  <a:gd name="T1" fmla="*/ 0 h 317"/>
                  <a:gd name="T2" fmla="*/ 134 w 194"/>
                  <a:gd name="T3" fmla="*/ 202 h 317"/>
                  <a:gd name="T4" fmla="*/ 134 w 194"/>
                  <a:gd name="T5" fmla="*/ 317 h 317"/>
                  <a:gd name="T6" fmla="*/ 58 w 194"/>
                  <a:gd name="T7" fmla="*/ 317 h 317"/>
                  <a:gd name="T8" fmla="*/ 58 w 194"/>
                  <a:gd name="T9" fmla="*/ 202 h 317"/>
                  <a:gd name="T10" fmla="*/ 0 w 194"/>
                  <a:gd name="T11" fmla="*/ 0 h 317"/>
                  <a:gd name="T12" fmla="*/ 75 w 194"/>
                  <a:gd name="T13" fmla="*/ 0 h 317"/>
                  <a:gd name="T14" fmla="*/ 95 w 194"/>
                  <a:gd name="T15" fmla="*/ 125 h 317"/>
                  <a:gd name="T16" fmla="*/ 118 w 194"/>
                  <a:gd name="T17" fmla="*/ 0 h 317"/>
                  <a:gd name="T18" fmla="*/ 194 w 194"/>
                  <a:gd name="T19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4" h="317">
                    <a:moveTo>
                      <a:pt x="194" y="0"/>
                    </a:moveTo>
                    <a:cubicBezTo>
                      <a:pt x="134" y="202"/>
                      <a:pt x="134" y="202"/>
                      <a:pt x="134" y="202"/>
                    </a:cubicBezTo>
                    <a:cubicBezTo>
                      <a:pt x="134" y="317"/>
                      <a:pt x="134" y="317"/>
                      <a:pt x="134" y="317"/>
                    </a:cubicBezTo>
                    <a:cubicBezTo>
                      <a:pt x="58" y="317"/>
                      <a:pt x="58" y="317"/>
                      <a:pt x="58" y="317"/>
                    </a:cubicBezTo>
                    <a:cubicBezTo>
                      <a:pt x="58" y="202"/>
                      <a:pt x="58" y="202"/>
                      <a:pt x="58" y="20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87" y="62"/>
                      <a:pt x="94" y="104"/>
                      <a:pt x="95" y="125"/>
                    </a:cubicBezTo>
                    <a:cubicBezTo>
                      <a:pt x="100" y="91"/>
                      <a:pt x="107" y="50"/>
                      <a:pt x="118" y="0"/>
                    </a:cubicBezTo>
                    <a:lnTo>
                      <a:pt x="194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39" name="Freeform 18"/>
              <p:cNvSpPr>
                <a:spLocks noEditPoints="1"/>
              </p:cNvSpPr>
              <p:nvPr/>
            </p:nvSpPr>
            <p:spPr bwMode="auto">
              <a:xfrm>
                <a:off x="4115398" y="3064126"/>
                <a:ext cx="359124" cy="621468"/>
              </a:xfrm>
              <a:custGeom>
                <a:avLst/>
                <a:gdLst>
                  <a:gd name="T0" fmla="*/ 190 w 190"/>
                  <a:gd name="T1" fmla="*/ 192 h 329"/>
                  <a:gd name="T2" fmla="*/ 188 w 190"/>
                  <a:gd name="T3" fmla="*/ 259 h 329"/>
                  <a:gd name="T4" fmla="*/ 174 w 190"/>
                  <a:gd name="T5" fmla="*/ 295 h 329"/>
                  <a:gd name="T6" fmla="*/ 142 w 190"/>
                  <a:gd name="T7" fmla="*/ 320 h 329"/>
                  <a:gd name="T8" fmla="*/ 95 w 190"/>
                  <a:gd name="T9" fmla="*/ 329 h 329"/>
                  <a:gd name="T10" fmla="*/ 50 w 190"/>
                  <a:gd name="T11" fmla="*/ 321 h 329"/>
                  <a:gd name="T12" fmla="*/ 17 w 190"/>
                  <a:gd name="T13" fmla="*/ 296 h 329"/>
                  <a:gd name="T14" fmla="*/ 2 w 190"/>
                  <a:gd name="T15" fmla="*/ 260 h 329"/>
                  <a:gd name="T16" fmla="*/ 0 w 190"/>
                  <a:gd name="T17" fmla="*/ 192 h 329"/>
                  <a:gd name="T18" fmla="*/ 0 w 190"/>
                  <a:gd name="T19" fmla="*/ 137 h 329"/>
                  <a:gd name="T20" fmla="*/ 2 w 190"/>
                  <a:gd name="T21" fmla="*/ 70 h 329"/>
                  <a:gd name="T22" fmla="*/ 16 w 190"/>
                  <a:gd name="T23" fmla="*/ 34 h 329"/>
                  <a:gd name="T24" fmla="*/ 48 w 190"/>
                  <a:gd name="T25" fmla="*/ 9 h 329"/>
                  <a:gd name="T26" fmla="*/ 95 w 190"/>
                  <a:gd name="T27" fmla="*/ 0 h 329"/>
                  <a:gd name="T28" fmla="*/ 141 w 190"/>
                  <a:gd name="T29" fmla="*/ 8 h 329"/>
                  <a:gd name="T30" fmla="*/ 173 w 190"/>
                  <a:gd name="T31" fmla="*/ 33 h 329"/>
                  <a:gd name="T32" fmla="*/ 188 w 190"/>
                  <a:gd name="T33" fmla="*/ 69 h 329"/>
                  <a:gd name="T34" fmla="*/ 190 w 190"/>
                  <a:gd name="T35" fmla="*/ 137 h 329"/>
                  <a:gd name="T36" fmla="*/ 190 w 190"/>
                  <a:gd name="T37" fmla="*/ 192 h 329"/>
                  <a:gd name="T38" fmla="*/ 108 w 190"/>
                  <a:gd name="T39" fmla="*/ 88 h 329"/>
                  <a:gd name="T40" fmla="*/ 106 w 190"/>
                  <a:gd name="T41" fmla="*/ 59 h 329"/>
                  <a:gd name="T42" fmla="*/ 96 w 190"/>
                  <a:gd name="T43" fmla="*/ 53 h 329"/>
                  <a:gd name="T44" fmla="*/ 86 w 190"/>
                  <a:gd name="T45" fmla="*/ 58 h 329"/>
                  <a:gd name="T46" fmla="*/ 82 w 190"/>
                  <a:gd name="T47" fmla="*/ 88 h 329"/>
                  <a:gd name="T48" fmla="*/ 82 w 190"/>
                  <a:gd name="T49" fmla="*/ 235 h 329"/>
                  <a:gd name="T50" fmla="*/ 85 w 190"/>
                  <a:gd name="T51" fmla="*/ 269 h 329"/>
                  <a:gd name="T52" fmla="*/ 95 w 190"/>
                  <a:gd name="T53" fmla="*/ 276 h 329"/>
                  <a:gd name="T54" fmla="*/ 106 w 190"/>
                  <a:gd name="T55" fmla="*/ 268 h 329"/>
                  <a:gd name="T56" fmla="*/ 108 w 190"/>
                  <a:gd name="T57" fmla="*/ 233 h 329"/>
                  <a:gd name="T58" fmla="*/ 108 w 190"/>
                  <a:gd name="T59" fmla="*/ 88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0" h="329">
                    <a:moveTo>
                      <a:pt x="190" y="192"/>
                    </a:moveTo>
                    <a:cubicBezTo>
                      <a:pt x="190" y="223"/>
                      <a:pt x="190" y="246"/>
                      <a:pt x="188" y="259"/>
                    </a:cubicBezTo>
                    <a:cubicBezTo>
                      <a:pt x="187" y="272"/>
                      <a:pt x="182" y="284"/>
                      <a:pt x="174" y="295"/>
                    </a:cubicBezTo>
                    <a:cubicBezTo>
                      <a:pt x="166" y="306"/>
                      <a:pt x="156" y="315"/>
                      <a:pt x="142" y="320"/>
                    </a:cubicBezTo>
                    <a:cubicBezTo>
                      <a:pt x="129" y="326"/>
                      <a:pt x="113" y="329"/>
                      <a:pt x="95" y="329"/>
                    </a:cubicBezTo>
                    <a:cubicBezTo>
                      <a:pt x="78" y="329"/>
                      <a:pt x="63" y="326"/>
                      <a:pt x="50" y="321"/>
                    </a:cubicBezTo>
                    <a:cubicBezTo>
                      <a:pt x="36" y="315"/>
                      <a:pt x="25" y="307"/>
                      <a:pt x="17" y="296"/>
                    </a:cubicBezTo>
                    <a:cubicBezTo>
                      <a:pt x="9" y="285"/>
                      <a:pt x="4" y="273"/>
                      <a:pt x="2" y="260"/>
                    </a:cubicBezTo>
                    <a:cubicBezTo>
                      <a:pt x="1" y="247"/>
                      <a:pt x="0" y="224"/>
                      <a:pt x="0" y="192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06"/>
                      <a:pt x="1" y="83"/>
                      <a:pt x="2" y="70"/>
                    </a:cubicBezTo>
                    <a:cubicBezTo>
                      <a:pt x="4" y="57"/>
                      <a:pt x="9" y="45"/>
                      <a:pt x="16" y="34"/>
                    </a:cubicBezTo>
                    <a:cubicBezTo>
                      <a:pt x="24" y="23"/>
                      <a:pt x="35" y="14"/>
                      <a:pt x="48" y="9"/>
                    </a:cubicBezTo>
                    <a:cubicBezTo>
                      <a:pt x="62" y="3"/>
                      <a:pt x="77" y="0"/>
                      <a:pt x="95" y="0"/>
                    </a:cubicBezTo>
                    <a:cubicBezTo>
                      <a:pt x="112" y="0"/>
                      <a:pt x="127" y="2"/>
                      <a:pt x="141" y="8"/>
                    </a:cubicBezTo>
                    <a:cubicBezTo>
                      <a:pt x="154" y="14"/>
                      <a:pt x="165" y="22"/>
                      <a:pt x="173" y="33"/>
                    </a:cubicBezTo>
                    <a:cubicBezTo>
                      <a:pt x="182" y="44"/>
                      <a:pt x="186" y="56"/>
                      <a:pt x="188" y="69"/>
                    </a:cubicBezTo>
                    <a:cubicBezTo>
                      <a:pt x="190" y="82"/>
                      <a:pt x="190" y="105"/>
                      <a:pt x="190" y="137"/>
                    </a:cubicBezTo>
                    <a:lnTo>
                      <a:pt x="190" y="192"/>
                    </a:lnTo>
                    <a:close/>
                    <a:moveTo>
                      <a:pt x="108" y="88"/>
                    </a:moveTo>
                    <a:cubicBezTo>
                      <a:pt x="108" y="73"/>
                      <a:pt x="107" y="63"/>
                      <a:pt x="106" y="59"/>
                    </a:cubicBezTo>
                    <a:cubicBezTo>
                      <a:pt x="104" y="55"/>
                      <a:pt x="101" y="53"/>
                      <a:pt x="96" y="53"/>
                    </a:cubicBezTo>
                    <a:cubicBezTo>
                      <a:pt x="91" y="53"/>
                      <a:pt x="88" y="55"/>
                      <a:pt x="86" y="58"/>
                    </a:cubicBezTo>
                    <a:cubicBezTo>
                      <a:pt x="83" y="62"/>
                      <a:pt x="82" y="71"/>
                      <a:pt x="82" y="88"/>
                    </a:cubicBezTo>
                    <a:cubicBezTo>
                      <a:pt x="82" y="235"/>
                      <a:pt x="82" y="235"/>
                      <a:pt x="82" y="235"/>
                    </a:cubicBezTo>
                    <a:cubicBezTo>
                      <a:pt x="82" y="254"/>
                      <a:pt x="83" y="265"/>
                      <a:pt x="85" y="269"/>
                    </a:cubicBezTo>
                    <a:cubicBezTo>
                      <a:pt x="86" y="274"/>
                      <a:pt x="90" y="276"/>
                      <a:pt x="95" y="276"/>
                    </a:cubicBezTo>
                    <a:cubicBezTo>
                      <a:pt x="101" y="276"/>
                      <a:pt x="104" y="273"/>
                      <a:pt x="106" y="268"/>
                    </a:cubicBezTo>
                    <a:cubicBezTo>
                      <a:pt x="107" y="263"/>
                      <a:pt x="108" y="252"/>
                      <a:pt x="108" y="233"/>
                    </a:cubicBezTo>
                    <a:lnTo>
                      <a:pt x="108" y="88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cxnSp>
        <p:nvCxnSpPr>
          <p:cNvPr id="27" name="直接连接符 26"/>
          <p:cNvCxnSpPr/>
          <p:nvPr/>
        </p:nvCxnSpPr>
        <p:spPr>
          <a:xfrm>
            <a:off x="0" y="3003798"/>
            <a:ext cx="9144000" cy="0"/>
          </a:xfrm>
          <a:prstGeom prst="line">
            <a:avLst/>
          </a:prstGeom>
          <a:ln w="63500" cap="rnd">
            <a:solidFill>
              <a:schemeClr val="bg1">
                <a:lumMod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669830" y="3718848"/>
            <a:ext cx="20299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粗宋繁" pitchFamily="49" charset="-122"/>
                <a:ea typeface="汉仪粗宋繁" pitchFamily="49" charset="-122"/>
              </a:rPr>
              <a:t>2015</a:t>
            </a:r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汉仪粗宋繁" pitchFamily="49" charset="-122"/>
                <a:ea typeface="汉仪粗宋繁" pitchFamily="49" charset="-122"/>
              </a:rPr>
              <a:t>年</a:t>
            </a:r>
            <a:r>
              <a:rPr lang="en-US" altLang="zh-CN" sz="2400">
                <a:solidFill>
                  <a:schemeClr val="tx1">
                    <a:lumMod val="85000"/>
                    <a:lumOff val="15000"/>
                  </a:schemeClr>
                </a:solidFill>
                <a:latin typeface="汉仪粗宋繁" pitchFamily="49" charset="-122"/>
                <a:ea typeface="汉仪粗宋繁" pitchFamily="49" charset="-122"/>
              </a:rPr>
              <a:t>4</a:t>
            </a:r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汉仪粗宋繁" pitchFamily="49" charset="-122"/>
                <a:ea typeface="汉仪粗宋繁" pitchFamily="49" charset="-122"/>
              </a:rPr>
              <a:t>月</a:t>
            </a:r>
            <a:r>
              <a:rPr lang="en-US" altLang="zh-CN" sz="2400">
                <a:solidFill>
                  <a:schemeClr val="tx1">
                    <a:lumMod val="85000"/>
                    <a:lumOff val="15000"/>
                  </a:schemeClr>
                </a:solidFill>
                <a:latin typeface="汉仪粗宋繁" pitchFamily="49" charset="-122"/>
                <a:ea typeface="汉仪粗宋繁" pitchFamily="49" charset="-122"/>
              </a:rPr>
              <a:t>7</a:t>
            </a:r>
            <a:r>
              <a:rPr lang="zh-CN" altLang="en-US" sz="240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粗宋繁" pitchFamily="49" charset="-122"/>
                <a:ea typeface="汉仪粗宋繁" pitchFamily="49" charset="-122"/>
              </a:rPr>
              <a:t>日</a:t>
            </a:r>
            <a:endParaRPr lang="en-US" altLang="zh-CN" sz="2400" smtClean="0">
              <a:solidFill>
                <a:schemeClr val="tx1">
                  <a:lumMod val="85000"/>
                  <a:lumOff val="15000"/>
                </a:schemeClr>
              </a:solidFill>
              <a:latin typeface="汉仪粗宋繁" pitchFamily="49" charset="-122"/>
              <a:ea typeface="汉仪粗宋繁" pitchFamily="49" charset="-122"/>
            </a:endParaRPr>
          </a:p>
          <a:p>
            <a:pPr algn="ctr"/>
            <a:r>
              <a:rPr lang="zh-CN" altLang="en-US" sz="2400" smtClean="0">
                <a:solidFill>
                  <a:srgbClr val="7A5D00"/>
                </a:solidFill>
                <a:latin typeface="汉仪粗宋繁" pitchFamily="49" charset="-122"/>
                <a:ea typeface="汉仪粗宋繁" pitchFamily="49" charset="-122"/>
              </a:rPr>
              <a:t>宣布退役</a:t>
            </a:r>
            <a:endParaRPr lang="zh-CN" altLang="en-US" sz="2400">
              <a:solidFill>
                <a:srgbClr val="7A5D00"/>
              </a:solidFill>
              <a:latin typeface="汉仪粗宋繁" pitchFamily="49" charset="-122"/>
              <a:ea typeface="汉仪粗宋繁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228184" y="3718848"/>
            <a:ext cx="2520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粗宋繁" pitchFamily="49" charset="-122"/>
                <a:ea typeface="汉仪粗宋繁" pitchFamily="49" charset="-122"/>
              </a:rPr>
              <a:t>再见！</a:t>
            </a:r>
            <a:endParaRPr lang="en-US" altLang="zh-CN" sz="2400" smtClean="0">
              <a:solidFill>
                <a:schemeClr val="tx1">
                  <a:lumMod val="85000"/>
                  <a:lumOff val="15000"/>
                </a:schemeClr>
              </a:solidFill>
              <a:latin typeface="汉仪粗宋繁" pitchFamily="49" charset="-122"/>
              <a:ea typeface="汉仪粗宋繁" pitchFamily="49" charset="-122"/>
            </a:endParaRPr>
          </a:p>
          <a:p>
            <a:pPr algn="ctr"/>
            <a:r>
              <a:rPr lang="zh-CN" altLang="en-US" sz="2400" smtClean="0">
                <a:solidFill>
                  <a:srgbClr val="7A5D00"/>
                </a:solidFill>
                <a:latin typeface="汉仪粗宋繁" pitchFamily="49" charset="-122"/>
                <a:ea typeface="汉仪粗宋繁" pitchFamily="49" charset="-122"/>
              </a:rPr>
              <a:t>我的跑道我的栏</a:t>
            </a:r>
            <a:endParaRPr lang="zh-CN" altLang="en-US" sz="2400">
              <a:solidFill>
                <a:srgbClr val="7A5D00"/>
              </a:solidFill>
              <a:latin typeface="汉仪粗宋繁" pitchFamily="49" charset="-122"/>
              <a:ea typeface="汉仪粗宋繁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1515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-31750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3003798"/>
            <a:ext cx="9144000" cy="21397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261098" y="3122863"/>
            <a:ext cx="2275039" cy="1897159"/>
            <a:chOff x="5261098" y="3075806"/>
            <a:chExt cx="2275039" cy="1897159"/>
          </a:xfrm>
        </p:grpSpPr>
        <p:grpSp>
          <p:nvGrpSpPr>
            <p:cNvPr id="56" name="组合 55"/>
            <p:cNvGrpSpPr/>
            <p:nvPr/>
          </p:nvGrpSpPr>
          <p:grpSpPr>
            <a:xfrm>
              <a:off x="5261098" y="3719050"/>
              <a:ext cx="1063773" cy="599072"/>
              <a:chOff x="2425700" y="1963738"/>
              <a:chExt cx="2111375" cy="1189038"/>
            </a:xfrm>
            <a:solidFill>
              <a:srgbClr val="A8800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 useBgFill="1">
            <p:nvSpPr>
              <p:cNvPr id="57" name="Freeform 13"/>
              <p:cNvSpPr>
                <a:spLocks/>
              </p:cNvSpPr>
              <p:nvPr/>
            </p:nvSpPr>
            <p:spPr bwMode="auto">
              <a:xfrm>
                <a:off x="2425700" y="1963738"/>
                <a:ext cx="669925" cy="1189038"/>
              </a:xfrm>
              <a:custGeom>
                <a:avLst/>
                <a:gdLst>
                  <a:gd name="T0" fmla="*/ 422 w 422"/>
                  <a:gd name="T1" fmla="*/ 0 h 749"/>
                  <a:gd name="T2" fmla="*/ 422 w 422"/>
                  <a:gd name="T3" fmla="*/ 152 h 749"/>
                  <a:gd name="T4" fmla="*/ 309 w 422"/>
                  <a:gd name="T5" fmla="*/ 152 h 749"/>
                  <a:gd name="T6" fmla="*/ 309 w 422"/>
                  <a:gd name="T7" fmla="*/ 749 h 749"/>
                  <a:gd name="T8" fmla="*/ 113 w 422"/>
                  <a:gd name="T9" fmla="*/ 749 h 749"/>
                  <a:gd name="T10" fmla="*/ 113 w 422"/>
                  <a:gd name="T11" fmla="*/ 152 h 749"/>
                  <a:gd name="T12" fmla="*/ 0 w 422"/>
                  <a:gd name="T13" fmla="*/ 152 h 749"/>
                  <a:gd name="T14" fmla="*/ 0 w 422"/>
                  <a:gd name="T15" fmla="*/ 0 h 749"/>
                  <a:gd name="T16" fmla="*/ 422 w 422"/>
                  <a:gd name="T17" fmla="*/ 0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2" h="749">
                    <a:moveTo>
                      <a:pt x="422" y="0"/>
                    </a:moveTo>
                    <a:lnTo>
                      <a:pt x="422" y="152"/>
                    </a:lnTo>
                    <a:lnTo>
                      <a:pt x="309" y="152"/>
                    </a:lnTo>
                    <a:lnTo>
                      <a:pt x="309" y="749"/>
                    </a:lnTo>
                    <a:lnTo>
                      <a:pt x="113" y="749"/>
                    </a:lnTo>
                    <a:lnTo>
                      <a:pt x="113" y="152"/>
                    </a:lnTo>
                    <a:lnTo>
                      <a:pt x="0" y="152"/>
                    </a:lnTo>
                    <a:lnTo>
                      <a:pt x="0" y="0"/>
                    </a:lnTo>
                    <a:lnTo>
                      <a:pt x="422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58" name="Freeform 14"/>
              <p:cNvSpPr>
                <a:spLocks/>
              </p:cNvSpPr>
              <p:nvPr/>
            </p:nvSpPr>
            <p:spPr bwMode="auto">
              <a:xfrm>
                <a:off x="3167063" y="1963738"/>
                <a:ext cx="709613" cy="1189038"/>
              </a:xfrm>
              <a:custGeom>
                <a:avLst/>
                <a:gdLst>
                  <a:gd name="T0" fmla="*/ 447 w 447"/>
                  <a:gd name="T1" fmla="*/ 0 h 749"/>
                  <a:gd name="T2" fmla="*/ 447 w 447"/>
                  <a:gd name="T3" fmla="*/ 749 h 749"/>
                  <a:gd name="T4" fmla="*/ 253 w 447"/>
                  <a:gd name="T5" fmla="*/ 749 h 749"/>
                  <a:gd name="T6" fmla="*/ 253 w 447"/>
                  <a:gd name="T7" fmla="*/ 435 h 749"/>
                  <a:gd name="T8" fmla="*/ 194 w 447"/>
                  <a:gd name="T9" fmla="*/ 435 h 749"/>
                  <a:gd name="T10" fmla="*/ 194 w 447"/>
                  <a:gd name="T11" fmla="*/ 749 h 749"/>
                  <a:gd name="T12" fmla="*/ 0 w 447"/>
                  <a:gd name="T13" fmla="*/ 749 h 749"/>
                  <a:gd name="T14" fmla="*/ 0 w 447"/>
                  <a:gd name="T15" fmla="*/ 0 h 749"/>
                  <a:gd name="T16" fmla="*/ 194 w 447"/>
                  <a:gd name="T17" fmla="*/ 0 h 749"/>
                  <a:gd name="T18" fmla="*/ 194 w 447"/>
                  <a:gd name="T19" fmla="*/ 267 h 749"/>
                  <a:gd name="T20" fmla="*/ 253 w 447"/>
                  <a:gd name="T21" fmla="*/ 267 h 749"/>
                  <a:gd name="T22" fmla="*/ 253 w 447"/>
                  <a:gd name="T23" fmla="*/ 0 h 749"/>
                  <a:gd name="T24" fmla="*/ 447 w 447"/>
                  <a:gd name="T25" fmla="*/ 0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7" h="749">
                    <a:moveTo>
                      <a:pt x="447" y="0"/>
                    </a:moveTo>
                    <a:lnTo>
                      <a:pt x="447" y="749"/>
                    </a:lnTo>
                    <a:lnTo>
                      <a:pt x="253" y="749"/>
                    </a:lnTo>
                    <a:lnTo>
                      <a:pt x="253" y="435"/>
                    </a:lnTo>
                    <a:lnTo>
                      <a:pt x="194" y="435"/>
                    </a:lnTo>
                    <a:lnTo>
                      <a:pt x="194" y="749"/>
                    </a:lnTo>
                    <a:lnTo>
                      <a:pt x="0" y="749"/>
                    </a:lnTo>
                    <a:lnTo>
                      <a:pt x="0" y="0"/>
                    </a:lnTo>
                    <a:lnTo>
                      <a:pt x="194" y="0"/>
                    </a:lnTo>
                    <a:lnTo>
                      <a:pt x="194" y="267"/>
                    </a:lnTo>
                    <a:lnTo>
                      <a:pt x="253" y="267"/>
                    </a:lnTo>
                    <a:lnTo>
                      <a:pt x="253" y="0"/>
                    </a:lnTo>
                    <a:lnTo>
                      <a:pt x="447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59" name="Freeform 15"/>
              <p:cNvSpPr>
                <a:spLocks/>
              </p:cNvSpPr>
              <p:nvPr/>
            </p:nvSpPr>
            <p:spPr bwMode="auto">
              <a:xfrm>
                <a:off x="4000500" y="1963738"/>
                <a:ext cx="536575" cy="1189038"/>
              </a:xfrm>
              <a:custGeom>
                <a:avLst/>
                <a:gdLst>
                  <a:gd name="T0" fmla="*/ 0 w 338"/>
                  <a:gd name="T1" fmla="*/ 0 h 749"/>
                  <a:gd name="T2" fmla="*/ 323 w 338"/>
                  <a:gd name="T3" fmla="*/ 0 h 749"/>
                  <a:gd name="T4" fmla="*/ 323 w 338"/>
                  <a:gd name="T5" fmla="*/ 152 h 749"/>
                  <a:gd name="T6" fmla="*/ 196 w 338"/>
                  <a:gd name="T7" fmla="*/ 152 h 749"/>
                  <a:gd name="T8" fmla="*/ 196 w 338"/>
                  <a:gd name="T9" fmla="*/ 293 h 749"/>
                  <a:gd name="T10" fmla="*/ 316 w 338"/>
                  <a:gd name="T11" fmla="*/ 293 h 749"/>
                  <a:gd name="T12" fmla="*/ 316 w 338"/>
                  <a:gd name="T13" fmla="*/ 435 h 749"/>
                  <a:gd name="T14" fmla="*/ 196 w 338"/>
                  <a:gd name="T15" fmla="*/ 435 h 749"/>
                  <a:gd name="T16" fmla="*/ 196 w 338"/>
                  <a:gd name="T17" fmla="*/ 598 h 749"/>
                  <a:gd name="T18" fmla="*/ 338 w 338"/>
                  <a:gd name="T19" fmla="*/ 598 h 749"/>
                  <a:gd name="T20" fmla="*/ 338 w 338"/>
                  <a:gd name="T21" fmla="*/ 749 h 749"/>
                  <a:gd name="T22" fmla="*/ 0 w 338"/>
                  <a:gd name="T23" fmla="*/ 749 h 749"/>
                  <a:gd name="T24" fmla="*/ 0 w 338"/>
                  <a:gd name="T25" fmla="*/ 0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38" h="749">
                    <a:moveTo>
                      <a:pt x="0" y="0"/>
                    </a:moveTo>
                    <a:lnTo>
                      <a:pt x="323" y="0"/>
                    </a:lnTo>
                    <a:lnTo>
                      <a:pt x="323" y="152"/>
                    </a:lnTo>
                    <a:lnTo>
                      <a:pt x="196" y="152"/>
                    </a:lnTo>
                    <a:lnTo>
                      <a:pt x="196" y="293"/>
                    </a:lnTo>
                    <a:lnTo>
                      <a:pt x="316" y="293"/>
                    </a:lnTo>
                    <a:lnTo>
                      <a:pt x="316" y="435"/>
                    </a:lnTo>
                    <a:lnTo>
                      <a:pt x="196" y="435"/>
                    </a:lnTo>
                    <a:lnTo>
                      <a:pt x="196" y="598"/>
                    </a:lnTo>
                    <a:lnTo>
                      <a:pt x="338" y="598"/>
                    </a:lnTo>
                    <a:lnTo>
                      <a:pt x="338" y="749"/>
                    </a:lnTo>
                    <a:lnTo>
                      <a:pt x="0" y="749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5261098" y="4351497"/>
              <a:ext cx="1847606" cy="621468"/>
              <a:chOff x="3203848" y="3331787"/>
              <a:chExt cx="1847606" cy="62146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 useBgFill="1">
            <p:nvSpPr>
              <p:cNvPr id="61" name="Freeform 16"/>
              <p:cNvSpPr>
                <a:spLocks/>
              </p:cNvSpPr>
              <p:nvPr/>
            </p:nvSpPr>
            <p:spPr bwMode="auto">
              <a:xfrm>
                <a:off x="3203848" y="3331787"/>
                <a:ext cx="360723" cy="621468"/>
              </a:xfrm>
              <a:custGeom>
                <a:avLst/>
                <a:gdLst>
                  <a:gd name="T0" fmla="*/ 191 w 191"/>
                  <a:gd name="T1" fmla="*/ 123 h 329"/>
                  <a:gd name="T2" fmla="*/ 108 w 191"/>
                  <a:gd name="T3" fmla="*/ 123 h 329"/>
                  <a:gd name="T4" fmla="*/ 108 w 191"/>
                  <a:gd name="T5" fmla="*/ 94 h 329"/>
                  <a:gd name="T6" fmla="*/ 106 w 191"/>
                  <a:gd name="T7" fmla="*/ 60 h 329"/>
                  <a:gd name="T8" fmla="*/ 95 w 191"/>
                  <a:gd name="T9" fmla="*/ 53 h 329"/>
                  <a:gd name="T10" fmla="*/ 84 w 191"/>
                  <a:gd name="T11" fmla="*/ 59 h 329"/>
                  <a:gd name="T12" fmla="*/ 82 w 191"/>
                  <a:gd name="T13" fmla="*/ 89 h 329"/>
                  <a:gd name="T14" fmla="*/ 82 w 191"/>
                  <a:gd name="T15" fmla="*/ 241 h 329"/>
                  <a:gd name="T16" fmla="*/ 84 w 191"/>
                  <a:gd name="T17" fmla="*/ 269 h 329"/>
                  <a:gd name="T18" fmla="*/ 95 w 191"/>
                  <a:gd name="T19" fmla="*/ 276 h 329"/>
                  <a:gd name="T20" fmla="*/ 108 w 191"/>
                  <a:gd name="T21" fmla="*/ 268 h 329"/>
                  <a:gd name="T22" fmla="*/ 111 w 191"/>
                  <a:gd name="T23" fmla="*/ 238 h 329"/>
                  <a:gd name="T24" fmla="*/ 111 w 191"/>
                  <a:gd name="T25" fmla="*/ 201 h 329"/>
                  <a:gd name="T26" fmla="*/ 94 w 191"/>
                  <a:gd name="T27" fmla="*/ 201 h 329"/>
                  <a:gd name="T28" fmla="*/ 94 w 191"/>
                  <a:gd name="T29" fmla="*/ 153 h 329"/>
                  <a:gd name="T30" fmla="*/ 191 w 191"/>
                  <a:gd name="T31" fmla="*/ 153 h 329"/>
                  <a:gd name="T32" fmla="*/ 191 w 191"/>
                  <a:gd name="T33" fmla="*/ 323 h 329"/>
                  <a:gd name="T34" fmla="*/ 139 w 191"/>
                  <a:gd name="T35" fmla="*/ 323 h 329"/>
                  <a:gd name="T36" fmla="*/ 131 w 191"/>
                  <a:gd name="T37" fmla="*/ 300 h 329"/>
                  <a:gd name="T38" fmla="*/ 110 w 191"/>
                  <a:gd name="T39" fmla="*/ 322 h 329"/>
                  <a:gd name="T40" fmla="*/ 80 w 191"/>
                  <a:gd name="T41" fmla="*/ 329 h 329"/>
                  <a:gd name="T42" fmla="*/ 41 w 191"/>
                  <a:gd name="T43" fmla="*/ 319 h 329"/>
                  <a:gd name="T44" fmla="*/ 14 w 191"/>
                  <a:gd name="T45" fmla="*/ 294 h 329"/>
                  <a:gd name="T46" fmla="*/ 2 w 191"/>
                  <a:gd name="T47" fmla="*/ 263 h 329"/>
                  <a:gd name="T48" fmla="*/ 0 w 191"/>
                  <a:gd name="T49" fmla="*/ 214 h 329"/>
                  <a:gd name="T50" fmla="*/ 0 w 191"/>
                  <a:gd name="T51" fmla="*/ 120 h 329"/>
                  <a:gd name="T52" fmla="*/ 4 w 191"/>
                  <a:gd name="T53" fmla="*/ 54 h 329"/>
                  <a:gd name="T54" fmla="*/ 32 w 191"/>
                  <a:gd name="T55" fmla="*/ 17 h 329"/>
                  <a:gd name="T56" fmla="*/ 92 w 191"/>
                  <a:gd name="T57" fmla="*/ 0 h 329"/>
                  <a:gd name="T58" fmla="*/ 152 w 191"/>
                  <a:gd name="T59" fmla="*/ 15 h 329"/>
                  <a:gd name="T60" fmla="*/ 183 w 191"/>
                  <a:gd name="T61" fmla="*/ 50 h 329"/>
                  <a:gd name="T62" fmla="*/ 191 w 191"/>
                  <a:gd name="T63" fmla="*/ 109 h 329"/>
                  <a:gd name="T64" fmla="*/ 191 w 191"/>
                  <a:gd name="T65" fmla="*/ 123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1" h="329">
                    <a:moveTo>
                      <a:pt x="191" y="123"/>
                    </a:moveTo>
                    <a:cubicBezTo>
                      <a:pt x="108" y="123"/>
                      <a:pt x="108" y="123"/>
                      <a:pt x="108" y="123"/>
                    </a:cubicBezTo>
                    <a:cubicBezTo>
                      <a:pt x="108" y="94"/>
                      <a:pt x="108" y="94"/>
                      <a:pt x="108" y="94"/>
                    </a:cubicBezTo>
                    <a:cubicBezTo>
                      <a:pt x="108" y="76"/>
                      <a:pt x="108" y="65"/>
                      <a:pt x="106" y="60"/>
                    </a:cubicBezTo>
                    <a:cubicBezTo>
                      <a:pt x="104" y="56"/>
                      <a:pt x="101" y="53"/>
                      <a:pt x="95" y="53"/>
                    </a:cubicBezTo>
                    <a:cubicBezTo>
                      <a:pt x="90" y="53"/>
                      <a:pt x="86" y="55"/>
                      <a:pt x="84" y="59"/>
                    </a:cubicBezTo>
                    <a:cubicBezTo>
                      <a:pt x="83" y="63"/>
                      <a:pt x="82" y="73"/>
                      <a:pt x="82" y="89"/>
                    </a:cubicBezTo>
                    <a:cubicBezTo>
                      <a:pt x="82" y="241"/>
                      <a:pt x="82" y="241"/>
                      <a:pt x="82" y="241"/>
                    </a:cubicBezTo>
                    <a:cubicBezTo>
                      <a:pt x="82" y="255"/>
                      <a:pt x="83" y="264"/>
                      <a:pt x="84" y="269"/>
                    </a:cubicBezTo>
                    <a:cubicBezTo>
                      <a:pt x="86" y="273"/>
                      <a:pt x="90" y="276"/>
                      <a:pt x="95" y="276"/>
                    </a:cubicBezTo>
                    <a:cubicBezTo>
                      <a:pt x="101" y="276"/>
                      <a:pt x="105" y="273"/>
                      <a:pt x="108" y="268"/>
                    </a:cubicBezTo>
                    <a:cubicBezTo>
                      <a:pt x="110" y="263"/>
                      <a:pt x="111" y="253"/>
                      <a:pt x="111" y="238"/>
                    </a:cubicBezTo>
                    <a:cubicBezTo>
                      <a:pt x="111" y="201"/>
                      <a:pt x="111" y="201"/>
                      <a:pt x="111" y="201"/>
                    </a:cubicBezTo>
                    <a:cubicBezTo>
                      <a:pt x="94" y="201"/>
                      <a:pt x="94" y="201"/>
                      <a:pt x="94" y="201"/>
                    </a:cubicBezTo>
                    <a:cubicBezTo>
                      <a:pt x="94" y="153"/>
                      <a:pt x="94" y="153"/>
                      <a:pt x="94" y="153"/>
                    </a:cubicBezTo>
                    <a:cubicBezTo>
                      <a:pt x="191" y="153"/>
                      <a:pt x="191" y="153"/>
                      <a:pt x="191" y="153"/>
                    </a:cubicBezTo>
                    <a:cubicBezTo>
                      <a:pt x="191" y="323"/>
                      <a:pt x="191" y="323"/>
                      <a:pt x="191" y="323"/>
                    </a:cubicBezTo>
                    <a:cubicBezTo>
                      <a:pt x="139" y="323"/>
                      <a:pt x="139" y="323"/>
                      <a:pt x="139" y="323"/>
                    </a:cubicBezTo>
                    <a:cubicBezTo>
                      <a:pt x="131" y="300"/>
                      <a:pt x="131" y="300"/>
                      <a:pt x="131" y="300"/>
                    </a:cubicBezTo>
                    <a:cubicBezTo>
                      <a:pt x="126" y="310"/>
                      <a:pt x="119" y="317"/>
                      <a:pt x="110" y="322"/>
                    </a:cubicBezTo>
                    <a:cubicBezTo>
                      <a:pt x="102" y="327"/>
                      <a:pt x="91" y="329"/>
                      <a:pt x="80" y="329"/>
                    </a:cubicBezTo>
                    <a:cubicBezTo>
                      <a:pt x="66" y="329"/>
                      <a:pt x="53" y="326"/>
                      <a:pt x="41" y="319"/>
                    </a:cubicBezTo>
                    <a:cubicBezTo>
                      <a:pt x="29" y="312"/>
                      <a:pt x="20" y="304"/>
                      <a:pt x="14" y="294"/>
                    </a:cubicBezTo>
                    <a:cubicBezTo>
                      <a:pt x="7" y="284"/>
                      <a:pt x="3" y="274"/>
                      <a:pt x="2" y="263"/>
                    </a:cubicBezTo>
                    <a:cubicBezTo>
                      <a:pt x="0" y="252"/>
                      <a:pt x="0" y="236"/>
                      <a:pt x="0" y="214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90"/>
                      <a:pt x="1" y="68"/>
                      <a:pt x="4" y="54"/>
                    </a:cubicBezTo>
                    <a:cubicBezTo>
                      <a:pt x="8" y="41"/>
                      <a:pt x="17" y="28"/>
                      <a:pt x="32" y="17"/>
                    </a:cubicBezTo>
                    <a:cubicBezTo>
                      <a:pt x="48" y="5"/>
                      <a:pt x="68" y="0"/>
                      <a:pt x="92" y="0"/>
                    </a:cubicBezTo>
                    <a:cubicBezTo>
                      <a:pt x="116" y="0"/>
                      <a:pt x="136" y="5"/>
                      <a:pt x="152" y="15"/>
                    </a:cubicBezTo>
                    <a:cubicBezTo>
                      <a:pt x="168" y="24"/>
                      <a:pt x="178" y="36"/>
                      <a:pt x="183" y="50"/>
                    </a:cubicBezTo>
                    <a:cubicBezTo>
                      <a:pt x="188" y="63"/>
                      <a:pt x="191" y="83"/>
                      <a:pt x="191" y="109"/>
                    </a:cubicBezTo>
                    <a:lnTo>
                      <a:pt x="191" y="123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62" name="Freeform 17"/>
              <p:cNvSpPr>
                <a:spLocks/>
              </p:cNvSpPr>
              <p:nvPr/>
            </p:nvSpPr>
            <p:spPr bwMode="auto">
              <a:xfrm>
                <a:off x="3622959" y="3342985"/>
                <a:ext cx="251947" cy="599073"/>
              </a:xfrm>
              <a:custGeom>
                <a:avLst/>
                <a:gdLst>
                  <a:gd name="T0" fmla="*/ 196 w 315"/>
                  <a:gd name="T1" fmla="*/ 0 h 749"/>
                  <a:gd name="T2" fmla="*/ 196 w 315"/>
                  <a:gd name="T3" fmla="*/ 598 h 749"/>
                  <a:gd name="T4" fmla="*/ 315 w 315"/>
                  <a:gd name="T5" fmla="*/ 598 h 749"/>
                  <a:gd name="T6" fmla="*/ 315 w 315"/>
                  <a:gd name="T7" fmla="*/ 749 h 749"/>
                  <a:gd name="T8" fmla="*/ 0 w 315"/>
                  <a:gd name="T9" fmla="*/ 749 h 749"/>
                  <a:gd name="T10" fmla="*/ 0 w 315"/>
                  <a:gd name="T11" fmla="*/ 0 h 749"/>
                  <a:gd name="T12" fmla="*/ 196 w 315"/>
                  <a:gd name="T13" fmla="*/ 0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5" h="749">
                    <a:moveTo>
                      <a:pt x="196" y="0"/>
                    </a:moveTo>
                    <a:lnTo>
                      <a:pt x="196" y="598"/>
                    </a:lnTo>
                    <a:lnTo>
                      <a:pt x="315" y="598"/>
                    </a:lnTo>
                    <a:lnTo>
                      <a:pt x="315" y="749"/>
                    </a:lnTo>
                    <a:lnTo>
                      <a:pt x="0" y="749"/>
                    </a:lnTo>
                    <a:lnTo>
                      <a:pt x="0" y="0"/>
                    </a:lnTo>
                    <a:lnTo>
                      <a:pt x="196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63" name="Freeform 18"/>
              <p:cNvSpPr>
                <a:spLocks noEditPoints="1"/>
              </p:cNvSpPr>
              <p:nvPr/>
            </p:nvSpPr>
            <p:spPr bwMode="auto">
              <a:xfrm>
                <a:off x="3894901" y="3331787"/>
                <a:ext cx="359124" cy="621468"/>
              </a:xfrm>
              <a:custGeom>
                <a:avLst/>
                <a:gdLst>
                  <a:gd name="T0" fmla="*/ 190 w 190"/>
                  <a:gd name="T1" fmla="*/ 192 h 329"/>
                  <a:gd name="T2" fmla="*/ 188 w 190"/>
                  <a:gd name="T3" fmla="*/ 259 h 329"/>
                  <a:gd name="T4" fmla="*/ 174 w 190"/>
                  <a:gd name="T5" fmla="*/ 295 h 329"/>
                  <a:gd name="T6" fmla="*/ 142 w 190"/>
                  <a:gd name="T7" fmla="*/ 320 h 329"/>
                  <a:gd name="T8" fmla="*/ 95 w 190"/>
                  <a:gd name="T9" fmla="*/ 329 h 329"/>
                  <a:gd name="T10" fmla="*/ 50 w 190"/>
                  <a:gd name="T11" fmla="*/ 321 h 329"/>
                  <a:gd name="T12" fmla="*/ 17 w 190"/>
                  <a:gd name="T13" fmla="*/ 296 h 329"/>
                  <a:gd name="T14" fmla="*/ 2 w 190"/>
                  <a:gd name="T15" fmla="*/ 260 h 329"/>
                  <a:gd name="T16" fmla="*/ 0 w 190"/>
                  <a:gd name="T17" fmla="*/ 192 h 329"/>
                  <a:gd name="T18" fmla="*/ 0 w 190"/>
                  <a:gd name="T19" fmla="*/ 137 h 329"/>
                  <a:gd name="T20" fmla="*/ 2 w 190"/>
                  <a:gd name="T21" fmla="*/ 70 h 329"/>
                  <a:gd name="T22" fmla="*/ 16 w 190"/>
                  <a:gd name="T23" fmla="*/ 34 h 329"/>
                  <a:gd name="T24" fmla="*/ 48 w 190"/>
                  <a:gd name="T25" fmla="*/ 9 h 329"/>
                  <a:gd name="T26" fmla="*/ 95 w 190"/>
                  <a:gd name="T27" fmla="*/ 0 h 329"/>
                  <a:gd name="T28" fmla="*/ 141 w 190"/>
                  <a:gd name="T29" fmla="*/ 8 h 329"/>
                  <a:gd name="T30" fmla="*/ 173 w 190"/>
                  <a:gd name="T31" fmla="*/ 33 h 329"/>
                  <a:gd name="T32" fmla="*/ 188 w 190"/>
                  <a:gd name="T33" fmla="*/ 69 h 329"/>
                  <a:gd name="T34" fmla="*/ 190 w 190"/>
                  <a:gd name="T35" fmla="*/ 137 h 329"/>
                  <a:gd name="T36" fmla="*/ 190 w 190"/>
                  <a:gd name="T37" fmla="*/ 192 h 329"/>
                  <a:gd name="T38" fmla="*/ 108 w 190"/>
                  <a:gd name="T39" fmla="*/ 88 h 329"/>
                  <a:gd name="T40" fmla="*/ 106 w 190"/>
                  <a:gd name="T41" fmla="*/ 59 h 329"/>
                  <a:gd name="T42" fmla="*/ 96 w 190"/>
                  <a:gd name="T43" fmla="*/ 53 h 329"/>
                  <a:gd name="T44" fmla="*/ 86 w 190"/>
                  <a:gd name="T45" fmla="*/ 58 h 329"/>
                  <a:gd name="T46" fmla="*/ 82 w 190"/>
                  <a:gd name="T47" fmla="*/ 88 h 329"/>
                  <a:gd name="T48" fmla="*/ 82 w 190"/>
                  <a:gd name="T49" fmla="*/ 235 h 329"/>
                  <a:gd name="T50" fmla="*/ 85 w 190"/>
                  <a:gd name="T51" fmla="*/ 269 h 329"/>
                  <a:gd name="T52" fmla="*/ 95 w 190"/>
                  <a:gd name="T53" fmla="*/ 276 h 329"/>
                  <a:gd name="T54" fmla="*/ 106 w 190"/>
                  <a:gd name="T55" fmla="*/ 268 h 329"/>
                  <a:gd name="T56" fmla="*/ 108 w 190"/>
                  <a:gd name="T57" fmla="*/ 233 h 329"/>
                  <a:gd name="T58" fmla="*/ 108 w 190"/>
                  <a:gd name="T59" fmla="*/ 88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0" h="329">
                    <a:moveTo>
                      <a:pt x="190" y="192"/>
                    </a:moveTo>
                    <a:cubicBezTo>
                      <a:pt x="190" y="223"/>
                      <a:pt x="190" y="246"/>
                      <a:pt x="188" y="259"/>
                    </a:cubicBezTo>
                    <a:cubicBezTo>
                      <a:pt x="187" y="272"/>
                      <a:pt x="182" y="284"/>
                      <a:pt x="174" y="295"/>
                    </a:cubicBezTo>
                    <a:cubicBezTo>
                      <a:pt x="166" y="306"/>
                      <a:pt x="156" y="315"/>
                      <a:pt x="142" y="320"/>
                    </a:cubicBezTo>
                    <a:cubicBezTo>
                      <a:pt x="129" y="326"/>
                      <a:pt x="113" y="329"/>
                      <a:pt x="95" y="329"/>
                    </a:cubicBezTo>
                    <a:cubicBezTo>
                      <a:pt x="78" y="329"/>
                      <a:pt x="63" y="326"/>
                      <a:pt x="50" y="321"/>
                    </a:cubicBezTo>
                    <a:cubicBezTo>
                      <a:pt x="36" y="315"/>
                      <a:pt x="25" y="307"/>
                      <a:pt x="17" y="296"/>
                    </a:cubicBezTo>
                    <a:cubicBezTo>
                      <a:pt x="9" y="285"/>
                      <a:pt x="4" y="273"/>
                      <a:pt x="2" y="260"/>
                    </a:cubicBezTo>
                    <a:cubicBezTo>
                      <a:pt x="1" y="247"/>
                      <a:pt x="0" y="224"/>
                      <a:pt x="0" y="192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06"/>
                      <a:pt x="1" y="83"/>
                      <a:pt x="2" y="70"/>
                    </a:cubicBezTo>
                    <a:cubicBezTo>
                      <a:pt x="4" y="57"/>
                      <a:pt x="9" y="45"/>
                      <a:pt x="16" y="34"/>
                    </a:cubicBezTo>
                    <a:cubicBezTo>
                      <a:pt x="24" y="23"/>
                      <a:pt x="35" y="14"/>
                      <a:pt x="48" y="9"/>
                    </a:cubicBezTo>
                    <a:cubicBezTo>
                      <a:pt x="62" y="3"/>
                      <a:pt x="77" y="0"/>
                      <a:pt x="95" y="0"/>
                    </a:cubicBezTo>
                    <a:cubicBezTo>
                      <a:pt x="112" y="0"/>
                      <a:pt x="127" y="2"/>
                      <a:pt x="141" y="8"/>
                    </a:cubicBezTo>
                    <a:cubicBezTo>
                      <a:pt x="154" y="14"/>
                      <a:pt x="165" y="22"/>
                      <a:pt x="173" y="33"/>
                    </a:cubicBezTo>
                    <a:cubicBezTo>
                      <a:pt x="182" y="44"/>
                      <a:pt x="186" y="56"/>
                      <a:pt x="188" y="69"/>
                    </a:cubicBezTo>
                    <a:cubicBezTo>
                      <a:pt x="190" y="82"/>
                      <a:pt x="190" y="105"/>
                      <a:pt x="190" y="137"/>
                    </a:cubicBezTo>
                    <a:lnTo>
                      <a:pt x="190" y="192"/>
                    </a:lnTo>
                    <a:close/>
                    <a:moveTo>
                      <a:pt x="108" y="88"/>
                    </a:moveTo>
                    <a:cubicBezTo>
                      <a:pt x="108" y="73"/>
                      <a:pt x="107" y="63"/>
                      <a:pt x="106" y="59"/>
                    </a:cubicBezTo>
                    <a:cubicBezTo>
                      <a:pt x="104" y="55"/>
                      <a:pt x="101" y="53"/>
                      <a:pt x="96" y="53"/>
                    </a:cubicBezTo>
                    <a:cubicBezTo>
                      <a:pt x="91" y="53"/>
                      <a:pt x="88" y="55"/>
                      <a:pt x="86" y="58"/>
                    </a:cubicBezTo>
                    <a:cubicBezTo>
                      <a:pt x="83" y="62"/>
                      <a:pt x="82" y="71"/>
                      <a:pt x="82" y="88"/>
                    </a:cubicBezTo>
                    <a:cubicBezTo>
                      <a:pt x="82" y="235"/>
                      <a:pt x="82" y="235"/>
                      <a:pt x="82" y="235"/>
                    </a:cubicBezTo>
                    <a:cubicBezTo>
                      <a:pt x="82" y="254"/>
                      <a:pt x="83" y="265"/>
                      <a:pt x="85" y="269"/>
                    </a:cubicBezTo>
                    <a:cubicBezTo>
                      <a:pt x="86" y="274"/>
                      <a:pt x="90" y="276"/>
                      <a:pt x="95" y="276"/>
                    </a:cubicBezTo>
                    <a:cubicBezTo>
                      <a:pt x="101" y="276"/>
                      <a:pt x="104" y="273"/>
                      <a:pt x="106" y="268"/>
                    </a:cubicBezTo>
                    <a:cubicBezTo>
                      <a:pt x="107" y="263"/>
                      <a:pt x="108" y="252"/>
                      <a:pt x="108" y="233"/>
                    </a:cubicBezTo>
                    <a:lnTo>
                      <a:pt x="108" y="88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64" name="Freeform 19"/>
              <p:cNvSpPr>
                <a:spLocks noEditPoints="1"/>
              </p:cNvSpPr>
              <p:nvPr/>
            </p:nvSpPr>
            <p:spPr bwMode="auto">
              <a:xfrm>
                <a:off x="4313212" y="3342985"/>
                <a:ext cx="347126" cy="599073"/>
              </a:xfrm>
              <a:custGeom>
                <a:avLst/>
                <a:gdLst>
                  <a:gd name="T0" fmla="*/ 0 w 184"/>
                  <a:gd name="T1" fmla="*/ 0 h 317"/>
                  <a:gd name="T2" fmla="*/ 58 w 184"/>
                  <a:gd name="T3" fmla="*/ 0 h 317"/>
                  <a:gd name="T4" fmla="*/ 137 w 184"/>
                  <a:gd name="T5" fmla="*/ 5 h 317"/>
                  <a:gd name="T6" fmla="*/ 171 w 184"/>
                  <a:gd name="T7" fmla="*/ 28 h 317"/>
                  <a:gd name="T8" fmla="*/ 184 w 184"/>
                  <a:gd name="T9" fmla="*/ 87 h 317"/>
                  <a:gd name="T10" fmla="*/ 174 w 184"/>
                  <a:gd name="T11" fmla="*/ 136 h 317"/>
                  <a:gd name="T12" fmla="*/ 138 w 184"/>
                  <a:gd name="T13" fmla="*/ 152 h 317"/>
                  <a:gd name="T14" fmla="*/ 171 w 184"/>
                  <a:gd name="T15" fmla="*/ 168 h 317"/>
                  <a:gd name="T16" fmla="*/ 182 w 184"/>
                  <a:gd name="T17" fmla="*/ 186 h 317"/>
                  <a:gd name="T18" fmla="*/ 184 w 184"/>
                  <a:gd name="T19" fmla="*/ 233 h 317"/>
                  <a:gd name="T20" fmla="*/ 184 w 184"/>
                  <a:gd name="T21" fmla="*/ 317 h 317"/>
                  <a:gd name="T22" fmla="*/ 107 w 184"/>
                  <a:gd name="T23" fmla="*/ 317 h 317"/>
                  <a:gd name="T24" fmla="*/ 107 w 184"/>
                  <a:gd name="T25" fmla="*/ 211 h 317"/>
                  <a:gd name="T26" fmla="*/ 103 w 184"/>
                  <a:gd name="T27" fmla="*/ 180 h 317"/>
                  <a:gd name="T28" fmla="*/ 82 w 184"/>
                  <a:gd name="T29" fmla="*/ 174 h 317"/>
                  <a:gd name="T30" fmla="*/ 82 w 184"/>
                  <a:gd name="T31" fmla="*/ 317 h 317"/>
                  <a:gd name="T32" fmla="*/ 0 w 184"/>
                  <a:gd name="T33" fmla="*/ 317 h 317"/>
                  <a:gd name="T34" fmla="*/ 0 w 184"/>
                  <a:gd name="T35" fmla="*/ 0 h 317"/>
                  <a:gd name="T36" fmla="*/ 82 w 184"/>
                  <a:gd name="T37" fmla="*/ 54 h 317"/>
                  <a:gd name="T38" fmla="*/ 82 w 184"/>
                  <a:gd name="T39" fmla="*/ 125 h 317"/>
                  <a:gd name="T40" fmla="*/ 102 w 184"/>
                  <a:gd name="T41" fmla="*/ 121 h 317"/>
                  <a:gd name="T42" fmla="*/ 107 w 184"/>
                  <a:gd name="T43" fmla="*/ 96 h 317"/>
                  <a:gd name="T44" fmla="*/ 107 w 184"/>
                  <a:gd name="T45" fmla="*/ 79 h 317"/>
                  <a:gd name="T46" fmla="*/ 102 w 184"/>
                  <a:gd name="T47" fmla="*/ 59 h 317"/>
                  <a:gd name="T48" fmla="*/ 82 w 184"/>
                  <a:gd name="T49" fmla="*/ 54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84" h="317">
                    <a:moveTo>
                      <a:pt x="0" y="0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97" y="0"/>
                      <a:pt x="123" y="2"/>
                      <a:pt x="137" y="5"/>
                    </a:cubicBezTo>
                    <a:cubicBezTo>
                      <a:pt x="151" y="8"/>
                      <a:pt x="162" y="15"/>
                      <a:pt x="171" y="28"/>
                    </a:cubicBezTo>
                    <a:cubicBezTo>
                      <a:pt x="179" y="40"/>
                      <a:pt x="184" y="60"/>
                      <a:pt x="184" y="87"/>
                    </a:cubicBezTo>
                    <a:cubicBezTo>
                      <a:pt x="184" y="111"/>
                      <a:pt x="181" y="128"/>
                      <a:pt x="174" y="136"/>
                    </a:cubicBezTo>
                    <a:cubicBezTo>
                      <a:pt x="168" y="145"/>
                      <a:pt x="156" y="150"/>
                      <a:pt x="138" y="152"/>
                    </a:cubicBezTo>
                    <a:cubicBezTo>
                      <a:pt x="155" y="156"/>
                      <a:pt x="166" y="161"/>
                      <a:pt x="171" y="168"/>
                    </a:cubicBezTo>
                    <a:cubicBezTo>
                      <a:pt x="177" y="175"/>
                      <a:pt x="180" y="181"/>
                      <a:pt x="182" y="186"/>
                    </a:cubicBezTo>
                    <a:cubicBezTo>
                      <a:pt x="183" y="192"/>
                      <a:pt x="184" y="208"/>
                      <a:pt x="184" y="233"/>
                    </a:cubicBezTo>
                    <a:cubicBezTo>
                      <a:pt x="184" y="317"/>
                      <a:pt x="184" y="317"/>
                      <a:pt x="184" y="317"/>
                    </a:cubicBezTo>
                    <a:cubicBezTo>
                      <a:pt x="107" y="317"/>
                      <a:pt x="107" y="317"/>
                      <a:pt x="107" y="317"/>
                    </a:cubicBezTo>
                    <a:cubicBezTo>
                      <a:pt x="107" y="211"/>
                      <a:pt x="107" y="211"/>
                      <a:pt x="107" y="211"/>
                    </a:cubicBezTo>
                    <a:cubicBezTo>
                      <a:pt x="107" y="195"/>
                      <a:pt x="106" y="184"/>
                      <a:pt x="103" y="180"/>
                    </a:cubicBezTo>
                    <a:cubicBezTo>
                      <a:pt x="101" y="176"/>
                      <a:pt x="94" y="174"/>
                      <a:pt x="82" y="174"/>
                    </a:cubicBezTo>
                    <a:cubicBezTo>
                      <a:pt x="82" y="317"/>
                      <a:pt x="82" y="317"/>
                      <a:pt x="82" y="317"/>
                    </a:cubicBezTo>
                    <a:cubicBezTo>
                      <a:pt x="0" y="317"/>
                      <a:pt x="0" y="317"/>
                      <a:pt x="0" y="317"/>
                    </a:cubicBezTo>
                    <a:lnTo>
                      <a:pt x="0" y="0"/>
                    </a:lnTo>
                    <a:close/>
                    <a:moveTo>
                      <a:pt x="82" y="54"/>
                    </a:moveTo>
                    <a:cubicBezTo>
                      <a:pt x="82" y="125"/>
                      <a:pt x="82" y="125"/>
                      <a:pt x="82" y="125"/>
                    </a:cubicBezTo>
                    <a:cubicBezTo>
                      <a:pt x="91" y="125"/>
                      <a:pt x="98" y="124"/>
                      <a:pt x="102" y="121"/>
                    </a:cubicBezTo>
                    <a:cubicBezTo>
                      <a:pt x="105" y="118"/>
                      <a:pt x="107" y="110"/>
                      <a:pt x="107" y="96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69"/>
                      <a:pt x="105" y="62"/>
                      <a:pt x="102" y="59"/>
                    </a:cubicBezTo>
                    <a:cubicBezTo>
                      <a:pt x="98" y="56"/>
                      <a:pt x="92" y="54"/>
                      <a:pt x="82" y="54"/>
                    </a:cubicBez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65" name="Freeform 20"/>
              <p:cNvSpPr>
                <a:spLocks/>
              </p:cNvSpPr>
              <p:nvPr/>
            </p:nvSpPr>
            <p:spPr bwMode="auto">
              <a:xfrm>
                <a:off x="4685132" y="3342985"/>
                <a:ext cx="366322" cy="599073"/>
              </a:xfrm>
              <a:custGeom>
                <a:avLst/>
                <a:gdLst>
                  <a:gd name="T0" fmla="*/ 194 w 194"/>
                  <a:gd name="T1" fmla="*/ 0 h 317"/>
                  <a:gd name="T2" fmla="*/ 134 w 194"/>
                  <a:gd name="T3" fmla="*/ 202 h 317"/>
                  <a:gd name="T4" fmla="*/ 134 w 194"/>
                  <a:gd name="T5" fmla="*/ 317 h 317"/>
                  <a:gd name="T6" fmla="*/ 58 w 194"/>
                  <a:gd name="T7" fmla="*/ 317 h 317"/>
                  <a:gd name="T8" fmla="*/ 58 w 194"/>
                  <a:gd name="T9" fmla="*/ 202 h 317"/>
                  <a:gd name="T10" fmla="*/ 0 w 194"/>
                  <a:gd name="T11" fmla="*/ 0 h 317"/>
                  <a:gd name="T12" fmla="*/ 75 w 194"/>
                  <a:gd name="T13" fmla="*/ 0 h 317"/>
                  <a:gd name="T14" fmla="*/ 95 w 194"/>
                  <a:gd name="T15" fmla="*/ 125 h 317"/>
                  <a:gd name="T16" fmla="*/ 118 w 194"/>
                  <a:gd name="T17" fmla="*/ 0 h 317"/>
                  <a:gd name="T18" fmla="*/ 194 w 194"/>
                  <a:gd name="T19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4" h="317">
                    <a:moveTo>
                      <a:pt x="194" y="0"/>
                    </a:moveTo>
                    <a:cubicBezTo>
                      <a:pt x="134" y="202"/>
                      <a:pt x="134" y="202"/>
                      <a:pt x="134" y="202"/>
                    </a:cubicBezTo>
                    <a:cubicBezTo>
                      <a:pt x="134" y="317"/>
                      <a:pt x="134" y="317"/>
                      <a:pt x="134" y="317"/>
                    </a:cubicBezTo>
                    <a:cubicBezTo>
                      <a:pt x="58" y="317"/>
                      <a:pt x="58" y="317"/>
                      <a:pt x="58" y="317"/>
                    </a:cubicBezTo>
                    <a:cubicBezTo>
                      <a:pt x="58" y="202"/>
                      <a:pt x="58" y="202"/>
                      <a:pt x="58" y="20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87" y="62"/>
                      <a:pt x="94" y="104"/>
                      <a:pt x="95" y="125"/>
                    </a:cubicBezTo>
                    <a:cubicBezTo>
                      <a:pt x="100" y="91"/>
                      <a:pt x="107" y="50"/>
                      <a:pt x="118" y="0"/>
                    </a:cubicBezTo>
                    <a:lnTo>
                      <a:pt x="194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5261098" y="3075806"/>
              <a:ext cx="2275039" cy="621468"/>
              <a:chOff x="2991605" y="3064126"/>
              <a:chExt cx="2275039" cy="62146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 useBgFill="1">
            <p:nvSpPr>
              <p:cNvPr id="67" name="Freeform 7"/>
              <p:cNvSpPr>
                <a:spLocks noEditPoints="1"/>
              </p:cNvSpPr>
              <p:nvPr/>
            </p:nvSpPr>
            <p:spPr bwMode="auto">
              <a:xfrm>
                <a:off x="2991605" y="3064126"/>
                <a:ext cx="360723" cy="598272"/>
              </a:xfrm>
              <a:custGeom>
                <a:avLst/>
                <a:gdLst>
                  <a:gd name="T0" fmla="*/ 0 w 191"/>
                  <a:gd name="T1" fmla="*/ 0 h 317"/>
                  <a:gd name="T2" fmla="*/ 82 w 191"/>
                  <a:gd name="T3" fmla="*/ 0 h 317"/>
                  <a:gd name="T4" fmla="*/ 141 w 191"/>
                  <a:gd name="T5" fmla="*/ 6 h 317"/>
                  <a:gd name="T6" fmla="*/ 173 w 191"/>
                  <a:gd name="T7" fmla="*/ 31 h 317"/>
                  <a:gd name="T8" fmla="*/ 185 w 191"/>
                  <a:gd name="T9" fmla="*/ 90 h 317"/>
                  <a:gd name="T10" fmla="*/ 177 w 191"/>
                  <a:gd name="T11" fmla="*/ 129 h 317"/>
                  <a:gd name="T12" fmla="*/ 142 w 191"/>
                  <a:gd name="T13" fmla="*/ 146 h 317"/>
                  <a:gd name="T14" fmla="*/ 181 w 191"/>
                  <a:gd name="T15" fmla="*/ 167 h 317"/>
                  <a:gd name="T16" fmla="*/ 191 w 191"/>
                  <a:gd name="T17" fmla="*/ 213 h 317"/>
                  <a:gd name="T18" fmla="*/ 191 w 191"/>
                  <a:gd name="T19" fmla="*/ 242 h 317"/>
                  <a:gd name="T20" fmla="*/ 184 w 191"/>
                  <a:gd name="T21" fmla="*/ 290 h 317"/>
                  <a:gd name="T22" fmla="*/ 161 w 191"/>
                  <a:gd name="T23" fmla="*/ 311 h 317"/>
                  <a:gd name="T24" fmla="*/ 95 w 191"/>
                  <a:gd name="T25" fmla="*/ 317 h 317"/>
                  <a:gd name="T26" fmla="*/ 0 w 191"/>
                  <a:gd name="T27" fmla="*/ 317 h 317"/>
                  <a:gd name="T28" fmla="*/ 0 w 191"/>
                  <a:gd name="T29" fmla="*/ 0 h 317"/>
                  <a:gd name="T30" fmla="*/ 82 w 191"/>
                  <a:gd name="T31" fmla="*/ 54 h 317"/>
                  <a:gd name="T32" fmla="*/ 82 w 191"/>
                  <a:gd name="T33" fmla="*/ 125 h 317"/>
                  <a:gd name="T34" fmla="*/ 90 w 191"/>
                  <a:gd name="T35" fmla="*/ 125 h 317"/>
                  <a:gd name="T36" fmla="*/ 106 w 191"/>
                  <a:gd name="T37" fmla="*/ 119 h 317"/>
                  <a:gd name="T38" fmla="*/ 109 w 191"/>
                  <a:gd name="T39" fmla="*/ 85 h 317"/>
                  <a:gd name="T40" fmla="*/ 106 w 191"/>
                  <a:gd name="T41" fmla="*/ 64 h 317"/>
                  <a:gd name="T42" fmla="*/ 99 w 191"/>
                  <a:gd name="T43" fmla="*/ 56 h 317"/>
                  <a:gd name="T44" fmla="*/ 82 w 191"/>
                  <a:gd name="T45" fmla="*/ 54 h 317"/>
                  <a:gd name="T46" fmla="*/ 82 w 191"/>
                  <a:gd name="T47" fmla="*/ 174 h 317"/>
                  <a:gd name="T48" fmla="*/ 82 w 191"/>
                  <a:gd name="T49" fmla="*/ 262 h 317"/>
                  <a:gd name="T50" fmla="*/ 104 w 191"/>
                  <a:gd name="T51" fmla="*/ 257 h 317"/>
                  <a:gd name="T52" fmla="*/ 109 w 191"/>
                  <a:gd name="T53" fmla="*/ 233 h 317"/>
                  <a:gd name="T54" fmla="*/ 109 w 191"/>
                  <a:gd name="T55" fmla="*/ 203 h 317"/>
                  <a:gd name="T56" fmla="*/ 105 w 191"/>
                  <a:gd name="T57" fmla="*/ 179 h 317"/>
                  <a:gd name="T58" fmla="*/ 82 w 191"/>
                  <a:gd name="T59" fmla="*/ 174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1" h="317">
                    <a:moveTo>
                      <a:pt x="0" y="0"/>
                    </a:moveTo>
                    <a:cubicBezTo>
                      <a:pt x="82" y="0"/>
                      <a:pt x="82" y="0"/>
                      <a:pt x="82" y="0"/>
                    </a:cubicBezTo>
                    <a:cubicBezTo>
                      <a:pt x="108" y="0"/>
                      <a:pt x="127" y="2"/>
                      <a:pt x="141" y="6"/>
                    </a:cubicBezTo>
                    <a:cubicBezTo>
                      <a:pt x="154" y="10"/>
                      <a:pt x="165" y="19"/>
                      <a:pt x="173" y="31"/>
                    </a:cubicBezTo>
                    <a:cubicBezTo>
                      <a:pt x="181" y="43"/>
                      <a:pt x="185" y="63"/>
                      <a:pt x="185" y="90"/>
                    </a:cubicBezTo>
                    <a:cubicBezTo>
                      <a:pt x="185" y="109"/>
                      <a:pt x="183" y="122"/>
                      <a:pt x="177" y="129"/>
                    </a:cubicBezTo>
                    <a:cubicBezTo>
                      <a:pt x="171" y="136"/>
                      <a:pt x="159" y="142"/>
                      <a:pt x="142" y="146"/>
                    </a:cubicBezTo>
                    <a:cubicBezTo>
                      <a:pt x="161" y="150"/>
                      <a:pt x="174" y="157"/>
                      <a:pt x="181" y="167"/>
                    </a:cubicBezTo>
                    <a:cubicBezTo>
                      <a:pt x="188" y="177"/>
                      <a:pt x="191" y="192"/>
                      <a:pt x="191" y="213"/>
                    </a:cubicBezTo>
                    <a:cubicBezTo>
                      <a:pt x="191" y="242"/>
                      <a:pt x="191" y="242"/>
                      <a:pt x="191" y="242"/>
                    </a:cubicBezTo>
                    <a:cubicBezTo>
                      <a:pt x="191" y="264"/>
                      <a:pt x="189" y="280"/>
                      <a:pt x="184" y="290"/>
                    </a:cubicBezTo>
                    <a:cubicBezTo>
                      <a:pt x="179" y="300"/>
                      <a:pt x="171" y="307"/>
                      <a:pt x="161" y="311"/>
                    </a:cubicBezTo>
                    <a:cubicBezTo>
                      <a:pt x="150" y="315"/>
                      <a:pt x="128" y="317"/>
                      <a:pt x="95" y="317"/>
                    </a:cubicBezTo>
                    <a:cubicBezTo>
                      <a:pt x="0" y="317"/>
                      <a:pt x="0" y="317"/>
                      <a:pt x="0" y="317"/>
                    </a:cubicBezTo>
                    <a:lnTo>
                      <a:pt x="0" y="0"/>
                    </a:lnTo>
                    <a:close/>
                    <a:moveTo>
                      <a:pt x="82" y="54"/>
                    </a:moveTo>
                    <a:cubicBezTo>
                      <a:pt x="82" y="125"/>
                      <a:pt x="82" y="125"/>
                      <a:pt x="82" y="125"/>
                    </a:cubicBezTo>
                    <a:cubicBezTo>
                      <a:pt x="86" y="125"/>
                      <a:pt x="88" y="125"/>
                      <a:pt x="90" y="125"/>
                    </a:cubicBezTo>
                    <a:cubicBezTo>
                      <a:pt x="98" y="125"/>
                      <a:pt x="104" y="123"/>
                      <a:pt x="106" y="119"/>
                    </a:cubicBezTo>
                    <a:cubicBezTo>
                      <a:pt x="108" y="115"/>
                      <a:pt x="109" y="103"/>
                      <a:pt x="109" y="85"/>
                    </a:cubicBezTo>
                    <a:cubicBezTo>
                      <a:pt x="109" y="75"/>
                      <a:pt x="108" y="68"/>
                      <a:pt x="106" y="64"/>
                    </a:cubicBezTo>
                    <a:cubicBezTo>
                      <a:pt x="104" y="60"/>
                      <a:pt x="102" y="57"/>
                      <a:pt x="99" y="56"/>
                    </a:cubicBezTo>
                    <a:cubicBezTo>
                      <a:pt x="96" y="55"/>
                      <a:pt x="91" y="55"/>
                      <a:pt x="82" y="54"/>
                    </a:cubicBezTo>
                    <a:close/>
                    <a:moveTo>
                      <a:pt x="82" y="174"/>
                    </a:moveTo>
                    <a:cubicBezTo>
                      <a:pt x="82" y="262"/>
                      <a:pt x="82" y="262"/>
                      <a:pt x="82" y="262"/>
                    </a:cubicBezTo>
                    <a:cubicBezTo>
                      <a:pt x="94" y="262"/>
                      <a:pt x="101" y="260"/>
                      <a:pt x="104" y="257"/>
                    </a:cubicBezTo>
                    <a:cubicBezTo>
                      <a:pt x="107" y="254"/>
                      <a:pt x="109" y="246"/>
                      <a:pt x="109" y="233"/>
                    </a:cubicBezTo>
                    <a:cubicBezTo>
                      <a:pt x="109" y="203"/>
                      <a:pt x="109" y="203"/>
                      <a:pt x="109" y="203"/>
                    </a:cubicBezTo>
                    <a:cubicBezTo>
                      <a:pt x="109" y="190"/>
                      <a:pt x="108" y="182"/>
                      <a:pt x="105" y="179"/>
                    </a:cubicBezTo>
                    <a:cubicBezTo>
                      <a:pt x="102" y="176"/>
                      <a:pt x="94" y="174"/>
                      <a:pt x="82" y="174"/>
                    </a:cubicBez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68" name="Freeform 8"/>
              <p:cNvSpPr>
                <a:spLocks/>
              </p:cNvSpPr>
              <p:nvPr/>
            </p:nvSpPr>
            <p:spPr bwMode="auto">
              <a:xfrm>
                <a:off x="3395263" y="3064126"/>
                <a:ext cx="267943" cy="598272"/>
              </a:xfrm>
              <a:custGeom>
                <a:avLst/>
                <a:gdLst>
                  <a:gd name="T0" fmla="*/ 0 w 335"/>
                  <a:gd name="T1" fmla="*/ 0 h 748"/>
                  <a:gd name="T2" fmla="*/ 323 w 335"/>
                  <a:gd name="T3" fmla="*/ 0 h 748"/>
                  <a:gd name="T4" fmla="*/ 323 w 335"/>
                  <a:gd name="T5" fmla="*/ 151 h 748"/>
                  <a:gd name="T6" fmla="*/ 193 w 335"/>
                  <a:gd name="T7" fmla="*/ 151 h 748"/>
                  <a:gd name="T8" fmla="*/ 193 w 335"/>
                  <a:gd name="T9" fmla="*/ 293 h 748"/>
                  <a:gd name="T10" fmla="*/ 314 w 335"/>
                  <a:gd name="T11" fmla="*/ 293 h 748"/>
                  <a:gd name="T12" fmla="*/ 314 w 335"/>
                  <a:gd name="T13" fmla="*/ 434 h 748"/>
                  <a:gd name="T14" fmla="*/ 193 w 335"/>
                  <a:gd name="T15" fmla="*/ 434 h 748"/>
                  <a:gd name="T16" fmla="*/ 193 w 335"/>
                  <a:gd name="T17" fmla="*/ 597 h 748"/>
                  <a:gd name="T18" fmla="*/ 335 w 335"/>
                  <a:gd name="T19" fmla="*/ 597 h 748"/>
                  <a:gd name="T20" fmla="*/ 335 w 335"/>
                  <a:gd name="T21" fmla="*/ 748 h 748"/>
                  <a:gd name="T22" fmla="*/ 0 w 335"/>
                  <a:gd name="T23" fmla="*/ 748 h 748"/>
                  <a:gd name="T24" fmla="*/ 0 w 335"/>
                  <a:gd name="T25" fmla="*/ 0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35" h="748">
                    <a:moveTo>
                      <a:pt x="0" y="0"/>
                    </a:moveTo>
                    <a:lnTo>
                      <a:pt x="323" y="0"/>
                    </a:lnTo>
                    <a:lnTo>
                      <a:pt x="323" y="151"/>
                    </a:lnTo>
                    <a:lnTo>
                      <a:pt x="193" y="151"/>
                    </a:lnTo>
                    <a:lnTo>
                      <a:pt x="193" y="293"/>
                    </a:lnTo>
                    <a:lnTo>
                      <a:pt x="314" y="293"/>
                    </a:lnTo>
                    <a:lnTo>
                      <a:pt x="314" y="434"/>
                    </a:lnTo>
                    <a:lnTo>
                      <a:pt x="193" y="434"/>
                    </a:lnTo>
                    <a:lnTo>
                      <a:pt x="193" y="597"/>
                    </a:lnTo>
                    <a:lnTo>
                      <a:pt x="335" y="597"/>
                    </a:lnTo>
                    <a:lnTo>
                      <a:pt x="335" y="748"/>
                    </a:lnTo>
                    <a:lnTo>
                      <a:pt x="0" y="748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69" name="Freeform 11"/>
              <p:cNvSpPr>
                <a:spLocks/>
              </p:cNvSpPr>
              <p:nvPr/>
            </p:nvSpPr>
            <p:spPr bwMode="auto">
              <a:xfrm>
                <a:off x="4517457" y="3064126"/>
                <a:ext cx="347926" cy="598272"/>
              </a:xfrm>
              <a:custGeom>
                <a:avLst/>
                <a:gdLst>
                  <a:gd name="T0" fmla="*/ 435 w 435"/>
                  <a:gd name="T1" fmla="*/ 0 h 748"/>
                  <a:gd name="T2" fmla="*/ 435 w 435"/>
                  <a:gd name="T3" fmla="*/ 748 h 748"/>
                  <a:gd name="T4" fmla="*/ 264 w 435"/>
                  <a:gd name="T5" fmla="*/ 748 h 748"/>
                  <a:gd name="T6" fmla="*/ 163 w 435"/>
                  <a:gd name="T7" fmla="*/ 408 h 748"/>
                  <a:gd name="T8" fmla="*/ 163 w 435"/>
                  <a:gd name="T9" fmla="*/ 748 h 748"/>
                  <a:gd name="T10" fmla="*/ 0 w 435"/>
                  <a:gd name="T11" fmla="*/ 748 h 748"/>
                  <a:gd name="T12" fmla="*/ 0 w 435"/>
                  <a:gd name="T13" fmla="*/ 0 h 748"/>
                  <a:gd name="T14" fmla="*/ 163 w 435"/>
                  <a:gd name="T15" fmla="*/ 0 h 748"/>
                  <a:gd name="T16" fmla="*/ 272 w 435"/>
                  <a:gd name="T17" fmla="*/ 337 h 748"/>
                  <a:gd name="T18" fmla="*/ 272 w 435"/>
                  <a:gd name="T19" fmla="*/ 0 h 748"/>
                  <a:gd name="T20" fmla="*/ 435 w 435"/>
                  <a:gd name="T21" fmla="*/ 0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5" h="748">
                    <a:moveTo>
                      <a:pt x="435" y="0"/>
                    </a:moveTo>
                    <a:lnTo>
                      <a:pt x="435" y="748"/>
                    </a:lnTo>
                    <a:lnTo>
                      <a:pt x="264" y="748"/>
                    </a:lnTo>
                    <a:lnTo>
                      <a:pt x="163" y="408"/>
                    </a:lnTo>
                    <a:lnTo>
                      <a:pt x="163" y="748"/>
                    </a:lnTo>
                    <a:lnTo>
                      <a:pt x="0" y="748"/>
                    </a:lnTo>
                    <a:lnTo>
                      <a:pt x="0" y="0"/>
                    </a:lnTo>
                    <a:lnTo>
                      <a:pt x="163" y="0"/>
                    </a:lnTo>
                    <a:lnTo>
                      <a:pt x="272" y="337"/>
                    </a:lnTo>
                    <a:lnTo>
                      <a:pt x="272" y="0"/>
                    </a:lnTo>
                    <a:lnTo>
                      <a:pt x="435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70" name="Freeform 12"/>
              <p:cNvSpPr>
                <a:spLocks noEditPoints="1"/>
              </p:cNvSpPr>
              <p:nvPr/>
            </p:nvSpPr>
            <p:spPr bwMode="auto">
              <a:xfrm>
                <a:off x="4908320" y="3064126"/>
                <a:ext cx="358324" cy="598272"/>
              </a:xfrm>
              <a:custGeom>
                <a:avLst/>
                <a:gdLst>
                  <a:gd name="T0" fmla="*/ 0 w 190"/>
                  <a:gd name="T1" fmla="*/ 0 h 317"/>
                  <a:gd name="T2" fmla="*/ 61 w 190"/>
                  <a:gd name="T3" fmla="*/ 0 h 317"/>
                  <a:gd name="T4" fmla="*/ 142 w 190"/>
                  <a:gd name="T5" fmla="*/ 6 h 317"/>
                  <a:gd name="T6" fmla="*/ 174 w 190"/>
                  <a:gd name="T7" fmla="*/ 24 h 317"/>
                  <a:gd name="T8" fmla="*/ 188 w 190"/>
                  <a:gd name="T9" fmla="*/ 52 h 317"/>
                  <a:gd name="T10" fmla="*/ 190 w 190"/>
                  <a:gd name="T11" fmla="*/ 112 h 317"/>
                  <a:gd name="T12" fmla="*/ 190 w 190"/>
                  <a:gd name="T13" fmla="*/ 223 h 317"/>
                  <a:gd name="T14" fmla="*/ 186 w 190"/>
                  <a:gd name="T15" fmla="*/ 280 h 317"/>
                  <a:gd name="T16" fmla="*/ 172 w 190"/>
                  <a:gd name="T17" fmla="*/ 302 h 317"/>
                  <a:gd name="T18" fmla="*/ 148 w 190"/>
                  <a:gd name="T19" fmla="*/ 313 h 317"/>
                  <a:gd name="T20" fmla="*/ 104 w 190"/>
                  <a:gd name="T21" fmla="*/ 317 h 317"/>
                  <a:gd name="T22" fmla="*/ 0 w 190"/>
                  <a:gd name="T23" fmla="*/ 317 h 317"/>
                  <a:gd name="T24" fmla="*/ 0 w 190"/>
                  <a:gd name="T25" fmla="*/ 0 h 317"/>
                  <a:gd name="T26" fmla="*/ 82 w 190"/>
                  <a:gd name="T27" fmla="*/ 54 h 317"/>
                  <a:gd name="T28" fmla="*/ 82 w 190"/>
                  <a:gd name="T29" fmla="*/ 262 h 317"/>
                  <a:gd name="T30" fmla="*/ 104 w 190"/>
                  <a:gd name="T31" fmla="*/ 255 h 317"/>
                  <a:gd name="T32" fmla="*/ 108 w 190"/>
                  <a:gd name="T33" fmla="*/ 217 h 317"/>
                  <a:gd name="T34" fmla="*/ 108 w 190"/>
                  <a:gd name="T35" fmla="*/ 94 h 317"/>
                  <a:gd name="T36" fmla="*/ 107 w 190"/>
                  <a:gd name="T37" fmla="*/ 66 h 317"/>
                  <a:gd name="T38" fmla="*/ 100 w 190"/>
                  <a:gd name="T39" fmla="*/ 57 h 317"/>
                  <a:gd name="T40" fmla="*/ 82 w 190"/>
                  <a:gd name="T41" fmla="*/ 54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0" h="317">
                    <a:moveTo>
                      <a:pt x="0" y="0"/>
                    </a:moveTo>
                    <a:cubicBezTo>
                      <a:pt x="61" y="0"/>
                      <a:pt x="61" y="0"/>
                      <a:pt x="61" y="0"/>
                    </a:cubicBezTo>
                    <a:cubicBezTo>
                      <a:pt x="101" y="0"/>
                      <a:pt x="128" y="2"/>
                      <a:pt x="142" y="6"/>
                    </a:cubicBezTo>
                    <a:cubicBezTo>
                      <a:pt x="156" y="9"/>
                      <a:pt x="167" y="15"/>
                      <a:pt x="174" y="24"/>
                    </a:cubicBezTo>
                    <a:cubicBezTo>
                      <a:pt x="181" y="32"/>
                      <a:pt x="186" y="41"/>
                      <a:pt x="188" y="52"/>
                    </a:cubicBezTo>
                    <a:cubicBezTo>
                      <a:pt x="189" y="62"/>
                      <a:pt x="190" y="82"/>
                      <a:pt x="190" y="112"/>
                    </a:cubicBezTo>
                    <a:cubicBezTo>
                      <a:pt x="190" y="223"/>
                      <a:pt x="190" y="223"/>
                      <a:pt x="190" y="223"/>
                    </a:cubicBezTo>
                    <a:cubicBezTo>
                      <a:pt x="190" y="251"/>
                      <a:pt x="189" y="270"/>
                      <a:pt x="186" y="280"/>
                    </a:cubicBezTo>
                    <a:cubicBezTo>
                      <a:pt x="184" y="289"/>
                      <a:pt x="179" y="297"/>
                      <a:pt x="172" y="302"/>
                    </a:cubicBezTo>
                    <a:cubicBezTo>
                      <a:pt x="166" y="307"/>
                      <a:pt x="157" y="311"/>
                      <a:pt x="148" y="313"/>
                    </a:cubicBezTo>
                    <a:cubicBezTo>
                      <a:pt x="138" y="315"/>
                      <a:pt x="123" y="317"/>
                      <a:pt x="104" y="317"/>
                    </a:cubicBezTo>
                    <a:cubicBezTo>
                      <a:pt x="0" y="317"/>
                      <a:pt x="0" y="317"/>
                      <a:pt x="0" y="317"/>
                    </a:cubicBezTo>
                    <a:lnTo>
                      <a:pt x="0" y="0"/>
                    </a:lnTo>
                    <a:close/>
                    <a:moveTo>
                      <a:pt x="82" y="54"/>
                    </a:moveTo>
                    <a:cubicBezTo>
                      <a:pt x="82" y="262"/>
                      <a:pt x="82" y="262"/>
                      <a:pt x="82" y="262"/>
                    </a:cubicBezTo>
                    <a:cubicBezTo>
                      <a:pt x="94" y="262"/>
                      <a:pt x="101" y="260"/>
                      <a:pt x="104" y="255"/>
                    </a:cubicBezTo>
                    <a:cubicBezTo>
                      <a:pt x="107" y="251"/>
                      <a:pt x="108" y="238"/>
                      <a:pt x="108" y="217"/>
                    </a:cubicBezTo>
                    <a:cubicBezTo>
                      <a:pt x="108" y="94"/>
                      <a:pt x="108" y="94"/>
                      <a:pt x="108" y="94"/>
                    </a:cubicBezTo>
                    <a:cubicBezTo>
                      <a:pt x="108" y="79"/>
                      <a:pt x="108" y="70"/>
                      <a:pt x="107" y="66"/>
                    </a:cubicBezTo>
                    <a:cubicBezTo>
                      <a:pt x="106" y="62"/>
                      <a:pt x="104" y="59"/>
                      <a:pt x="100" y="57"/>
                    </a:cubicBezTo>
                    <a:cubicBezTo>
                      <a:pt x="97" y="55"/>
                      <a:pt x="91" y="54"/>
                      <a:pt x="82" y="54"/>
                    </a:cubicBez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71" name="Freeform 20"/>
              <p:cNvSpPr>
                <a:spLocks/>
              </p:cNvSpPr>
              <p:nvPr/>
            </p:nvSpPr>
            <p:spPr bwMode="auto">
              <a:xfrm>
                <a:off x="3706141" y="3064126"/>
                <a:ext cx="366322" cy="599073"/>
              </a:xfrm>
              <a:custGeom>
                <a:avLst/>
                <a:gdLst>
                  <a:gd name="T0" fmla="*/ 194 w 194"/>
                  <a:gd name="T1" fmla="*/ 0 h 317"/>
                  <a:gd name="T2" fmla="*/ 134 w 194"/>
                  <a:gd name="T3" fmla="*/ 202 h 317"/>
                  <a:gd name="T4" fmla="*/ 134 w 194"/>
                  <a:gd name="T5" fmla="*/ 317 h 317"/>
                  <a:gd name="T6" fmla="*/ 58 w 194"/>
                  <a:gd name="T7" fmla="*/ 317 h 317"/>
                  <a:gd name="T8" fmla="*/ 58 w 194"/>
                  <a:gd name="T9" fmla="*/ 202 h 317"/>
                  <a:gd name="T10" fmla="*/ 0 w 194"/>
                  <a:gd name="T11" fmla="*/ 0 h 317"/>
                  <a:gd name="T12" fmla="*/ 75 w 194"/>
                  <a:gd name="T13" fmla="*/ 0 h 317"/>
                  <a:gd name="T14" fmla="*/ 95 w 194"/>
                  <a:gd name="T15" fmla="*/ 125 h 317"/>
                  <a:gd name="T16" fmla="*/ 118 w 194"/>
                  <a:gd name="T17" fmla="*/ 0 h 317"/>
                  <a:gd name="T18" fmla="*/ 194 w 194"/>
                  <a:gd name="T19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4" h="317">
                    <a:moveTo>
                      <a:pt x="194" y="0"/>
                    </a:moveTo>
                    <a:cubicBezTo>
                      <a:pt x="134" y="202"/>
                      <a:pt x="134" y="202"/>
                      <a:pt x="134" y="202"/>
                    </a:cubicBezTo>
                    <a:cubicBezTo>
                      <a:pt x="134" y="317"/>
                      <a:pt x="134" y="317"/>
                      <a:pt x="134" y="317"/>
                    </a:cubicBezTo>
                    <a:cubicBezTo>
                      <a:pt x="58" y="317"/>
                      <a:pt x="58" y="317"/>
                      <a:pt x="58" y="317"/>
                    </a:cubicBezTo>
                    <a:cubicBezTo>
                      <a:pt x="58" y="202"/>
                      <a:pt x="58" y="202"/>
                      <a:pt x="58" y="20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87" y="62"/>
                      <a:pt x="94" y="104"/>
                      <a:pt x="95" y="125"/>
                    </a:cubicBezTo>
                    <a:cubicBezTo>
                      <a:pt x="100" y="91"/>
                      <a:pt x="107" y="50"/>
                      <a:pt x="118" y="0"/>
                    </a:cubicBezTo>
                    <a:lnTo>
                      <a:pt x="194" y="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72" name="Freeform 18"/>
              <p:cNvSpPr>
                <a:spLocks noEditPoints="1"/>
              </p:cNvSpPr>
              <p:nvPr/>
            </p:nvSpPr>
            <p:spPr bwMode="auto">
              <a:xfrm>
                <a:off x="4115398" y="3064126"/>
                <a:ext cx="359124" cy="621468"/>
              </a:xfrm>
              <a:custGeom>
                <a:avLst/>
                <a:gdLst>
                  <a:gd name="T0" fmla="*/ 190 w 190"/>
                  <a:gd name="T1" fmla="*/ 192 h 329"/>
                  <a:gd name="T2" fmla="*/ 188 w 190"/>
                  <a:gd name="T3" fmla="*/ 259 h 329"/>
                  <a:gd name="T4" fmla="*/ 174 w 190"/>
                  <a:gd name="T5" fmla="*/ 295 h 329"/>
                  <a:gd name="T6" fmla="*/ 142 w 190"/>
                  <a:gd name="T7" fmla="*/ 320 h 329"/>
                  <a:gd name="T8" fmla="*/ 95 w 190"/>
                  <a:gd name="T9" fmla="*/ 329 h 329"/>
                  <a:gd name="T10" fmla="*/ 50 w 190"/>
                  <a:gd name="T11" fmla="*/ 321 h 329"/>
                  <a:gd name="T12" fmla="*/ 17 w 190"/>
                  <a:gd name="T13" fmla="*/ 296 h 329"/>
                  <a:gd name="T14" fmla="*/ 2 w 190"/>
                  <a:gd name="T15" fmla="*/ 260 h 329"/>
                  <a:gd name="T16" fmla="*/ 0 w 190"/>
                  <a:gd name="T17" fmla="*/ 192 h 329"/>
                  <a:gd name="T18" fmla="*/ 0 w 190"/>
                  <a:gd name="T19" fmla="*/ 137 h 329"/>
                  <a:gd name="T20" fmla="*/ 2 w 190"/>
                  <a:gd name="T21" fmla="*/ 70 h 329"/>
                  <a:gd name="T22" fmla="*/ 16 w 190"/>
                  <a:gd name="T23" fmla="*/ 34 h 329"/>
                  <a:gd name="T24" fmla="*/ 48 w 190"/>
                  <a:gd name="T25" fmla="*/ 9 h 329"/>
                  <a:gd name="T26" fmla="*/ 95 w 190"/>
                  <a:gd name="T27" fmla="*/ 0 h 329"/>
                  <a:gd name="T28" fmla="*/ 141 w 190"/>
                  <a:gd name="T29" fmla="*/ 8 h 329"/>
                  <a:gd name="T30" fmla="*/ 173 w 190"/>
                  <a:gd name="T31" fmla="*/ 33 h 329"/>
                  <a:gd name="T32" fmla="*/ 188 w 190"/>
                  <a:gd name="T33" fmla="*/ 69 h 329"/>
                  <a:gd name="T34" fmla="*/ 190 w 190"/>
                  <a:gd name="T35" fmla="*/ 137 h 329"/>
                  <a:gd name="T36" fmla="*/ 190 w 190"/>
                  <a:gd name="T37" fmla="*/ 192 h 329"/>
                  <a:gd name="T38" fmla="*/ 108 w 190"/>
                  <a:gd name="T39" fmla="*/ 88 h 329"/>
                  <a:gd name="T40" fmla="*/ 106 w 190"/>
                  <a:gd name="T41" fmla="*/ 59 h 329"/>
                  <a:gd name="T42" fmla="*/ 96 w 190"/>
                  <a:gd name="T43" fmla="*/ 53 h 329"/>
                  <a:gd name="T44" fmla="*/ 86 w 190"/>
                  <a:gd name="T45" fmla="*/ 58 h 329"/>
                  <a:gd name="T46" fmla="*/ 82 w 190"/>
                  <a:gd name="T47" fmla="*/ 88 h 329"/>
                  <a:gd name="T48" fmla="*/ 82 w 190"/>
                  <a:gd name="T49" fmla="*/ 235 h 329"/>
                  <a:gd name="T50" fmla="*/ 85 w 190"/>
                  <a:gd name="T51" fmla="*/ 269 h 329"/>
                  <a:gd name="T52" fmla="*/ 95 w 190"/>
                  <a:gd name="T53" fmla="*/ 276 h 329"/>
                  <a:gd name="T54" fmla="*/ 106 w 190"/>
                  <a:gd name="T55" fmla="*/ 268 h 329"/>
                  <a:gd name="T56" fmla="*/ 108 w 190"/>
                  <a:gd name="T57" fmla="*/ 233 h 329"/>
                  <a:gd name="T58" fmla="*/ 108 w 190"/>
                  <a:gd name="T59" fmla="*/ 88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0" h="329">
                    <a:moveTo>
                      <a:pt x="190" y="192"/>
                    </a:moveTo>
                    <a:cubicBezTo>
                      <a:pt x="190" y="223"/>
                      <a:pt x="190" y="246"/>
                      <a:pt x="188" y="259"/>
                    </a:cubicBezTo>
                    <a:cubicBezTo>
                      <a:pt x="187" y="272"/>
                      <a:pt x="182" y="284"/>
                      <a:pt x="174" y="295"/>
                    </a:cubicBezTo>
                    <a:cubicBezTo>
                      <a:pt x="166" y="306"/>
                      <a:pt x="156" y="315"/>
                      <a:pt x="142" y="320"/>
                    </a:cubicBezTo>
                    <a:cubicBezTo>
                      <a:pt x="129" y="326"/>
                      <a:pt x="113" y="329"/>
                      <a:pt x="95" y="329"/>
                    </a:cubicBezTo>
                    <a:cubicBezTo>
                      <a:pt x="78" y="329"/>
                      <a:pt x="63" y="326"/>
                      <a:pt x="50" y="321"/>
                    </a:cubicBezTo>
                    <a:cubicBezTo>
                      <a:pt x="36" y="315"/>
                      <a:pt x="25" y="307"/>
                      <a:pt x="17" y="296"/>
                    </a:cubicBezTo>
                    <a:cubicBezTo>
                      <a:pt x="9" y="285"/>
                      <a:pt x="4" y="273"/>
                      <a:pt x="2" y="260"/>
                    </a:cubicBezTo>
                    <a:cubicBezTo>
                      <a:pt x="1" y="247"/>
                      <a:pt x="0" y="224"/>
                      <a:pt x="0" y="192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06"/>
                      <a:pt x="1" y="83"/>
                      <a:pt x="2" y="70"/>
                    </a:cubicBezTo>
                    <a:cubicBezTo>
                      <a:pt x="4" y="57"/>
                      <a:pt x="9" y="45"/>
                      <a:pt x="16" y="34"/>
                    </a:cubicBezTo>
                    <a:cubicBezTo>
                      <a:pt x="24" y="23"/>
                      <a:pt x="35" y="14"/>
                      <a:pt x="48" y="9"/>
                    </a:cubicBezTo>
                    <a:cubicBezTo>
                      <a:pt x="62" y="3"/>
                      <a:pt x="77" y="0"/>
                      <a:pt x="95" y="0"/>
                    </a:cubicBezTo>
                    <a:cubicBezTo>
                      <a:pt x="112" y="0"/>
                      <a:pt x="127" y="2"/>
                      <a:pt x="141" y="8"/>
                    </a:cubicBezTo>
                    <a:cubicBezTo>
                      <a:pt x="154" y="14"/>
                      <a:pt x="165" y="22"/>
                      <a:pt x="173" y="33"/>
                    </a:cubicBezTo>
                    <a:cubicBezTo>
                      <a:pt x="182" y="44"/>
                      <a:pt x="186" y="56"/>
                      <a:pt x="188" y="69"/>
                    </a:cubicBezTo>
                    <a:cubicBezTo>
                      <a:pt x="190" y="82"/>
                      <a:pt x="190" y="105"/>
                      <a:pt x="190" y="137"/>
                    </a:cubicBezTo>
                    <a:lnTo>
                      <a:pt x="190" y="192"/>
                    </a:lnTo>
                    <a:close/>
                    <a:moveTo>
                      <a:pt x="108" y="88"/>
                    </a:moveTo>
                    <a:cubicBezTo>
                      <a:pt x="108" y="73"/>
                      <a:pt x="107" y="63"/>
                      <a:pt x="106" y="59"/>
                    </a:cubicBezTo>
                    <a:cubicBezTo>
                      <a:pt x="104" y="55"/>
                      <a:pt x="101" y="53"/>
                      <a:pt x="96" y="53"/>
                    </a:cubicBezTo>
                    <a:cubicBezTo>
                      <a:pt x="91" y="53"/>
                      <a:pt x="88" y="55"/>
                      <a:pt x="86" y="58"/>
                    </a:cubicBezTo>
                    <a:cubicBezTo>
                      <a:pt x="83" y="62"/>
                      <a:pt x="82" y="71"/>
                      <a:pt x="82" y="88"/>
                    </a:cubicBezTo>
                    <a:cubicBezTo>
                      <a:pt x="82" y="235"/>
                      <a:pt x="82" y="235"/>
                      <a:pt x="82" y="235"/>
                    </a:cubicBezTo>
                    <a:cubicBezTo>
                      <a:pt x="82" y="254"/>
                      <a:pt x="83" y="265"/>
                      <a:pt x="85" y="269"/>
                    </a:cubicBezTo>
                    <a:cubicBezTo>
                      <a:pt x="86" y="274"/>
                      <a:pt x="90" y="276"/>
                      <a:pt x="95" y="276"/>
                    </a:cubicBezTo>
                    <a:cubicBezTo>
                      <a:pt x="101" y="276"/>
                      <a:pt x="104" y="273"/>
                      <a:pt x="106" y="268"/>
                    </a:cubicBezTo>
                    <a:cubicBezTo>
                      <a:pt x="107" y="263"/>
                      <a:pt x="108" y="252"/>
                      <a:pt x="108" y="233"/>
                    </a:cubicBezTo>
                    <a:lnTo>
                      <a:pt x="108" y="88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cxnSp>
        <p:nvCxnSpPr>
          <p:cNvPr id="20" name="直接连接符 19"/>
          <p:cNvCxnSpPr/>
          <p:nvPr/>
        </p:nvCxnSpPr>
        <p:spPr>
          <a:xfrm>
            <a:off x="0" y="3003798"/>
            <a:ext cx="9144000" cy="0"/>
          </a:xfrm>
          <a:prstGeom prst="line">
            <a:avLst/>
          </a:prstGeom>
          <a:ln w="63500" cap="rnd">
            <a:solidFill>
              <a:schemeClr val="bg1">
                <a:lumMod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Freeform 7"/>
          <p:cNvSpPr>
            <a:spLocks noEditPoints="1"/>
          </p:cNvSpPr>
          <p:nvPr/>
        </p:nvSpPr>
        <p:spPr bwMode="auto">
          <a:xfrm>
            <a:off x="2771800" y="3156510"/>
            <a:ext cx="465138" cy="398462"/>
          </a:xfrm>
          <a:custGeom>
            <a:avLst/>
            <a:gdLst>
              <a:gd name="T0" fmla="*/ 116 w 293"/>
              <a:gd name="T1" fmla="*/ 0 h 251"/>
              <a:gd name="T2" fmla="*/ 97 w 293"/>
              <a:gd name="T3" fmla="*/ 251 h 251"/>
              <a:gd name="T4" fmla="*/ 19 w 293"/>
              <a:gd name="T5" fmla="*/ 251 h 251"/>
              <a:gd name="T6" fmla="*/ 0 w 293"/>
              <a:gd name="T7" fmla="*/ 0 h 251"/>
              <a:gd name="T8" fmla="*/ 116 w 293"/>
              <a:gd name="T9" fmla="*/ 0 h 251"/>
              <a:gd name="T10" fmla="*/ 293 w 293"/>
              <a:gd name="T11" fmla="*/ 0 h 251"/>
              <a:gd name="T12" fmla="*/ 274 w 293"/>
              <a:gd name="T13" fmla="*/ 251 h 251"/>
              <a:gd name="T14" fmla="*/ 196 w 293"/>
              <a:gd name="T15" fmla="*/ 251 h 251"/>
              <a:gd name="T16" fmla="*/ 177 w 293"/>
              <a:gd name="T17" fmla="*/ 0 h 251"/>
              <a:gd name="T18" fmla="*/ 293 w 293"/>
              <a:gd name="T19" fmla="*/ 0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93" h="251">
                <a:moveTo>
                  <a:pt x="116" y="0"/>
                </a:moveTo>
                <a:lnTo>
                  <a:pt x="97" y="251"/>
                </a:lnTo>
                <a:lnTo>
                  <a:pt x="19" y="251"/>
                </a:lnTo>
                <a:lnTo>
                  <a:pt x="0" y="0"/>
                </a:lnTo>
                <a:lnTo>
                  <a:pt x="116" y="0"/>
                </a:lnTo>
                <a:close/>
                <a:moveTo>
                  <a:pt x="293" y="0"/>
                </a:moveTo>
                <a:lnTo>
                  <a:pt x="274" y="251"/>
                </a:lnTo>
                <a:lnTo>
                  <a:pt x="196" y="251"/>
                </a:lnTo>
                <a:lnTo>
                  <a:pt x="177" y="0"/>
                </a:lnTo>
                <a:lnTo>
                  <a:pt x="293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i="1"/>
          </a:p>
        </p:txBody>
      </p:sp>
      <p:sp>
        <p:nvSpPr>
          <p:cNvPr id="23" name="TextBox 22"/>
          <p:cNvSpPr txBox="1"/>
          <p:nvPr/>
        </p:nvSpPr>
        <p:spPr>
          <a:xfrm>
            <a:off x="2771800" y="3334985"/>
            <a:ext cx="2185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tx1">
                    <a:lumMod val="85000"/>
                    <a:lumOff val="15000"/>
                  </a:schemeClr>
                </a:solidFill>
                <a:latin typeface="汉仪粗宋繁" pitchFamily="49" charset="-122"/>
                <a:ea typeface="汉仪粗宋繁" pitchFamily="49" charset="-122"/>
              </a:rPr>
              <a:t>唯有不懈的努力，我将带着运动生涯中所学习到的宝贵经验去再次飞翔。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汉仪粗宋繁" pitchFamily="49" charset="-122"/>
              <a:ea typeface="汉仪粗宋繁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3304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533</TotalTime>
  <Words>207</Words>
  <Application>Microsoft Office PowerPoint</Application>
  <PresentationFormat>全屏显示(16:9)</PresentationFormat>
  <Paragraphs>28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汉仪粗宋繁</vt:lpstr>
      <vt:lpstr>Tahoma</vt:lpstr>
      <vt:lpstr>FZHTH+PL for E2 by QYC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APP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莫枫</dc:creator>
  <cp:lastModifiedBy>pc</cp:lastModifiedBy>
  <cp:revision>93</cp:revision>
  <dcterms:created xsi:type="dcterms:W3CDTF">2015-04-14T06:04:20Z</dcterms:created>
  <dcterms:modified xsi:type="dcterms:W3CDTF">2015-07-12T09:35:14Z</dcterms:modified>
</cp:coreProperties>
</file>