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3" r:id="rId10"/>
    <p:sldId id="26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CC"/>
    <a:srgbClr val="CC99FF"/>
    <a:srgbClr val="FF9999"/>
    <a:srgbClr val="AB5927"/>
    <a:srgbClr val="C6F42B"/>
    <a:srgbClr val="04C808"/>
    <a:srgbClr val="C2F52B"/>
    <a:srgbClr val="EF7932"/>
    <a:srgbClr val="C4F5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17" autoAdjust="0"/>
  </p:normalViewPr>
  <p:slideViewPr>
    <p:cSldViewPr snapToGrid="0" showGuides="1">
      <p:cViewPr varScale="1">
        <p:scale>
          <a:sx n="68" d="100"/>
          <a:sy n="68" d="100"/>
        </p:scale>
        <p:origin x="-798" y="-36"/>
      </p:cViewPr>
      <p:guideLst>
        <p:guide orient="horz" pos="2137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一季度</c:v>
                </c:pt>
              </c:strCache>
            </c:strRef>
          </c:tx>
          <c:spPr>
            <a:solidFill>
              <a:srgbClr val="CC99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销售业绩</c:v>
                </c:pt>
              </c:strCache>
            </c:strRef>
          </c:cat>
          <c:val>
            <c:numRef>
              <c:f>Sheet1!$B$2</c:f>
              <c:numCache>
                <c:formatCode>#,##0.00</c:formatCode>
                <c:ptCount val="1"/>
                <c:pt idx="0">
                  <c:v>7000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二季度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销售业绩</c:v>
                </c:pt>
              </c:strCache>
            </c:strRef>
          </c:cat>
          <c:val>
            <c:numRef>
              <c:f>Sheet1!$C$2</c:f>
              <c:numCache>
                <c:formatCode>#,##0.00</c:formatCode>
                <c:ptCount val="1"/>
                <c:pt idx="0">
                  <c:v>4000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三季度</c:v>
                </c:pt>
              </c:strCache>
            </c:strRef>
          </c:tx>
          <c:spPr>
            <a:solidFill>
              <a:srgbClr val="FF9999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销售业绩</c:v>
                </c:pt>
              </c:strCache>
            </c:strRef>
          </c:cat>
          <c:val>
            <c:numRef>
              <c:f>Sheet1!$D$2</c:f>
              <c:numCache>
                <c:formatCode>#,##0.00</c:formatCode>
                <c:ptCount val="1"/>
                <c:pt idx="0">
                  <c:v>3000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四季度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销售业绩</c:v>
                </c:pt>
              </c:strCache>
            </c:strRef>
          </c:cat>
          <c:val>
            <c:numRef>
              <c:f>Sheet1!$E$2</c:f>
              <c:numCache>
                <c:formatCode>#,##0.00</c:formatCode>
                <c:ptCount val="1"/>
                <c:pt idx="0">
                  <c:v>4000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49804544"/>
        <c:axId val="149806080"/>
      </c:barChart>
      <c:catAx>
        <c:axId val="14980454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49806080"/>
        <c:crosses val="autoZero"/>
        <c:auto val="1"/>
        <c:lblAlgn val="ctr"/>
        <c:lblOffset val="100"/>
        <c:noMultiLvlLbl val="0"/>
      </c:catAx>
      <c:valAx>
        <c:axId val="149806080"/>
        <c:scaling>
          <c:orientation val="minMax"/>
        </c:scaling>
        <c:delete val="1"/>
        <c:axPos val="l"/>
        <c:numFmt formatCode="#,##0.00" sourceLinked="1"/>
        <c:majorTickMark val="none"/>
        <c:minorTickMark val="none"/>
        <c:tickLblPos val="nextTo"/>
        <c:crossAx val="149804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CA5B6-F995-453B-804C-F82FA679C2DC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CF5638-8AF2-4298-943B-44FAEC25A1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7287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CF5638-8AF2-4298-943B-44FAEC25A14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882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884B-7127-4D7E-80C9-EDF48A49FA7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1579-D93C-4D74-B1BE-DAC48DE8C5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950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884B-7127-4D7E-80C9-EDF48A49FA7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1579-D93C-4D74-B1BE-DAC48DE8C5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5137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884B-7127-4D7E-80C9-EDF48A49FA7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1579-D93C-4D74-B1BE-DAC48DE8C5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665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884B-7127-4D7E-80C9-EDF48A49FA7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1579-D93C-4D74-B1BE-DAC48DE8C5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289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884B-7127-4D7E-80C9-EDF48A49FA7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1579-D93C-4D74-B1BE-DAC48DE8C5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9132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884B-7127-4D7E-80C9-EDF48A49FA7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1579-D93C-4D74-B1BE-DAC48DE8C5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8615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884B-7127-4D7E-80C9-EDF48A49FA7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1579-D93C-4D74-B1BE-DAC48DE8C5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632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884B-7127-4D7E-80C9-EDF48A49FA7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1579-D93C-4D74-B1BE-DAC48DE8C5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82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884B-7127-4D7E-80C9-EDF48A49FA7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1579-D93C-4D74-B1BE-DAC48DE8C5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454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884B-7127-4D7E-80C9-EDF48A49FA7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1579-D93C-4D74-B1BE-DAC48DE8C5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432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3A884B-7127-4D7E-80C9-EDF48A49FA7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01579-D93C-4D74-B1BE-DAC48DE8C5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6040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A97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A884B-7127-4D7E-80C9-EDF48A49FA78}" type="datetimeFigureOut">
              <a:rPr lang="zh-CN" altLang="en-US" smtClean="0"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01579-D93C-4D74-B1BE-DAC48DE8C5E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框 6"/>
          <p:cNvSpPr txBox="1"/>
          <p:nvPr userDrawn="1"/>
        </p:nvSpPr>
        <p:spPr>
          <a:xfrm>
            <a:off x="545625" y="716598"/>
            <a:ext cx="216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MY LOGO</a:t>
            </a:r>
            <a:endParaRPr lang="zh-CN" altLang="en-US" sz="24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33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5.png"/><Relationship Id="rId3" Type="http://schemas.openxmlformats.org/officeDocument/2006/relationships/image" Target="../media/image19.png"/><Relationship Id="rId7" Type="http://schemas.openxmlformats.org/officeDocument/2006/relationships/image" Target="../media/image3.emf"/><Relationship Id="rId12" Type="http://schemas.openxmlformats.org/officeDocument/2006/relationships/image" Target="../media/image14.png"/><Relationship Id="rId2" Type="http://schemas.openxmlformats.org/officeDocument/2006/relationships/image" Target="../media/image18.png"/><Relationship Id="rId16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11" Type="http://schemas.openxmlformats.org/officeDocument/2006/relationships/image" Target="../media/image1.png"/><Relationship Id="rId5" Type="http://schemas.openxmlformats.org/officeDocument/2006/relationships/image" Target="../media/image6.emf"/><Relationship Id="rId15" Type="http://schemas.openxmlformats.org/officeDocument/2006/relationships/image" Target="../media/image17.png"/><Relationship Id="rId10" Type="http://schemas.openxmlformats.org/officeDocument/2006/relationships/image" Target="../media/image13.png"/><Relationship Id="rId4" Type="http://schemas.openxmlformats.org/officeDocument/2006/relationships/image" Target="../media/image5.emf"/><Relationship Id="rId9" Type="http://schemas.openxmlformats.org/officeDocument/2006/relationships/image" Target="../media/image12.png"/><Relationship Id="rId1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组合 117"/>
          <p:cNvGrpSpPr/>
          <p:nvPr/>
        </p:nvGrpSpPr>
        <p:grpSpPr>
          <a:xfrm>
            <a:off x="3396000" y="1749900"/>
            <a:ext cx="5400000" cy="2520000"/>
            <a:chOff x="3396000" y="1749900"/>
            <a:chExt cx="5400000" cy="2520000"/>
          </a:xfrm>
        </p:grpSpPr>
        <p:sp>
          <p:nvSpPr>
            <p:cNvPr id="319" name="矩形 318"/>
            <p:cNvSpPr/>
            <p:nvPr/>
          </p:nvSpPr>
          <p:spPr>
            <a:xfrm>
              <a:off x="3396000" y="1749900"/>
              <a:ext cx="5400000" cy="2520000"/>
            </a:xfrm>
            <a:prstGeom prst="rect">
              <a:avLst/>
            </a:prstGeom>
            <a:solidFill>
              <a:srgbClr val="E3742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8574585" y="1899930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2" name="椭圆 321"/>
            <p:cNvSpPr/>
            <p:nvPr/>
          </p:nvSpPr>
          <p:spPr>
            <a:xfrm>
              <a:off x="8574585" y="3995451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3" name="椭圆 322"/>
            <p:cNvSpPr/>
            <p:nvPr/>
          </p:nvSpPr>
          <p:spPr>
            <a:xfrm>
              <a:off x="3520079" y="1899930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4" name="椭圆 323"/>
            <p:cNvSpPr/>
            <p:nvPr/>
          </p:nvSpPr>
          <p:spPr>
            <a:xfrm>
              <a:off x="3520079" y="3995451"/>
              <a:ext cx="108000" cy="10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8874556" y="5458142"/>
            <a:ext cx="2331809" cy="748805"/>
            <a:chOff x="8758422" y="4504145"/>
            <a:chExt cx="2331809" cy="748805"/>
          </a:xfrm>
        </p:grpSpPr>
        <p:grpSp>
          <p:nvGrpSpPr>
            <p:cNvPr id="368" name="组合 367"/>
            <p:cNvGrpSpPr/>
            <p:nvPr/>
          </p:nvGrpSpPr>
          <p:grpSpPr>
            <a:xfrm>
              <a:off x="8758422" y="4504145"/>
              <a:ext cx="974553" cy="748805"/>
              <a:chOff x="9914983" y="4647454"/>
              <a:chExt cx="974553" cy="748805"/>
            </a:xfrm>
          </p:grpSpPr>
          <p:sp>
            <p:nvSpPr>
              <p:cNvPr id="369" name="任意多边形 368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0" name="弧形 369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1" name="弧形 370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2" name="组合 371"/>
            <p:cNvGrpSpPr/>
            <p:nvPr/>
          </p:nvGrpSpPr>
          <p:grpSpPr>
            <a:xfrm>
              <a:off x="9437050" y="4504145"/>
              <a:ext cx="974553" cy="748805"/>
              <a:chOff x="9914983" y="4647454"/>
              <a:chExt cx="974553" cy="748805"/>
            </a:xfrm>
          </p:grpSpPr>
          <p:sp>
            <p:nvSpPr>
              <p:cNvPr id="373" name="任意多边形 372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4" name="弧形 373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5" name="弧形 374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6" name="组合 375"/>
            <p:cNvGrpSpPr/>
            <p:nvPr/>
          </p:nvGrpSpPr>
          <p:grpSpPr>
            <a:xfrm>
              <a:off x="10115678" y="4504145"/>
              <a:ext cx="974553" cy="748805"/>
              <a:chOff x="9914983" y="4647454"/>
              <a:chExt cx="974553" cy="748805"/>
            </a:xfrm>
          </p:grpSpPr>
          <p:sp>
            <p:nvSpPr>
              <p:cNvPr id="377" name="任意多边形 376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8" name="弧形 377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9" name="弧形 378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5" name="椭圆 114"/>
            <p:cNvSpPr/>
            <p:nvPr/>
          </p:nvSpPr>
          <p:spPr>
            <a:xfrm>
              <a:off x="10007776" y="4690893"/>
              <a:ext cx="457189" cy="393873"/>
            </a:xfrm>
            <a:prstGeom prst="ellipse">
              <a:avLst/>
            </a:pr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0" name="椭圆 379"/>
            <p:cNvSpPr/>
            <p:nvPr/>
          </p:nvSpPr>
          <p:spPr>
            <a:xfrm>
              <a:off x="9353891" y="4695656"/>
              <a:ext cx="457189" cy="393873"/>
            </a:xfrm>
            <a:prstGeom prst="ellipse">
              <a:avLst/>
            </a:pr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114568" y="5017290"/>
            <a:ext cx="1591351" cy="1712144"/>
            <a:chOff x="1114568" y="5017290"/>
            <a:chExt cx="1591351" cy="1712144"/>
          </a:xfrm>
        </p:grpSpPr>
        <p:sp>
          <p:nvSpPr>
            <p:cNvPr id="283" name="任意多边形 282"/>
            <p:cNvSpPr/>
            <p:nvPr/>
          </p:nvSpPr>
          <p:spPr>
            <a:xfrm rot="2719269">
              <a:off x="1113814" y="5137329"/>
              <a:ext cx="1592859" cy="1591351"/>
            </a:xfrm>
            <a:custGeom>
              <a:avLst/>
              <a:gdLst>
                <a:gd name="connsiteX0" fmla="*/ 86140 w 1592859"/>
                <a:gd name="connsiteY0" fmla="*/ 86140 h 1591351"/>
                <a:gd name="connsiteX1" fmla="*/ 294100 w 1592859"/>
                <a:gd name="connsiteY1" fmla="*/ 0 h 1591351"/>
                <a:gd name="connsiteX2" fmla="*/ 1528918 w 1592859"/>
                <a:gd name="connsiteY2" fmla="*/ 0 h 1591351"/>
                <a:gd name="connsiteX3" fmla="*/ 1588189 w 1592859"/>
                <a:gd name="connsiteY3" fmla="*/ 5975 h 1591351"/>
                <a:gd name="connsiteX4" fmla="*/ 1592859 w 1592859"/>
                <a:gd name="connsiteY4" fmla="*/ 7425 h 1591351"/>
                <a:gd name="connsiteX5" fmla="*/ 26590 w 1592859"/>
                <a:gd name="connsiteY5" fmla="*/ 1591351 h 1591351"/>
                <a:gd name="connsiteX6" fmla="*/ 23112 w 1592859"/>
                <a:gd name="connsiteY6" fmla="*/ 1584943 h 1591351"/>
                <a:gd name="connsiteX7" fmla="*/ 0 w 1592859"/>
                <a:gd name="connsiteY7" fmla="*/ 1470466 h 1591351"/>
                <a:gd name="connsiteX8" fmla="*/ 0 w 1592859"/>
                <a:gd name="connsiteY8" fmla="*/ 294100 h 1591351"/>
                <a:gd name="connsiteX9" fmla="*/ 86140 w 1592859"/>
                <a:gd name="connsiteY9" fmla="*/ 86140 h 1591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2859" h="1591351">
                  <a:moveTo>
                    <a:pt x="86140" y="86140"/>
                  </a:moveTo>
                  <a:cubicBezTo>
                    <a:pt x="139362" y="32918"/>
                    <a:pt x="212887" y="0"/>
                    <a:pt x="294100" y="0"/>
                  </a:cubicBezTo>
                  <a:lnTo>
                    <a:pt x="1528918" y="0"/>
                  </a:lnTo>
                  <a:cubicBezTo>
                    <a:pt x="1549221" y="0"/>
                    <a:pt x="1569044" y="2057"/>
                    <a:pt x="1588189" y="5975"/>
                  </a:cubicBezTo>
                  <a:lnTo>
                    <a:pt x="1592859" y="7425"/>
                  </a:lnTo>
                  <a:lnTo>
                    <a:pt x="26590" y="1591351"/>
                  </a:lnTo>
                  <a:lnTo>
                    <a:pt x="23112" y="1584943"/>
                  </a:lnTo>
                  <a:cubicBezTo>
                    <a:pt x="8230" y="1549757"/>
                    <a:pt x="0" y="1511073"/>
                    <a:pt x="0" y="1470466"/>
                  </a:cubicBezTo>
                  <a:lnTo>
                    <a:pt x="0" y="294100"/>
                  </a:lnTo>
                  <a:cubicBezTo>
                    <a:pt x="0" y="212886"/>
                    <a:pt x="32918" y="139361"/>
                    <a:pt x="86140" y="86140"/>
                  </a:cubicBezTo>
                  <a:close/>
                </a:path>
              </a:pathLst>
            </a:custGeom>
            <a:solidFill>
              <a:srgbClr val="0CC502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949006" y="5017290"/>
              <a:ext cx="128110" cy="149528"/>
              <a:chOff x="1949006" y="5017290"/>
              <a:chExt cx="128110" cy="149528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84" name="椭圆 283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5" name="组合 284"/>
            <p:cNvGrpSpPr/>
            <p:nvPr/>
          </p:nvGrpSpPr>
          <p:grpSpPr>
            <a:xfrm>
              <a:off x="2137537" y="5309813"/>
              <a:ext cx="128110" cy="149528"/>
              <a:chOff x="1949006" y="5017290"/>
              <a:chExt cx="128110" cy="149528"/>
            </a:xfrm>
          </p:grpSpPr>
          <p:sp>
            <p:nvSpPr>
              <p:cNvPr id="286" name="椭圆 285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87" name="椭圆 286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8" name="组合 287"/>
            <p:cNvGrpSpPr/>
            <p:nvPr/>
          </p:nvGrpSpPr>
          <p:grpSpPr>
            <a:xfrm>
              <a:off x="1459317" y="5474813"/>
              <a:ext cx="128110" cy="149528"/>
              <a:chOff x="1949006" y="5017290"/>
              <a:chExt cx="128110" cy="149528"/>
            </a:xfrm>
          </p:grpSpPr>
          <p:sp>
            <p:nvSpPr>
              <p:cNvPr id="289" name="椭圆 288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90" name="椭圆 289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-426720" y="5464047"/>
            <a:ext cx="12618720" cy="1582862"/>
            <a:chOff x="-426720" y="5464047"/>
            <a:chExt cx="12618720" cy="1582862"/>
          </a:xfrm>
        </p:grpSpPr>
        <p:grpSp>
          <p:nvGrpSpPr>
            <p:cNvPr id="17" name="组合 16"/>
            <p:cNvGrpSpPr/>
            <p:nvPr/>
          </p:nvGrpSpPr>
          <p:grpSpPr>
            <a:xfrm>
              <a:off x="-426720" y="5464047"/>
              <a:ext cx="980552" cy="1026559"/>
              <a:chOff x="394251" y="169683"/>
              <a:chExt cx="1291056" cy="1351631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弧形 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弧形 10"/>
              <p:cNvSpPr/>
              <p:nvPr/>
            </p:nvSpPr>
            <p:spPr>
              <a:xfrm rot="19978713" flipH="1">
                <a:off x="1258248" y="1161314"/>
                <a:ext cx="360001" cy="360000"/>
              </a:xfrm>
              <a:prstGeom prst="arc">
                <a:avLst>
                  <a:gd name="adj1" fmla="val 16839125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1446728" y="1069681"/>
                <a:ext cx="236999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/>
            <p:cNvGrpSpPr/>
            <p:nvPr/>
          </p:nvGrpSpPr>
          <p:grpSpPr>
            <a:xfrm>
              <a:off x="128204" y="5464047"/>
              <a:ext cx="980552" cy="1031319"/>
              <a:chOff x="394251" y="169683"/>
              <a:chExt cx="1291056" cy="1357899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弧形 2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弧形 2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8" name="直接连接符 2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组合 29"/>
            <p:cNvGrpSpPr/>
            <p:nvPr/>
          </p:nvGrpSpPr>
          <p:grpSpPr>
            <a:xfrm>
              <a:off x="683128" y="5464047"/>
              <a:ext cx="980552" cy="1031319"/>
              <a:chOff x="394251" y="169683"/>
              <a:chExt cx="1291056" cy="1357899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弧形 3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弧形 3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组合 34"/>
            <p:cNvGrpSpPr/>
            <p:nvPr/>
          </p:nvGrpSpPr>
          <p:grpSpPr>
            <a:xfrm>
              <a:off x="1238052" y="5464047"/>
              <a:ext cx="980552" cy="1031319"/>
              <a:chOff x="394251" y="169683"/>
              <a:chExt cx="1291056" cy="13578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弧形 3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弧形 3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组合 39"/>
            <p:cNvGrpSpPr/>
            <p:nvPr/>
          </p:nvGrpSpPr>
          <p:grpSpPr>
            <a:xfrm>
              <a:off x="1792976" y="5464047"/>
              <a:ext cx="980552" cy="1031319"/>
              <a:chOff x="394251" y="169683"/>
              <a:chExt cx="1291056" cy="1357899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弧形 4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弧形 4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4" name="直接连接符 4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组合 44"/>
            <p:cNvGrpSpPr/>
            <p:nvPr/>
          </p:nvGrpSpPr>
          <p:grpSpPr>
            <a:xfrm>
              <a:off x="2347900" y="5464047"/>
              <a:ext cx="980552" cy="1031319"/>
              <a:chOff x="394251" y="169683"/>
              <a:chExt cx="1291056" cy="1357899"/>
            </a:xfrm>
          </p:grpSpPr>
          <p:sp>
            <p:nvSpPr>
              <p:cNvPr id="46" name="矩形 4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弧形 4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弧形 4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9" name="直接连接符 4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组合 49"/>
            <p:cNvGrpSpPr/>
            <p:nvPr/>
          </p:nvGrpSpPr>
          <p:grpSpPr>
            <a:xfrm>
              <a:off x="2902824" y="5464047"/>
              <a:ext cx="980552" cy="1031319"/>
              <a:chOff x="394251" y="169683"/>
              <a:chExt cx="1291056" cy="1357899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弧形 5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弧形 5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4" name="直接连接符 5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组合 54"/>
            <p:cNvGrpSpPr/>
            <p:nvPr/>
          </p:nvGrpSpPr>
          <p:grpSpPr>
            <a:xfrm>
              <a:off x="3457748" y="5464047"/>
              <a:ext cx="980552" cy="1031319"/>
              <a:chOff x="394251" y="169683"/>
              <a:chExt cx="1291056" cy="1357899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弧形 5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弧形 5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9" name="直接连接符 5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组合 59"/>
            <p:cNvGrpSpPr/>
            <p:nvPr/>
          </p:nvGrpSpPr>
          <p:grpSpPr>
            <a:xfrm>
              <a:off x="4012672" y="5464047"/>
              <a:ext cx="980552" cy="1031319"/>
              <a:chOff x="394251" y="169683"/>
              <a:chExt cx="1291056" cy="1357899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弧形 6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弧形 6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4" name="直接连接符 6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组合 64"/>
            <p:cNvGrpSpPr/>
            <p:nvPr/>
          </p:nvGrpSpPr>
          <p:grpSpPr>
            <a:xfrm>
              <a:off x="4567596" y="5464047"/>
              <a:ext cx="980552" cy="1031319"/>
              <a:chOff x="394251" y="169683"/>
              <a:chExt cx="1291056" cy="1357899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弧形 6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弧形 6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组合 69"/>
            <p:cNvGrpSpPr/>
            <p:nvPr/>
          </p:nvGrpSpPr>
          <p:grpSpPr>
            <a:xfrm>
              <a:off x="5122520" y="5464047"/>
              <a:ext cx="980552" cy="1031319"/>
              <a:chOff x="394251" y="169683"/>
              <a:chExt cx="1291056" cy="1357899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弧形 7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弧形 7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4" name="直接连接符 7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组合 74"/>
            <p:cNvGrpSpPr/>
            <p:nvPr/>
          </p:nvGrpSpPr>
          <p:grpSpPr>
            <a:xfrm>
              <a:off x="5677444" y="5464047"/>
              <a:ext cx="980552" cy="1031319"/>
              <a:chOff x="394251" y="169683"/>
              <a:chExt cx="1291056" cy="1357899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弧形 7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弧形 7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9" name="直接连接符 7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组合 79"/>
            <p:cNvGrpSpPr/>
            <p:nvPr/>
          </p:nvGrpSpPr>
          <p:grpSpPr>
            <a:xfrm>
              <a:off x="6232368" y="5464047"/>
              <a:ext cx="980552" cy="1031319"/>
              <a:chOff x="394251" y="169683"/>
              <a:chExt cx="1291056" cy="1357899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弧形 8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弧形 8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4" name="直接连接符 8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组合 84"/>
            <p:cNvGrpSpPr/>
            <p:nvPr/>
          </p:nvGrpSpPr>
          <p:grpSpPr>
            <a:xfrm>
              <a:off x="6787292" y="5464047"/>
              <a:ext cx="980552" cy="1031319"/>
              <a:chOff x="394251" y="169683"/>
              <a:chExt cx="1291056" cy="1357899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弧形 8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弧形 8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9" name="直接连接符 8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组合 89"/>
            <p:cNvGrpSpPr/>
            <p:nvPr/>
          </p:nvGrpSpPr>
          <p:grpSpPr>
            <a:xfrm>
              <a:off x="7342216" y="5464047"/>
              <a:ext cx="972930" cy="1031319"/>
              <a:chOff x="394251" y="169683"/>
              <a:chExt cx="1281021" cy="1357899"/>
            </a:xfrm>
          </p:grpSpPr>
          <p:sp>
            <p:nvSpPr>
              <p:cNvPr id="91" name="矩形 90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弧形 9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弧形 9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4" name="直接连接符 9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组合 94"/>
            <p:cNvGrpSpPr/>
            <p:nvPr/>
          </p:nvGrpSpPr>
          <p:grpSpPr>
            <a:xfrm>
              <a:off x="7899043" y="5464047"/>
              <a:ext cx="972930" cy="1031319"/>
              <a:chOff x="394251" y="169683"/>
              <a:chExt cx="1281021" cy="1357899"/>
            </a:xfrm>
          </p:grpSpPr>
          <p:sp>
            <p:nvSpPr>
              <p:cNvPr id="96" name="矩形 95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弧形 9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弧形 9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9" name="直接连接符 9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组合 134"/>
            <p:cNvGrpSpPr/>
            <p:nvPr/>
          </p:nvGrpSpPr>
          <p:grpSpPr>
            <a:xfrm>
              <a:off x="8436820" y="5464047"/>
              <a:ext cx="980552" cy="1031319"/>
              <a:chOff x="394251" y="169683"/>
              <a:chExt cx="1291057" cy="1357899"/>
            </a:xfrm>
          </p:grpSpPr>
          <p:sp>
            <p:nvSpPr>
              <p:cNvPr id="136" name="矩形 135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弧形 13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弧形 13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9" name="直接连接符 13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" name="组合 139"/>
            <p:cNvGrpSpPr/>
            <p:nvPr/>
          </p:nvGrpSpPr>
          <p:grpSpPr>
            <a:xfrm>
              <a:off x="8991744" y="5464047"/>
              <a:ext cx="980552" cy="1031319"/>
              <a:chOff x="394251" y="169683"/>
              <a:chExt cx="1291056" cy="1357899"/>
            </a:xfrm>
          </p:grpSpPr>
          <p:sp>
            <p:nvSpPr>
              <p:cNvPr id="141" name="矩形 14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弧形 14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弧形 14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4" name="直接连接符 14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组合 144"/>
            <p:cNvGrpSpPr/>
            <p:nvPr/>
          </p:nvGrpSpPr>
          <p:grpSpPr>
            <a:xfrm>
              <a:off x="9546668" y="5464047"/>
              <a:ext cx="980552" cy="1031319"/>
              <a:chOff x="394251" y="169683"/>
              <a:chExt cx="1291056" cy="1357899"/>
            </a:xfrm>
          </p:grpSpPr>
          <p:sp>
            <p:nvSpPr>
              <p:cNvPr id="146" name="矩形 14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弧形 14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弧形 14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9" name="直接连接符 14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组合 149"/>
            <p:cNvGrpSpPr/>
            <p:nvPr/>
          </p:nvGrpSpPr>
          <p:grpSpPr>
            <a:xfrm>
              <a:off x="10101592" y="5464047"/>
              <a:ext cx="980552" cy="1031319"/>
              <a:chOff x="394251" y="169683"/>
              <a:chExt cx="1291056" cy="1357899"/>
            </a:xfrm>
          </p:grpSpPr>
          <p:sp>
            <p:nvSpPr>
              <p:cNvPr id="151" name="矩形 15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弧形 15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弧形 15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4" name="直接连接符 15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5" name="组合 154"/>
            <p:cNvGrpSpPr/>
            <p:nvPr/>
          </p:nvGrpSpPr>
          <p:grpSpPr>
            <a:xfrm>
              <a:off x="10656516" y="5464047"/>
              <a:ext cx="980552" cy="1031319"/>
              <a:chOff x="394251" y="169683"/>
              <a:chExt cx="1291056" cy="1357899"/>
            </a:xfrm>
          </p:grpSpPr>
          <p:sp>
            <p:nvSpPr>
              <p:cNvPr id="156" name="矩形 15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" name="弧形 15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弧形 15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9" name="直接连接符 15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" name="组合 159"/>
            <p:cNvGrpSpPr/>
            <p:nvPr/>
          </p:nvGrpSpPr>
          <p:grpSpPr>
            <a:xfrm>
              <a:off x="11211448" y="5464047"/>
              <a:ext cx="980552" cy="1031319"/>
              <a:chOff x="394251" y="169683"/>
              <a:chExt cx="1291056" cy="1357899"/>
            </a:xfrm>
          </p:grpSpPr>
          <p:sp>
            <p:nvSpPr>
              <p:cNvPr id="161" name="矩形 16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弧形 16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弧形 16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4" name="直接连接符 16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组合 171"/>
            <p:cNvGrpSpPr/>
            <p:nvPr/>
          </p:nvGrpSpPr>
          <p:grpSpPr>
            <a:xfrm>
              <a:off x="-426720" y="6015590"/>
              <a:ext cx="980552" cy="1031319"/>
              <a:chOff x="394251" y="169683"/>
              <a:chExt cx="1291056" cy="1357899"/>
            </a:xfrm>
          </p:grpSpPr>
          <p:sp>
            <p:nvSpPr>
              <p:cNvPr id="278" name="矩形 27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" name="弧形 27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" name="弧形 27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81" name="直接连接符 28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组合 172"/>
            <p:cNvGrpSpPr/>
            <p:nvPr/>
          </p:nvGrpSpPr>
          <p:grpSpPr>
            <a:xfrm>
              <a:off x="128204" y="6015590"/>
              <a:ext cx="980552" cy="1031319"/>
              <a:chOff x="394251" y="169683"/>
              <a:chExt cx="1291056" cy="1357899"/>
            </a:xfrm>
          </p:grpSpPr>
          <p:sp>
            <p:nvSpPr>
              <p:cNvPr id="274" name="矩形 27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弧形 27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" name="弧形 27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77" name="直接连接符 27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4" name="组合 173"/>
            <p:cNvGrpSpPr/>
            <p:nvPr/>
          </p:nvGrpSpPr>
          <p:grpSpPr>
            <a:xfrm>
              <a:off x="683128" y="6015590"/>
              <a:ext cx="980552" cy="1031319"/>
              <a:chOff x="394251" y="169683"/>
              <a:chExt cx="1291056" cy="1357899"/>
            </a:xfrm>
          </p:grpSpPr>
          <p:sp>
            <p:nvSpPr>
              <p:cNvPr id="270" name="矩形 26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1" name="弧形 27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2" name="弧形 27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73" name="直接连接符 27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组合 174"/>
            <p:cNvGrpSpPr/>
            <p:nvPr/>
          </p:nvGrpSpPr>
          <p:grpSpPr>
            <a:xfrm>
              <a:off x="1238052" y="6015590"/>
              <a:ext cx="980552" cy="1031319"/>
              <a:chOff x="394251" y="169683"/>
              <a:chExt cx="1291056" cy="1357899"/>
            </a:xfrm>
          </p:grpSpPr>
          <p:sp>
            <p:nvSpPr>
              <p:cNvPr id="266" name="矩形 26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弧形 26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8" name="弧形 26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9" name="直接连接符 26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6" name="组合 175"/>
            <p:cNvGrpSpPr/>
            <p:nvPr/>
          </p:nvGrpSpPr>
          <p:grpSpPr>
            <a:xfrm>
              <a:off x="1792976" y="6015590"/>
              <a:ext cx="980552" cy="1031319"/>
              <a:chOff x="394251" y="169683"/>
              <a:chExt cx="1291056" cy="1357899"/>
            </a:xfrm>
          </p:grpSpPr>
          <p:sp>
            <p:nvSpPr>
              <p:cNvPr id="262" name="矩形 26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弧形 26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4" name="弧形 26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5" name="直接连接符 26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7" name="组合 176"/>
            <p:cNvGrpSpPr/>
            <p:nvPr/>
          </p:nvGrpSpPr>
          <p:grpSpPr>
            <a:xfrm>
              <a:off x="2347900" y="6015590"/>
              <a:ext cx="980552" cy="1031319"/>
              <a:chOff x="394251" y="169683"/>
              <a:chExt cx="1291056" cy="1357899"/>
            </a:xfrm>
          </p:grpSpPr>
          <p:sp>
            <p:nvSpPr>
              <p:cNvPr id="258" name="矩形 25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弧形 25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0" name="弧形 25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1" name="直接连接符 26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8" name="组合 177"/>
            <p:cNvGrpSpPr/>
            <p:nvPr/>
          </p:nvGrpSpPr>
          <p:grpSpPr>
            <a:xfrm>
              <a:off x="2902824" y="6015590"/>
              <a:ext cx="980552" cy="1031319"/>
              <a:chOff x="394251" y="169683"/>
              <a:chExt cx="1291056" cy="1357899"/>
            </a:xfrm>
          </p:grpSpPr>
          <p:sp>
            <p:nvSpPr>
              <p:cNvPr id="254" name="矩形 25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弧形 25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弧形 25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7" name="直接连接符 25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组合 178"/>
            <p:cNvGrpSpPr/>
            <p:nvPr/>
          </p:nvGrpSpPr>
          <p:grpSpPr>
            <a:xfrm>
              <a:off x="3457748" y="6015590"/>
              <a:ext cx="980552" cy="1031319"/>
              <a:chOff x="394251" y="169683"/>
              <a:chExt cx="1291056" cy="1357899"/>
            </a:xfrm>
          </p:grpSpPr>
          <p:sp>
            <p:nvSpPr>
              <p:cNvPr id="250" name="矩形 24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弧形 25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" name="弧形 25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3" name="直接连接符 25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组合 179"/>
            <p:cNvGrpSpPr/>
            <p:nvPr/>
          </p:nvGrpSpPr>
          <p:grpSpPr>
            <a:xfrm>
              <a:off x="4012672" y="6015590"/>
              <a:ext cx="980552" cy="1031319"/>
              <a:chOff x="394251" y="169683"/>
              <a:chExt cx="1291056" cy="1357899"/>
            </a:xfrm>
          </p:grpSpPr>
          <p:sp>
            <p:nvSpPr>
              <p:cNvPr id="246" name="矩形 24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弧形 24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" name="弧形 24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9" name="直接连接符 24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1" name="组合 180"/>
            <p:cNvGrpSpPr/>
            <p:nvPr/>
          </p:nvGrpSpPr>
          <p:grpSpPr>
            <a:xfrm>
              <a:off x="4567596" y="6015590"/>
              <a:ext cx="980552" cy="1031319"/>
              <a:chOff x="394251" y="169683"/>
              <a:chExt cx="1291056" cy="1357899"/>
            </a:xfrm>
          </p:grpSpPr>
          <p:sp>
            <p:nvSpPr>
              <p:cNvPr id="242" name="矩形 24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弧形 24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4" name="弧形 24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5" name="直接连接符 24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2" name="组合 181"/>
            <p:cNvGrpSpPr/>
            <p:nvPr/>
          </p:nvGrpSpPr>
          <p:grpSpPr>
            <a:xfrm>
              <a:off x="5122520" y="6015590"/>
              <a:ext cx="980552" cy="1031319"/>
              <a:chOff x="394251" y="169683"/>
              <a:chExt cx="1291056" cy="1357899"/>
            </a:xfrm>
          </p:grpSpPr>
          <p:sp>
            <p:nvSpPr>
              <p:cNvPr id="238" name="矩形 23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9" name="弧形 23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弧形 23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1" name="直接连接符 24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3" name="组合 182"/>
            <p:cNvGrpSpPr/>
            <p:nvPr/>
          </p:nvGrpSpPr>
          <p:grpSpPr>
            <a:xfrm>
              <a:off x="5677444" y="6015590"/>
              <a:ext cx="980552" cy="1031319"/>
              <a:chOff x="394251" y="169683"/>
              <a:chExt cx="1291056" cy="1357899"/>
            </a:xfrm>
          </p:grpSpPr>
          <p:sp>
            <p:nvSpPr>
              <p:cNvPr id="234" name="矩形 23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弧形 23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弧形 23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7" name="直接连接符 23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4" name="组合 183"/>
            <p:cNvGrpSpPr/>
            <p:nvPr/>
          </p:nvGrpSpPr>
          <p:grpSpPr>
            <a:xfrm>
              <a:off x="6232368" y="6015590"/>
              <a:ext cx="980552" cy="1031319"/>
              <a:chOff x="394251" y="169683"/>
              <a:chExt cx="1291056" cy="1357899"/>
            </a:xfrm>
          </p:grpSpPr>
          <p:sp>
            <p:nvSpPr>
              <p:cNvPr id="230" name="矩形 22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弧形 23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弧形 23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3" name="直接连接符 23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5" name="组合 184"/>
            <p:cNvGrpSpPr/>
            <p:nvPr/>
          </p:nvGrpSpPr>
          <p:grpSpPr>
            <a:xfrm>
              <a:off x="6787292" y="6015590"/>
              <a:ext cx="980552" cy="1031319"/>
              <a:chOff x="394251" y="169683"/>
              <a:chExt cx="1291056" cy="1357899"/>
            </a:xfrm>
          </p:grpSpPr>
          <p:sp>
            <p:nvSpPr>
              <p:cNvPr id="226" name="矩形 22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弧形 22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弧形 22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9" name="直接连接符 22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6" name="组合 185"/>
            <p:cNvGrpSpPr/>
            <p:nvPr/>
          </p:nvGrpSpPr>
          <p:grpSpPr>
            <a:xfrm>
              <a:off x="7342216" y="6015590"/>
              <a:ext cx="972930" cy="1031319"/>
              <a:chOff x="394251" y="169683"/>
              <a:chExt cx="1281021" cy="1357899"/>
            </a:xfrm>
          </p:grpSpPr>
          <p:sp>
            <p:nvSpPr>
              <p:cNvPr id="222" name="矩形 221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弧形 22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弧形 22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5" name="直接连接符 22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7" name="组合 186"/>
            <p:cNvGrpSpPr/>
            <p:nvPr/>
          </p:nvGrpSpPr>
          <p:grpSpPr>
            <a:xfrm>
              <a:off x="7899043" y="6015590"/>
              <a:ext cx="972930" cy="1031319"/>
              <a:chOff x="394251" y="169683"/>
              <a:chExt cx="1281021" cy="1357899"/>
            </a:xfrm>
          </p:grpSpPr>
          <p:sp>
            <p:nvSpPr>
              <p:cNvPr id="218" name="矩形 217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弧形 21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弧形 21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1" name="直接连接符 22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8" name="组合 187"/>
            <p:cNvGrpSpPr/>
            <p:nvPr/>
          </p:nvGrpSpPr>
          <p:grpSpPr>
            <a:xfrm>
              <a:off x="8436820" y="6015590"/>
              <a:ext cx="980552" cy="1031319"/>
              <a:chOff x="394251" y="169683"/>
              <a:chExt cx="1291057" cy="1357899"/>
            </a:xfrm>
          </p:grpSpPr>
          <p:sp>
            <p:nvSpPr>
              <p:cNvPr id="214" name="矩形 213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弧形 21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6" name="弧形 21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7" name="直接连接符 21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9" name="组合 188"/>
            <p:cNvGrpSpPr/>
            <p:nvPr/>
          </p:nvGrpSpPr>
          <p:grpSpPr>
            <a:xfrm>
              <a:off x="8991744" y="6015590"/>
              <a:ext cx="980552" cy="1031319"/>
              <a:chOff x="394251" y="169683"/>
              <a:chExt cx="1291056" cy="1357899"/>
            </a:xfrm>
          </p:grpSpPr>
          <p:sp>
            <p:nvSpPr>
              <p:cNvPr id="210" name="矩形 20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弧形 21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弧形 21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3" name="直接连接符 21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0" name="组合 189"/>
            <p:cNvGrpSpPr/>
            <p:nvPr/>
          </p:nvGrpSpPr>
          <p:grpSpPr>
            <a:xfrm>
              <a:off x="9546668" y="6015590"/>
              <a:ext cx="980552" cy="1031319"/>
              <a:chOff x="394251" y="169683"/>
              <a:chExt cx="1291056" cy="1357899"/>
            </a:xfrm>
          </p:grpSpPr>
          <p:sp>
            <p:nvSpPr>
              <p:cNvPr id="206" name="矩形 20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弧形 20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弧形 20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9" name="直接连接符 20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1" name="组合 190"/>
            <p:cNvGrpSpPr/>
            <p:nvPr/>
          </p:nvGrpSpPr>
          <p:grpSpPr>
            <a:xfrm>
              <a:off x="10101592" y="6015590"/>
              <a:ext cx="980552" cy="1031319"/>
              <a:chOff x="394251" y="169683"/>
              <a:chExt cx="1291056" cy="1357899"/>
            </a:xfrm>
          </p:grpSpPr>
          <p:sp>
            <p:nvSpPr>
              <p:cNvPr id="202" name="矩形 20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弧形 20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弧形 20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5" name="直接连接符 20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2" name="组合 191"/>
            <p:cNvGrpSpPr/>
            <p:nvPr/>
          </p:nvGrpSpPr>
          <p:grpSpPr>
            <a:xfrm>
              <a:off x="10656516" y="6015590"/>
              <a:ext cx="980552" cy="1031319"/>
              <a:chOff x="394251" y="169683"/>
              <a:chExt cx="1291056" cy="1357899"/>
            </a:xfrm>
          </p:grpSpPr>
          <p:sp>
            <p:nvSpPr>
              <p:cNvPr id="198" name="矩形 19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弧形 19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弧形 19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1" name="直接连接符 20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3" name="组合 192"/>
            <p:cNvGrpSpPr/>
            <p:nvPr/>
          </p:nvGrpSpPr>
          <p:grpSpPr>
            <a:xfrm>
              <a:off x="11211448" y="6015590"/>
              <a:ext cx="980552" cy="1031319"/>
              <a:chOff x="394251" y="169683"/>
              <a:chExt cx="1291056" cy="1357899"/>
            </a:xfrm>
          </p:grpSpPr>
          <p:sp>
            <p:nvSpPr>
              <p:cNvPr id="194" name="矩形 19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5" name="弧形 19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弧形 19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7" name="直接连接符 19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6" name="组合 315"/>
          <p:cNvGrpSpPr/>
          <p:nvPr/>
        </p:nvGrpSpPr>
        <p:grpSpPr>
          <a:xfrm>
            <a:off x="2173812" y="4819146"/>
            <a:ext cx="857819" cy="1064520"/>
            <a:chOff x="5453062" y="-884238"/>
            <a:chExt cx="5006976" cy="6213475"/>
          </a:xfrm>
        </p:grpSpPr>
        <p:sp>
          <p:nvSpPr>
            <p:cNvPr id="20" name="Freeform 5"/>
            <p:cNvSpPr>
              <a:spLocks noEditPoints="1"/>
            </p:cNvSpPr>
            <p:nvPr/>
          </p:nvSpPr>
          <p:spPr bwMode="auto">
            <a:xfrm>
              <a:off x="7769225" y="2909888"/>
              <a:ext cx="838200" cy="601663"/>
            </a:xfrm>
            <a:custGeom>
              <a:avLst/>
              <a:gdLst>
                <a:gd name="T0" fmla="*/ 99 w 223"/>
                <a:gd name="T1" fmla="*/ 0 h 160"/>
                <a:gd name="T2" fmla="*/ 105 w 223"/>
                <a:gd name="T3" fmla="*/ 160 h 160"/>
                <a:gd name="T4" fmla="*/ 99 w 223"/>
                <a:gd name="T5" fmla="*/ 0 h 160"/>
                <a:gd name="T6" fmla="*/ 106 w 223"/>
                <a:gd name="T7" fmla="*/ 18 h 160"/>
                <a:gd name="T8" fmla="*/ 102 w 223"/>
                <a:gd name="T9" fmla="*/ 141 h 160"/>
                <a:gd name="T10" fmla="*/ 106 w 223"/>
                <a:gd name="T11" fmla="*/ 1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160">
                  <a:moveTo>
                    <a:pt x="99" y="0"/>
                  </a:moveTo>
                  <a:cubicBezTo>
                    <a:pt x="223" y="0"/>
                    <a:pt x="206" y="160"/>
                    <a:pt x="105" y="160"/>
                  </a:cubicBezTo>
                  <a:cubicBezTo>
                    <a:pt x="2" y="160"/>
                    <a:pt x="0" y="0"/>
                    <a:pt x="99" y="0"/>
                  </a:cubicBezTo>
                  <a:close/>
                  <a:moveTo>
                    <a:pt x="106" y="18"/>
                  </a:moveTo>
                  <a:cubicBezTo>
                    <a:pt x="19" y="18"/>
                    <a:pt x="25" y="142"/>
                    <a:pt x="102" y="141"/>
                  </a:cubicBezTo>
                  <a:cubicBezTo>
                    <a:pt x="194" y="140"/>
                    <a:pt x="176" y="19"/>
                    <a:pt x="106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 noEditPoints="1"/>
            </p:cNvSpPr>
            <p:nvPr/>
          </p:nvSpPr>
          <p:spPr bwMode="auto">
            <a:xfrm>
              <a:off x="5453062" y="-884238"/>
              <a:ext cx="5006976" cy="6213475"/>
            </a:xfrm>
            <a:custGeom>
              <a:avLst/>
              <a:gdLst>
                <a:gd name="T0" fmla="*/ 936 w 1332"/>
                <a:gd name="T1" fmla="*/ 141 h 1654"/>
                <a:gd name="T2" fmla="*/ 1168 w 1332"/>
                <a:gd name="T3" fmla="*/ 444 h 1654"/>
                <a:gd name="T4" fmla="*/ 909 w 1332"/>
                <a:gd name="T5" fmla="*/ 894 h 1654"/>
                <a:gd name="T6" fmla="*/ 1201 w 1332"/>
                <a:gd name="T7" fmla="*/ 947 h 1654"/>
                <a:gd name="T8" fmla="*/ 1066 w 1332"/>
                <a:gd name="T9" fmla="*/ 1355 h 1654"/>
                <a:gd name="T10" fmla="*/ 552 w 1332"/>
                <a:gd name="T11" fmla="*/ 1393 h 1654"/>
                <a:gd name="T12" fmla="*/ 203 w 1332"/>
                <a:gd name="T13" fmla="*/ 1593 h 1654"/>
                <a:gd name="T14" fmla="*/ 225 w 1332"/>
                <a:gd name="T15" fmla="*/ 923 h 1654"/>
                <a:gd name="T16" fmla="*/ 271 w 1332"/>
                <a:gd name="T17" fmla="*/ 422 h 1654"/>
                <a:gd name="T18" fmla="*/ 756 w 1332"/>
                <a:gd name="T19" fmla="*/ 24 h 1654"/>
                <a:gd name="T20" fmla="*/ 418 w 1332"/>
                <a:gd name="T21" fmla="*/ 824 h 1654"/>
                <a:gd name="T22" fmla="*/ 298 w 1332"/>
                <a:gd name="T23" fmla="*/ 490 h 1654"/>
                <a:gd name="T24" fmla="*/ 288 w 1332"/>
                <a:gd name="T25" fmla="*/ 584 h 1654"/>
                <a:gd name="T26" fmla="*/ 815 w 1332"/>
                <a:gd name="T27" fmla="*/ 198 h 1654"/>
                <a:gd name="T28" fmla="*/ 685 w 1332"/>
                <a:gd name="T29" fmla="*/ 122 h 1654"/>
                <a:gd name="T30" fmla="*/ 685 w 1332"/>
                <a:gd name="T31" fmla="*/ 122 h 1654"/>
                <a:gd name="T32" fmla="*/ 1149 w 1332"/>
                <a:gd name="T33" fmla="*/ 311 h 1654"/>
                <a:gd name="T34" fmla="*/ 921 w 1332"/>
                <a:gd name="T35" fmla="*/ 428 h 1654"/>
                <a:gd name="T36" fmla="*/ 1040 w 1332"/>
                <a:gd name="T37" fmla="*/ 420 h 1654"/>
                <a:gd name="T38" fmla="*/ 909 w 1332"/>
                <a:gd name="T39" fmla="*/ 213 h 1654"/>
                <a:gd name="T40" fmla="*/ 767 w 1332"/>
                <a:gd name="T41" fmla="*/ 835 h 1654"/>
                <a:gd name="T42" fmla="*/ 699 w 1332"/>
                <a:gd name="T43" fmla="*/ 795 h 1654"/>
                <a:gd name="T44" fmla="*/ 989 w 1332"/>
                <a:gd name="T45" fmla="*/ 284 h 1654"/>
                <a:gd name="T46" fmla="*/ 713 w 1332"/>
                <a:gd name="T47" fmla="*/ 286 h 1654"/>
                <a:gd name="T48" fmla="*/ 469 w 1332"/>
                <a:gd name="T49" fmla="*/ 481 h 1654"/>
                <a:gd name="T50" fmla="*/ 450 w 1332"/>
                <a:gd name="T51" fmla="*/ 658 h 1654"/>
                <a:gd name="T52" fmla="*/ 455 w 1332"/>
                <a:gd name="T53" fmla="*/ 789 h 1654"/>
                <a:gd name="T54" fmla="*/ 810 w 1332"/>
                <a:gd name="T55" fmla="*/ 816 h 1654"/>
                <a:gd name="T56" fmla="*/ 660 w 1332"/>
                <a:gd name="T57" fmla="*/ 735 h 1654"/>
                <a:gd name="T58" fmla="*/ 882 w 1332"/>
                <a:gd name="T59" fmla="*/ 683 h 1654"/>
                <a:gd name="T60" fmla="*/ 838 w 1332"/>
                <a:gd name="T61" fmla="*/ 481 h 1654"/>
                <a:gd name="T62" fmla="*/ 809 w 1332"/>
                <a:gd name="T63" fmla="*/ 353 h 1654"/>
                <a:gd name="T64" fmla="*/ 447 w 1332"/>
                <a:gd name="T65" fmla="*/ 623 h 1654"/>
                <a:gd name="T66" fmla="*/ 549 w 1332"/>
                <a:gd name="T67" fmla="*/ 611 h 1654"/>
                <a:gd name="T68" fmla="*/ 641 w 1332"/>
                <a:gd name="T69" fmla="*/ 631 h 1654"/>
                <a:gd name="T70" fmla="*/ 831 w 1332"/>
                <a:gd name="T71" fmla="*/ 790 h 1654"/>
                <a:gd name="T72" fmla="*/ 861 w 1332"/>
                <a:gd name="T73" fmla="*/ 706 h 1654"/>
                <a:gd name="T74" fmla="*/ 641 w 1332"/>
                <a:gd name="T75" fmla="*/ 631 h 1654"/>
                <a:gd name="T76" fmla="*/ 889 w 1332"/>
                <a:gd name="T77" fmla="*/ 790 h 1654"/>
                <a:gd name="T78" fmla="*/ 525 w 1332"/>
                <a:gd name="T79" fmla="*/ 916 h 1654"/>
                <a:gd name="T80" fmla="*/ 582 w 1332"/>
                <a:gd name="T81" fmla="*/ 912 h 1654"/>
                <a:gd name="T82" fmla="*/ 582 w 1332"/>
                <a:gd name="T83" fmla="*/ 912 h 1654"/>
                <a:gd name="T84" fmla="*/ 672 w 1332"/>
                <a:gd name="T85" fmla="*/ 930 h 1654"/>
                <a:gd name="T86" fmla="*/ 419 w 1332"/>
                <a:gd name="T87" fmla="*/ 1211 h 1654"/>
                <a:gd name="T88" fmla="*/ 887 w 1332"/>
                <a:gd name="T89" fmla="*/ 1243 h 1654"/>
                <a:gd name="T90" fmla="*/ 881 w 1332"/>
                <a:gd name="T91" fmla="*/ 982 h 1654"/>
                <a:gd name="T92" fmla="*/ 714 w 1332"/>
                <a:gd name="T93" fmla="*/ 937 h 1654"/>
                <a:gd name="T94" fmla="*/ 794 w 1332"/>
                <a:gd name="T95" fmla="*/ 934 h 1654"/>
                <a:gd name="T96" fmla="*/ 981 w 1332"/>
                <a:gd name="T97" fmla="*/ 1116 h 1654"/>
                <a:gd name="T98" fmla="*/ 1163 w 1332"/>
                <a:gd name="T99" fmla="*/ 985 h 1654"/>
                <a:gd name="T100" fmla="*/ 212 w 1332"/>
                <a:gd name="T101" fmla="*/ 1007 h 1654"/>
                <a:gd name="T102" fmla="*/ 292 w 1332"/>
                <a:gd name="T103" fmla="*/ 1256 h 1654"/>
                <a:gd name="T104" fmla="*/ 350 w 1332"/>
                <a:gd name="T105" fmla="*/ 1062 h 1654"/>
                <a:gd name="T106" fmla="*/ 951 w 1332"/>
                <a:gd name="T107" fmla="*/ 1097 h 1654"/>
                <a:gd name="T108" fmla="*/ 1197 w 1332"/>
                <a:gd name="T109" fmla="*/ 1020 h 1654"/>
                <a:gd name="T110" fmla="*/ 1197 w 1332"/>
                <a:gd name="T111" fmla="*/ 1020 h 1654"/>
                <a:gd name="T112" fmla="*/ 446 w 1332"/>
                <a:gd name="T113" fmla="*/ 1271 h 1654"/>
                <a:gd name="T114" fmla="*/ 280 w 1332"/>
                <a:gd name="T115" fmla="*/ 1580 h 1654"/>
                <a:gd name="T116" fmla="*/ 268 w 1332"/>
                <a:gd name="T117" fmla="*/ 1328 h 1654"/>
                <a:gd name="T118" fmla="*/ 268 w 1332"/>
                <a:gd name="T119" fmla="*/ 1328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32" h="1654">
                  <a:moveTo>
                    <a:pt x="756" y="24"/>
                  </a:moveTo>
                  <a:cubicBezTo>
                    <a:pt x="796" y="43"/>
                    <a:pt x="853" y="88"/>
                    <a:pt x="877" y="176"/>
                  </a:cubicBezTo>
                  <a:cubicBezTo>
                    <a:pt x="895" y="158"/>
                    <a:pt x="899" y="149"/>
                    <a:pt x="936" y="141"/>
                  </a:cubicBezTo>
                  <a:cubicBezTo>
                    <a:pt x="978" y="82"/>
                    <a:pt x="1055" y="107"/>
                    <a:pt x="1081" y="133"/>
                  </a:cubicBezTo>
                  <a:cubicBezTo>
                    <a:pt x="1205" y="138"/>
                    <a:pt x="1239" y="223"/>
                    <a:pt x="1235" y="292"/>
                  </a:cubicBezTo>
                  <a:cubicBezTo>
                    <a:pt x="1230" y="364"/>
                    <a:pt x="1215" y="398"/>
                    <a:pt x="1168" y="444"/>
                  </a:cubicBezTo>
                  <a:cubicBezTo>
                    <a:pt x="1171" y="525"/>
                    <a:pt x="1103" y="538"/>
                    <a:pt x="1094" y="557"/>
                  </a:cubicBezTo>
                  <a:cubicBezTo>
                    <a:pt x="1086" y="575"/>
                    <a:pt x="1121" y="637"/>
                    <a:pt x="1029" y="710"/>
                  </a:cubicBezTo>
                  <a:cubicBezTo>
                    <a:pt x="1018" y="771"/>
                    <a:pt x="974" y="837"/>
                    <a:pt x="909" y="894"/>
                  </a:cubicBezTo>
                  <a:cubicBezTo>
                    <a:pt x="897" y="907"/>
                    <a:pt x="881" y="927"/>
                    <a:pt x="905" y="935"/>
                  </a:cubicBezTo>
                  <a:cubicBezTo>
                    <a:pt x="941" y="927"/>
                    <a:pt x="944" y="954"/>
                    <a:pt x="952" y="959"/>
                  </a:cubicBezTo>
                  <a:cubicBezTo>
                    <a:pt x="1025" y="831"/>
                    <a:pt x="1180" y="892"/>
                    <a:pt x="1201" y="947"/>
                  </a:cubicBezTo>
                  <a:cubicBezTo>
                    <a:pt x="1201" y="947"/>
                    <a:pt x="1201" y="969"/>
                    <a:pt x="1223" y="969"/>
                  </a:cubicBezTo>
                  <a:cubicBezTo>
                    <a:pt x="1265" y="969"/>
                    <a:pt x="1332" y="1074"/>
                    <a:pt x="1197" y="1239"/>
                  </a:cubicBezTo>
                  <a:cubicBezTo>
                    <a:pt x="1182" y="1317"/>
                    <a:pt x="1139" y="1388"/>
                    <a:pt x="1066" y="1355"/>
                  </a:cubicBezTo>
                  <a:cubicBezTo>
                    <a:pt x="1045" y="1343"/>
                    <a:pt x="1032" y="1350"/>
                    <a:pt x="1004" y="1351"/>
                  </a:cubicBezTo>
                  <a:cubicBezTo>
                    <a:pt x="936" y="1351"/>
                    <a:pt x="928" y="1286"/>
                    <a:pt x="895" y="1317"/>
                  </a:cubicBezTo>
                  <a:cubicBezTo>
                    <a:pt x="866" y="1338"/>
                    <a:pt x="787" y="1423"/>
                    <a:pt x="552" y="1393"/>
                  </a:cubicBezTo>
                  <a:cubicBezTo>
                    <a:pt x="535" y="1476"/>
                    <a:pt x="536" y="1502"/>
                    <a:pt x="498" y="1510"/>
                  </a:cubicBezTo>
                  <a:cubicBezTo>
                    <a:pt x="492" y="1563"/>
                    <a:pt x="466" y="1654"/>
                    <a:pt x="346" y="1651"/>
                  </a:cubicBezTo>
                  <a:cubicBezTo>
                    <a:pt x="256" y="1649"/>
                    <a:pt x="258" y="1598"/>
                    <a:pt x="203" y="1593"/>
                  </a:cubicBezTo>
                  <a:cubicBezTo>
                    <a:pt x="155" y="1571"/>
                    <a:pt x="155" y="1430"/>
                    <a:pt x="201" y="1330"/>
                  </a:cubicBezTo>
                  <a:cubicBezTo>
                    <a:pt x="0" y="1288"/>
                    <a:pt x="17" y="1030"/>
                    <a:pt x="131" y="1004"/>
                  </a:cubicBezTo>
                  <a:cubicBezTo>
                    <a:pt x="133" y="921"/>
                    <a:pt x="209" y="923"/>
                    <a:pt x="225" y="923"/>
                  </a:cubicBezTo>
                  <a:cubicBezTo>
                    <a:pt x="239" y="902"/>
                    <a:pt x="290" y="864"/>
                    <a:pt x="329" y="856"/>
                  </a:cubicBezTo>
                  <a:cubicBezTo>
                    <a:pt x="329" y="855"/>
                    <a:pt x="187" y="801"/>
                    <a:pt x="202" y="661"/>
                  </a:cubicBezTo>
                  <a:cubicBezTo>
                    <a:pt x="119" y="548"/>
                    <a:pt x="204" y="423"/>
                    <a:pt x="271" y="422"/>
                  </a:cubicBezTo>
                  <a:cubicBezTo>
                    <a:pt x="289" y="361"/>
                    <a:pt x="315" y="297"/>
                    <a:pt x="351" y="236"/>
                  </a:cubicBezTo>
                  <a:cubicBezTo>
                    <a:pt x="433" y="97"/>
                    <a:pt x="531" y="51"/>
                    <a:pt x="565" y="34"/>
                  </a:cubicBezTo>
                  <a:cubicBezTo>
                    <a:pt x="640" y="1"/>
                    <a:pt x="704" y="0"/>
                    <a:pt x="756" y="24"/>
                  </a:cubicBezTo>
                  <a:close/>
                  <a:moveTo>
                    <a:pt x="418" y="824"/>
                  </a:moveTo>
                  <a:cubicBezTo>
                    <a:pt x="408" y="833"/>
                    <a:pt x="470" y="835"/>
                    <a:pt x="467" y="827"/>
                  </a:cubicBezTo>
                  <a:cubicBezTo>
                    <a:pt x="462" y="810"/>
                    <a:pt x="440" y="805"/>
                    <a:pt x="418" y="824"/>
                  </a:cubicBezTo>
                  <a:close/>
                  <a:moveTo>
                    <a:pt x="777" y="86"/>
                  </a:moveTo>
                  <a:cubicBezTo>
                    <a:pt x="735" y="57"/>
                    <a:pt x="694" y="44"/>
                    <a:pt x="629" y="59"/>
                  </a:cubicBezTo>
                  <a:cubicBezTo>
                    <a:pt x="540" y="87"/>
                    <a:pt x="356" y="216"/>
                    <a:pt x="298" y="490"/>
                  </a:cubicBezTo>
                  <a:cubicBezTo>
                    <a:pt x="290" y="518"/>
                    <a:pt x="297" y="463"/>
                    <a:pt x="281" y="460"/>
                  </a:cubicBezTo>
                  <a:cubicBezTo>
                    <a:pt x="220" y="449"/>
                    <a:pt x="187" y="565"/>
                    <a:pt x="225" y="621"/>
                  </a:cubicBezTo>
                  <a:cubicBezTo>
                    <a:pt x="238" y="641"/>
                    <a:pt x="250" y="603"/>
                    <a:pt x="288" y="584"/>
                  </a:cubicBezTo>
                  <a:cubicBezTo>
                    <a:pt x="321" y="566"/>
                    <a:pt x="369" y="570"/>
                    <a:pt x="377" y="555"/>
                  </a:cubicBezTo>
                  <a:cubicBezTo>
                    <a:pt x="481" y="338"/>
                    <a:pt x="633" y="306"/>
                    <a:pt x="624" y="291"/>
                  </a:cubicBezTo>
                  <a:cubicBezTo>
                    <a:pt x="515" y="120"/>
                    <a:pt x="780" y="16"/>
                    <a:pt x="815" y="198"/>
                  </a:cubicBezTo>
                  <a:cubicBezTo>
                    <a:pt x="818" y="215"/>
                    <a:pt x="819" y="226"/>
                    <a:pt x="829" y="222"/>
                  </a:cubicBezTo>
                  <a:cubicBezTo>
                    <a:pt x="855" y="216"/>
                    <a:pt x="827" y="122"/>
                    <a:pt x="777" y="86"/>
                  </a:cubicBezTo>
                  <a:close/>
                  <a:moveTo>
                    <a:pt x="685" y="122"/>
                  </a:moveTo>
                  <a:cubicBezTo>
                    <a:pt x="625" y="147"/>
                    <a:pt x="586" y="214"/>
                    <a:pt x="644" y="286"/>
                  </a:cubicBezTo>
                  <a:cubicBezTo>
                    <a:pt x="720" y="276"/>
                    <a:pt x="805" y="233"/>
                    <a:pt x="807" y="227"/>
                  </a:cubicBezTo>
                  <a:cubicBezTo>
                    <a:pt x="801" y="138"/>
                    <a:pt x="738" y="103"/>
                    <a:pt x="685" y="122"/>
                  </a:cubicBezTo>
                  <a:close/>
                  <a:moveTo>
                    <a:pt x="986" y="168"/>
                  </a:moveTo>
                  <a:cubicBezTo>
                    <a:pt x="1042" y="156"/>
                    <a:pt x="1082" y="232"/>
                    <a:pt x="1074" y="283"/>
                  </a:cubicBezTo>
                  <a:cubicBezTo>
                    <a:pt x="1112" y="335"/>
                    <a:pt x="1158" y="291"/>
                    <a:pt x="1149" y="311"/>
                  </a:cubicBezTo>
                  <a:cubicBezTo>
                    <a:pt x="1127" y="358"/>
                    <a:pt x="1057" y="308"/>
                    <a:pt x="1044" y="325"/>
                  </a:cubicBezTo>
                  <a:cubicBezTo>
                    <a:pt x="1003" y="357"/>
                    <a:pt x="957" y="379"/>
                    <a:pt x="906" y="386"/>
                  </a:cubicBezTo>
                  <a:cubicBezTo>
                    <a:pt x="916" y="398"/>
                    <a:pt x="921" y="411"/>
                    <a:pt x="921" y="428"/>
                  </a:cubicBezTo>
                  <a:cubicBezTo>
                    <a:pt x="966" y="423"/>
                    <a:pt x="1022" y="422"/>
                    <a:pt x="1059" y="485"/>
                  </a:cubicBezTo>
                  <a:cubicBezTo>
                    <a:pt x="1102" y="506"/>
                    <a:pt x="1125" y="461"/>
                    <a:pt x="1114" y="436"/>
                  </a:cubicBezTo>
                  <a:cubicBezTo>
                    <a:pt x="1084" y="445"/>
                    <a:pt x="1049" y="438"/>
                    <a:pt x="1040" y="420"/>
                  </a:cubicBezTo>
                  <a:cubicBezTo>
                    <a:pt x="1228" y="460"/>
                    <a:pt x="1242" y="155"/>
                    <a:pt x="1055" y="173"/>
                  </a:cubicBezTo>
                  <a:cubicBezTo>
                    <a:pt x="1042" y="144"/>
                    <a:pt x="992" y="144"/>
                    <a:pt x="986" y="168"/>
                  </a:cubicBezTo>
                  <a:close/>
                  <a:moveTo>
                    <a:pt x="909" y="213"/>
                  </a:moveTo>
                  <a:cubicBezTo>
                    <a:pt x="948" y="203"/>
                    <a:pt x="1026" y="227"/>
                    <a:pt x="1039" y="238"/>
                  </a:cubicBezTo>
                  <a:cubicBezTo>
                    <a:pt x="1028" y="187"/>
                    <a:pt x="951" y="161"/>
                    <a:pt x="909" y="213"/>
                  </a:cubicBezTo>
                  <a:close/>
                  <a:moveTo>
                    <a:pt x="767" y="835"/>
                  </a:moveTo>
                  <a:cubicBezTo>
                    <a:pt x="799" y="828"/>
                    <a:pt x="795" y="800"/>
                    <a:pt x="788" y="797"/>
                  </a:cubicBezTo>
                  <a:cubicBezTo>
                    <a:pt x="780" y="793"/>
                    <a:pt x="751" y="792"/>
                    <a:pt x="769" y="829"/>
                  </a:cubicBezTo>
                  <a:cubicBezTo>
                    <a:pt x="745" y="805"/>
                    <a:pt x="703" y="784"/>
                    <a:pt x="699" y="795"/>
                  </a:cubicBezTo>
                  <a:cubicBezTo>
                    <a:pt x="673" y="869"/>
                    <a:pt x="740" y="887"/>
                    <a:pt x="767" y="835"/>
                  </a:cubicBezTo>
                  <a:close/>
                  <a:moveTo>
                    <a:pt x="681" y="415"/>
                  </a:moveTo>
                  <a:cubicBezTo>
                    <a:pt x="780" y="354"/>
                    <a:pt x="852" y="295"/>
                    <a:pt x="989" y="284"/>
                  </a:cubicBezTo>
                  <a:cubicBezTo>
                    <a:pt x="1002" y="283"/>
                    <a:pt x="1037" y="287"/>
                    <a:pt x="1040" y="273"/>
                  </a:cubicBezTo>
                  <a:cubicBezTo>
                    <a:pt x="1043" y="262"/>
                    <a:pt x="985" y="229"/>
                    <a:pt x="871" y="236"/>
                  </a:cubicBezTo>
                  <a:cubicBezTo>
                    <a:pt x="809" y="240"/>
                    <a:pt x="796" y="264"/>
                    <a:pt x="713" y="286"/>
                  </a:cubicBezTo>
                  <a:cubicBezTo>
                    <a:pt x="618" y="312"/>
                    <a:pt x="512" y="376"/>
                    <a:pt x="472" y="454"/>
                  </a:cubicBezTo>
                  <a:cubicBezTo>
                    <a:pt x="460" y="478"/>
                    <a:pt x="597" y="467"/>
                    <a:pt x="681" y="415"/>
                  </a:cubicBezTo>
                  <a:close/>
                  <a:moveTo>
                    <a:pt x="469" y="481"/>
                  </a:moveTo>
                  <a:cubicBezTo>
                    <a:pt x="500" y="587"/>
                    <a:pt x="554" y="556"/>
                    <a:pt x="563" y="599"/>
                  </a:cubicBezTo>
                  <a:cubicBezTo>
                    <a:pt x="571" y="632"/>
                    <a:pt x="547" y="629"/>
                    <a:pt x="541" y="639"/>
                  </a:cubicBezTo>
                  <a:cubicBezTo>
                    <a:pt x="546" y="680"/>
                    <a:pt x="502" y="723"/>
                    <a:pt x="450" y="658"/>
                  </a:cubicBezTo>
                  <a:cubicBezTo>
                    <a:pt x="429" y="632"/>
                    <a:pt x="409" y="602"/>
                    <a:pt x="377" y="589"/>
                  </a:cubicBezTo>
                  <a:cubicBezTo>
                    <a:pt x="326" y="570"/>
                    <a:pt x="273" y="604"/>
                    <a:pt x="261" y="626"/>
                  </a:cubicBezTo>
                  <a:cubicBezTo>
                    <a:pt x="196" y="747"/>
                    <a:pt x="359" y="854"/>
                    <a:pt x="455" y="789"/>
                  </a:cubicBezTo>
                  <a:cubicBezTo>
                    <a:pt x="474" y="776"/>
                    <a:pt x="565" y="910"/>
                    <a:pt x="678" y="908"/>
                  </a:cubicBezTo>
                  <a:cubicBezTo>
                    <a:pt x="731" y="907"/>
                    <a:pt x="782" y="897"/>
                    <a:pt x="817" y="864"/>
                  </a:cubicBezTo>
                  <a:cubicBezTo>
                    <a:pt x="836" y="844"/>
                    <a:pt x="879" y="795"/>
                    <a:pt x="810" y="816"/>
                  </a:cubicBezTo>
                  <a:cubicBezTo>
                    <a:pt x="788" y="823"/>
                    <a:pt x="801" y="851"/>
                    <a:pt x="769" y="860"/>
                  </a:cubicBezTo>
                  <a:cubicBezTo>
                    <a:pt x="754" y="866"/>
                    <a:pt x="742" y="893"/>
                    <a:pt x="711" y="883"/>
                  </a:cubicBezTo>
                  <a:cubicBezTo>
                    <a:pt x="652" y="860"/>
                    <a:pt x="701" y="760"/>
                    <a:pt x="660" y="735"/>
                  </a:cubicBezTo>
                  <a:cubicBezTo>
                    <a:pt x="619" y="710"/>
                    <a:pt x="593" y="633"/>
                    <a:pt x="621" y="600"/>
                  </a:cubicBezTo>
                  <a:cubicBezTo>
                    <a:pt x="644" y="578"/>
                    <a:pt x="719" y="651"/>
                    <a:pt x="769" y="646"/>
                  </a:cubicBezTo>
                  <a:cubicBezTo>
                    <a:pt x="819" y="641"/>
                    <a:pt x="846" y="677"/>
                    <a:pt x="882" y="683"/>
                  </a:cubicBezTo>
                  <a:cubicBezTo>
                    <a:pt x="1098" y="714"/>
                    <a:pt x="1073" y="510"/>
                    <a:pt x="993" y="473"/>
                  </a:cubicBezTo>
                  <a:cubicBezTo>
                    <a:pt x="936" y="449"/>
                    <a:pt x="871" y="460"/>
                    <a:pt x="822" y="506"/>
                  </a:cubicBezTo>
                  <a:cubicBezTo>
                    <a:pt x="822" y="500"/>
                    <a:pt x="838" y="487"/>
                    <a:pt x="838" y="481"/>
                  </a:cubicBezTo>
                  <a:cubicBezTo>
                    <a:pt x="825" y="458"/>
                    <a:pt x="807" y="407"/>
                    <a:pt x="833" y="387"/>
                  </a:cubicBezTo>
                  <a:cubicBezTo>
                    <a:pt x="857" y="374"/>
                    <a:pt x="861" y="449"/>
                    <a:pt x="889" y="444"/>
                  </a:cubicBezTo>
                  <a:cubicBezTo>
                    <a:pt x="898" y="442"/>
                    <a:pt x="868" y="311"/>
                    <a:pt x="809" y="353"/>
                  </a:cubicBezTo>
                  <a:cubicBezTo>
                    <a:pt x="775" y="378"/>
                    <a:pt x="594" y="511"/>
                    <a:pt x="469" y="481"/>
                  </a:cubicBezTo>
                  <a:close/>
                  <a:moveTo>
                    <a:pt x="402" y="544"/>
                  </a:moveTo>
                  <a:cubicBezTo>
                    <a:pt x="389" y="572"/>
                    <a:pt x="436" y="605"/>
                    <a:pt x="447" y="623"/>
                  </a:cubicBezTo>
                  <a:cubicBezTo>
                    <a:pt x="473" y="671"/>
                    <a:pt x="506" y="674"/>
                    <a:pt x="518" y="661"/>
                  </a:cubicBezTo>
                  <a:cubicBezTo>
                    <a:pt x="530" y="648"/>
                    <a:pt x="520" y="640"/>
                    <a:pt x="526" y="629"/>
                  </a:cubicBezTo>
                  <a:cubicBezTo>
                    <a:pt x="539" y="627"/>
                    <a:pt x="548" y="622"/>
                    <a:pt x="549" y="611"/>
                  </a:cubicBezTo>
                  <a:cubicBezTo>
                    <a:pt x="551" y="586"/>
                    <a:pt x="497" y="584"/>
                    <a:pt x="486" y="567"/>
                  </a:cubicBezTo>
                  <a:cubicBezTo>
                    <a:pt x="475" y="537"/>
                    <a:pt x="452" y="434"/>
                    <a:pt x="402" y="544"/>
                  </a:cubicBezTo>
                  <a:close/>
                  <a:moveTo>
                    <a:pt x="641" y="631"/>
                  </a:moveTo>
                  <a:cubicBezTo>
                    <a:pt x="629" y="725"/>
                    <a:pt x="683" y="698"/>
                    <a:pt x="688" y="723"/>
                  </a:cubicBezTo>
                  <a:cubicBezTo>
                    <a:pt x="704" y="803"/>
                    <a:pt x="770" y="786"/>
                    <a:pt x="780" y="775"/>
                  </a:cubicBezTo>
                  <a:cubicBezTo>
                    <a:pt x="790" y="765"/>
                    <a:pt x="815" y="790"/>
                    <a:pt x="831" y="790"/>
                  </a:cubicBezTo>
                  <a:cubicBezTo>
                    <a:pt x="857" y="790"/>
                    <a:pt x="865" y="768"/>
                    <a:pt x="879" y="768"/>
                  </a:cubicBezTo>
                  <a:cubicBezTo>
                    <a:pt x="948" y="768"/>
                    <a:pt x="961" y="734"/>
                    <a:pt x="946" y="710"/>
                  </a:cubicBezTo>
                  <a:cubicBezTo>
                    <a:pt x="921" y="703"/>
                    <a:pt x="911" y="720"/>
                    <a:pt x="861" y="706"/>
                  </a:cubicBezTo>
                  <a:cubicBezTo>
                    <a:pt x="843" y="700"/>
                    <a:pt x="822" y="679"/>
                    <a:pt x="802" y="672"/>
                  </a:cubicBezTo>
                  <a:cubicBezTo>
                    <a:pt x="776" y="663"/>
                    <a:pt x="745" y="669"/>
                    <a:pt x="719" y="663"/>
                  </a:cubicBezTo>
                  <a:cubicBezTo>
                    <a:pt x="694" y="656"/>
                    <a:pt x="642" y="612"/>
                    <a:pt x="641" y="631"/>
                  </a:cubicBezTo>
                  <a:close/>
                  <a:moveTo>
                    <a:pt x="825" y="889"/>
                  </a:moveTo>
                  <a:cubicBezTo>
                    <a:pt x="855" y="905"/>
                    <a:pt x="916" y="828"/>
                    <a:pt x="929" y="799"/>
                  </a:cubicBezTo>
                  <a:cubicBezTo>
                    <a:pt x="938" y="777"/>
                    <a:pt x="893" y="777"/>
                    <a:pt x="889" y="790"/>
                  </a:cubicBezTo>
                  <a:cubicBezTo>
                    <a:pt x="867" y="854"/>
                    <a:pt x="829" y="864"/>
                    <a:pt x="825" y="889"/>
                  </a:cubicBezTo>
                  <a:close/>
                  <a:moveTo>
                    <a:pt x="376" y="1001"/>
                  </a:moveTo>
                  <a:cubicBezTo>
                    <a:pt x="382" y="1009"/>
                    <a:pt x="498" y="938"/>
                    <a:pt x="525" y="916"/>
                  </a:cubicBezTo>
                  <a:cubicBezTo>
                    <a:pt x="572" y="877"/>
                    <a:pt x="389" y="831"/>
                    <a:pt x="283" y="939"/>
                  </a:cubicBezTo>
                  <a:cubicBezTo>
                    <a:pt x="334" y="959"/>
                    <a:pt x="362" y="982"/>
                    <a:pt x="376" y="1001"/>
                  </a:cubicBezTo>
                  <a:close/>
                  <a:moveTo>
                    <a:pt x="582" y="912"/>
                  </a:moveTo>
                  <a:cubicBezTo>
                    <a:pt x="568" y="898"/>
                    <a:pt x="542" y="950"/>
                    <a:pt x="460" y="989"/>
                  </a:cubicBezTo>
                  <a:cubicBezTo>
                    <a:pt x="436" y="1014"/>
                    <a:pt x="431" y="1047"/>
                    <a:pt x="408" y="1090"/>
                  </a:cubicBezTo>
                  <a:cubicBezTo>
                    <a:pt x="580" y="1180"/>
                    <a:pt x="633" y="997"/>
                    <a:pt x="582" y="912"/>
                  </a:cubicBezTo>
                  <a:close/>
                  <a:moveTo>
                    <a:pt x="836" y="974"/>
                  </a:moveTo>
                  <a:cubicBezTo>
                    <a:pt x="831" y="1001"/>
                    <a:pt x="764" y="1000"/>
                    <a:pt x="737" y="994"/>
                  </a:cubicBezTo>
                  <a:cubicBezTo>
                    <a:pt x="706" y="983"/>
                    <a:pt x="699" y="943"/>
                    <a:pt x="672" y="930"/>
                  </a:cubicBezTo>
                  <a:cubicBezTo>
                    <a:pt x="653" y="921"/>
                    <a:pt x="629" y="919"/>
                    <a:pt x="603" y="915"/>
                  </a:cubicBezTo>
                  <a:cubicBezTo>
                    <a:pt x="642" y="1002"/>
                    <a:pt x="609" y="1191"/>
                    <a:pt x="416" y="1114"/>
                  </a:cubicBezTo>
                  <a:cubicBezTo>
                    <a:pt x="427" y="1142"/>
                    <a:pt x="426" y="1173"/>
                    <a:pt x="419" y="1211"/>
                  </a:cubicBezTo>
                  <a:cubicBezTo>
                    <a:pt x="490" y="1291"/>
                    <a:pt x="507" y="1253"/>
                    <a:pt x="525" y="1280"/>
                  </a:cubicBezTo>
                  <a:cubicBezTo>
                    <a:pt x="531" y="1296"/>
                    <a:pt x="505" y="1339"/>
                    <a:pt x="574" y="1349"/>
                  </a:cubicBezTo>
                  <a:cubicBezTo>
                    <a:pt x="709" y="1367"/>
                    <a:pt x="828" y="1321"/>
                    <a:pt x="887" y="1243"/>
                  </a:cubicBezTo>
                  <a:cubicBezTo>
                    <a:pt x="908" y="1217"/>
                    <a:pt x="928" y="1180"/>
                    <a:pt x="924" y="1140"/>
                  </a:cubicBezTo>
                  <a:cubicBezTo>
                    <a:pt x="922" y="1125"/>
                    <a:pt x="907" y="1108"/>
                    <a:pt x="898" y="1092"/>
                  </a:cubicBezTo>
                  <a:cubicBezTo>
                    <a:pt x="882" y="1063"/>
                    <a:pt x="858" y="1018"/>
                    <a:pt x="881" y="982"/>
                  </a:cubicBezTo>
                  <a:cubicBezTo>
                    <a:pt x="858" y="953"/>
                    <a:pt x="839" y="932"/>
                    <a:pt x="806" y="911"/>
                  </a:cubicBezTo>
                  <a:cubicBezTo>
                    <a:pt x="805" y="933"/>
                    <a:pt x="839" y="953"/>
                    <a:pt x="836" y="974"/>
                  </a:cubicBezTo>
                  <a:close/>
                  <a:moveTo>
                    <a:pt x="714" y="937"/>
                  </a:moveTo>
                  <a:cubicBezTo>
                    <a:pt x="705" y="951"/>
                    <a:pt x="721" y="964"/>
                    <a:pt x="739" y="978"/>
                  </a:cubicBezTo>
                  <a:cubicBezTo>
                    <a:pt x="748" y="986"/>
                    <a:pt x="806" y="987"/>
                    <a:pt x="814" y="971"/>
                  </a:cubicBezTo>
                  <a:cubicBezTo>
                    <a:pt x="817" y="955"/>
                    <a:pt x="802" y="939"/>
                    <a:pt x="794" y="934"/>
                  </a:cubicBezTo>
                  <a:cubicBezTo>
                    <a:pt x="771" y="915"/>
                    <a:pt x="726" y="925"/>
                    <a:pt x="714" y="937"/>
                  </a:cubicBezTo>
                  <a:close/>
                  <a:moveTo>
                    <a:pt x="975" y="1044"/>
                  </a:moveTo>
                  <a:cubicBezTo>
                    <a:pt x="973" y="1053"/>
                    <a:pt x="990" y="1081"/>
                    <a:pt x="981" y="1116"/>
                  </a:cubicBezTo>
                  <a:cubicBezTo>
                    <a:pt x="972" y="1152"/>
                    <a:pt x="930" y="1240"/>
                    <a:pt x="947" y="1262"/>
                  </a:cubicBezTo>
                  <a:cubicBezTo>
                    <a:pt x="986" y="1311"/>
                    <a:pt x="1057" y="1301"/>
                    <a:pt x="1083" y="1262"/>
                  </a:cubicBezTo>
                  <a:cubicBezTo>
                    <a:pt x="1139" y="1160"/>
                    <a:pt x="1196" y="1037"/>
                    <a:pt x="1163" y="985"/>
                  </a:cubicBezTo>
                  <a:cubicBezTo>
                    <a:pt x="1139" y="949"/>
                    <a:pt x="1007" y="893"/>
                    <a:pt x="975" y="1044"/>
                  </a:cubicBezTo>
                  <a:close/>
                  <a:moveTo>
                    <a:pt x="175" y="1001"/>
                  </a:moveTo>
                  <a:cubicBezTo>
                    <a:pt x="173" y="1011"/>
                    <a:pt x="202" y="997"/>
                    <a:pt x="212" y="1007"/>
                  </a:cubicBezTo>
                  <a:cubicBezTo>
                    <a:pt x="226" y="1026"/>
                    <a:pt x="83" y="1002"/>
                    <a:pt x="92" y="1168"/>
                  </a:cubicBezTo>
                  <a:cubicBezTo>
                    <a:pt x="99" y="1260"/>
                    <a:pt x="257" y="1341"/>
                    <a:pt x="335" y="1255"/>
                  </a:cubicBezTo>
                  <a:cubicBezTo>
                    <a:pt x="312" y="1215"/>
                    <a:pt x="299" y="1275"/>
                    <a:pt x="292" y="1256"/>
                  </a:cubicBezTo>
                  <a:cubicBezTo>
                    <a:pt x="280" y="1226"/>
                    <a:pt x="350" y="1156"/>
                    <a:pt x="341" y="1197"/>
                  </a:cubicBezTo>
                  <a:cubicBezTo>
                    <a:pt x="338" y="1208"/>
                    <a:pt x="332" y="1212"/>
                    <a:pt x="329" y="1221"/>
                  </a:cubicBezTo>
                  <a:cubicBezTo>
                    <a:pt x="434" y="1242"/>
                    <a:pt x="399" y="1088"/>
                    <a:pt x="350" y="1062"/>
                  </a:cubicBezTo>
                  <a:cubicBezTo>
                    <a:pt x="329" y="1050"/>
                    <a:pt x="356" y="1044"/>
                    <a:pt x="378" y="1068"/>
                  </a:cubicBezTo>
                  <a:cubicBezTo>
                    <a:pt x="386" y="990"/>
                    <a:pt x="191" y="930"/>
                    <a:pt x="175" y="1001"/>
                  </a:cubicBezTo>
                  <a:close/>
                  <a:moveTo>
                    <a:pt x="951" y="1097"/>
                  </a:moveTo>
                  <a:cubicBezTo>
                    <a:pt x="957" y="1044"/>
                    <a:pt x="888" y="963"/>
                    <a:pt x="892" y="1017"/>
                  </a:cubicBezTo>
                  <a:cubicBezTo>
                    <a:pt x="906" y="1104"/>
                    <a:pt x="948" y="1113"/>
                    <a:pt x="951" y="1097"/>
                  </a:cubicBezTo>
                  <a:close/>
                  <a:moveTo>
                    <a:pt x="1197" y="1020"/>
                  </a:moveTo>
                  <a:cubicBezTo>
                    <a:pt x="1193" y="1073"/>
                    <a:pt x="1132" y="1228"/>
                    <a:pt x="1077" y="1294"/>
                  </a:cubicBezTo>
                  <a:cubicBezTo>
                    <a:pt x="1123" y="1330"/>
                    <a:pt x="1144" y="1229"/>
                    <a:pt x="1153" y="1210"/>
                  </a:cubicBezTo>
                  <a:cubicBezTo>
                    <a:pt x="1241" y="1131"/>
                    <a:pt x="1234" y="997"/>
                    <a:pt x="1197" y="1020"/>
                  </a:cubicBezTo>
                  <a:close/>
                  <a:moveTo>
                    <a:pt x="481" y="1291"/>
                  </a:moveTo>
                  <a:cubicBezTo>
                    <a:pt x="441" y="1286"/>
                    <a:pt x="450" y="1384"/>
                    <a:pt x="434" y="1395"/>
                  </a:cubicBezTo>
                  <a:cubicBezTo>
                    <a:pt x="429" y="1383"/>
                    <a:pt x="440" y="1288"/>
                    <a:pt x="446" y="1271"/>
                  </a:cubicBezTo>
                  <a:cubicBezTo>
                    <a:pt x="431" y="1249"/>
                    <a:pt x="411" y="1242"/>
                    <a:pt x="390" y="1247"/>
                  </a:cubicBezTo>
                  <a:cubicBezTo>
                    <a:pt x="377" y="1249"/>
                    <a:pt x="340" y="1305"/>
                    <a:pt x="292" y="1322"/>
                  </a:cubicBezTo>
                  <a:cubicBezTo>
                    <a:pt x="285" y="1337"/>
                    <a:pt x="227" y="1523"/>
                    <a:pt x="280" y="1580"/>
                  </a:cubicBezTo>
                  <a:cubicBezTo>
                    <a:pt x="346" y="1651"/>
                    <a:pt x="452" y="1597"/>
                    <a:pt x="448" y="1470"/>
                  </a:cubicBezTo>
                  <a:cubicBezTo>
                    <a:pt x="502" y="1471"/>
                    <a:pt x="504" y="1294"/>
                    <a:pt x="481" y="1291"/>
                  </a:cubicBezTo>
                  <a:close/>
                  <a:moveTo>
                    <a:pt x="268" y="1328"/>
                  </a:moveTo>
                  <a:cubicBezTo>
                    <a:pt x="260" y="1334"/>
                    <a:pt x="252" y="1335"/>
                    <a:pt x="246" y="1334"/>
                  </a:cubicBezTo>
                  <a:cubicBezTo>
                    <a:pt x="218" y="1355"/>
                    <a:pt x="183" y="1541"/>
                    <a:pt x="234" y="1558"/>
                  </a:cubicBezTo>
                  <a:cubicBezTo>
                    <a:pt x="245" y="1560"/>
                    <a:pt x="214" y="1470"/>
                    <a:pt x="268" y="13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6715125" y="1498600"/>
              <a:ext cx="293688" cy="476250"/>
            </a:xfrm>
            <a:custGeom>
              <a:avLst/>
              <a:gdLst>
                <a:gd name="T0" fmla="*/ 35 w 78"/>
                <a:gd name="T1" fmla="*/ 37 h 127"/>
                <a:gd name="T2" fmla="*/ 5 w 78"/>
                <a:gd name="T3" fmla="*/ 8 h 127"/>
                <a:gd name="T4" fmla="*/ 76 w 78"/>
                <a:gd name="T5" fmla="*/ 78 h 127"/>
                <a:gd name="T6" fmla="*/ 5 w 78"/>
                <a:gd name="T7" fmla="*/ 126 h 127"/>
                <a:gd name="T8" fmla="*/ 15 w 78"/>
                <a:gd name="T9" fmla="*/ 121 h 127"/>
                <a:gd name="T10" fmla="*/ 61 w 78"/>
                <a:gd name="T11" fmla="*/ 75 h 127"/>
                <a:gd name="T12" fmla="*/ 29 w 78"/>
                <a:gd name="T13" fmla="*/ 52 h 127"/>
                <a:gd name="T14" fmla="*/ 35 w 78"/>
                <a:gd name="T15" fmla="*/ 3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27">
                  <a:moveTo>
                    <a:pt x="35" y="37"/>
                  </a:moveTo>
                  <a:cubicBezTo>
                    <a:pt x="29" y="24"/>
                    <a:pt x="4" y="28"/>
                    <a:pt x="5" y="8"/>
                  </a:cubicBezTo>
                  <a:cubicBezTo>
                    <a:pt x="6" y="0"/>
                    <a:pt x="74" y="13"/>
                    <a:pt x="76" y="78"/>
                  </a:cubicBezTo>
                  <a:cubicBezTo>
                    <a:pt x="78" y="118"/>
                    <a:pt x="39" y="127"/>
                    <a:pt x="5" y="126"/>
                  </a:cubicBezTo>
                  <a:cubicBezTo>
                    <a:pt x="0" y="126"/>
                    <a:pt x="9" y="122"/>
                    <a:pt x="15" y="121"/>
                  </a:cubicBezTo>
                  <a:cubicBezTo>
                    <a:pt x="35" y="117"/>
                    <a:pt x="69" y="105"/>
                    <a:pt x="61" y="75"/>
                  </a:cubicBezTo>
                  <a:cubicBezTo>
                    <a:pt x="57" y="58"/>
                    <a:pt x="40" y="55"/>
                    <a:pt x="29" y="52"/>
                  </a:cubicBezTo>
                  <a:cubicBezTo>
                    <a:pt x="19" y="49"/>
                    <a:pt x="37" y="47"/>
                    <a:pt x="35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8"/>
            <p:cNvSpPr>
              <a:spLocks/>
            </p:cNvSpPr>
            <p:nvPr/>
          </p:nvSpPr>
          <p:spPr bwMode="auto">
            <a:xfrm>
              <a:off x="7997825" y="758825"/>
              <a:ext cx="277813" cy="533400"/>
            </a:xfrm>
            <a:custGeom>
              <a:avLst/>
              <a:gdLst>
                <a:gd name="T0" fmla="*/ 64 w 74"/>
                <a:gd name="T1" fmla="*/ 64 h 142"/>
                <a:gd name="T2" fmla="*/ 53 w 74"/>
                <a:gd name="T3" fmla="*/ 138 h 142"/>
                <a:gd name="T4" fmla="*/ 9 w 74"/>
                <a:gd name="T5" fmla="*/ 78 h 142"/>
                <a:gd name="T6" fmla="*/ 20 w 74"/>
                <a:gd name="T7" fmla="*/ 3 h 142"/>
                <a:gd name="T8" fmla="*/ 64 w 74"/>
                <a:gd name="T9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42">
                  <a:moveTo>
                    <a:pt x="64" y="64"/>
                  </a:moveTo>
                  <a:cubicBezTo>
                    <a:pt x="74" y="101"/>
                    <a:pt x="68" y="135"/>
                    <a:pt x="53" y="138"/>
                  </a:cubicBezTo>
                  <a:cubicBezTo>
                    <a:pt x="38" y="142"/>
                    <a:pt x="18" y="115"/>
                    <a:pt x="9" y="78"/>
                  </a:cubicBezTo>
                  <a:cubicBezTo>
                    <a:pt x="0" y="40"/>
                    <a:pt x="5" y="7"/>
                    <a:pt x="20" y="3"/>
                  </a:cubicBezTo>
                  <a:cubicBezTo>
                    <a:pt x="35" y="0"/>
                    <a:pt x="55" y="27"/>
                    <a:pt x="64" y="6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9"/>
            <p:cNvSpPr>
              <a:spLocks/>
            </p:cNvSpPr>
            <p:nvPr/>
          </p:nvSpPr>
          <p:spPr bwMode="auto">
            <a:xfrm>
              <a:off x="6915150" y="746125"/>
              <a:ext cx="609600" cy="901700"/>
            </a:xfrm>
            <a:custGeom>
              <a:avLst/>
              <a:gdLst>
                <a:gd name="T0" fmla="*/ 160 w 162"/>
                <a:gd name="T1" fmla="*/ 177 h 240"/>
                <a:gd name="T2" fmla="*/ 97 w 162"/>
                <a:gd name="T3" fmla="*/ 133 h 240"/>
                <a:gd name="T4" fmla="*/ 13 w 162"/>
                <a:gd name="T5" fmla="*/ 110 h 240"/>
                <a:gd name="T6" fmla="*/ 58 w 162"/>
                <a:gd name="T7" fmla="*/ 189 h 240"/>
                <a:gd name="T8" fmla="*/ 129 w 162"/>
                <a:gd name="T9" fmla="*/ 227 h 240"/>
                <a:gd name="T10" fmla="*/ 137 w 162"/>
                <a:gd name="T11" fmla="*/ 195 h 240"/>
                <a:gd name="T12" fmla="*/ 160 w 162"/>
                <a:gd name="T13" fmla="*/ 17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40">
                  <a:moveTo>
                    <a:pt x="160" y="177"/>
                  </a:moveTo>
                  <a:cubicBezTo>
                    <a:pt x="162" y="152"/>
                    <a:pt x="108" y="150"/>
                    <a:pt x="97" y="133"/>
                  </a:cubicBezTo>
                  <a:cubicBezTo>
                    <a:pt x="86" y="103"/>
                    <a:pt x="63" y="0"/>
                    <a:pt x="13" y="110"/>
                  </a:cubicBezTo>
                  <a:cubicBezTo>
                    <a:pt x="0" y="138"/>
                    <a:pt x="47" y="171"/>
                    <a:pt x="58" y="189"/>
                  </a:cubicBezTo>
                  <a:cubicBezTo>
                    <a:pt x="84" y="237"/>
                    <a:pt x="117" y="240"/>
                    <a:pt x="129" y="227"/>
                  </a:cubicBezTo>
                  <a:cubicBezTo>
                    <a:pt x="141" y="214"/>
                    <a:pt x="131" y="206"/>
                    <a:pt x="137" y="195"/>
                  </a:cubicBezTo>
                  <a:cubicBezTo>
                    <a:pt x="150" y="193"/>
                    <a:pt x="159" y="188"/>
                    <a:pt x="160" y="177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10"/>
            <p:cNvSpPr>
              <a:spLocks noEditPoints="1"/>
            </p:cNvSpPr>
            <p:nvPr/>
          </p:nvSpPr>
          <p:spPr bwMode="auto">
            <a:xfrm>
              <a:off x="6189663" y="284163"/>
              <a:ext cx="3390900" cy="2251075"/>
            </a:xfrm>
            <a:custGeom>
              <a:avLst/>
              <a:gdLst>
                <a:gd name="T0" fmla="*/ 259 w 902"/>
                <a:gd name="T1" fmla="*/ 478 h 599"/>
                <a:gd name="T2" fmla="*/ 482 w 902"/>
                <a:gd name="T3" fmla="*/ 597 h 599"/>
                <a:gd name="T4" fmla="*/ 621 w 902"/>
                <a:gd name="T5" fmla="*/ 553 h 599"/>
                <a:gd name="T6" fmla="*/ 614 w 902"/>
                <a:gd name="T7" fmla="*/ 505 h 599"/>
                <a:gd name="T8" fmla="*/ 573 w 902"/>
                <a:gd name="T9" fmla="*/ 549 h 599"/>
                <a:gd name="T10" fmla="*/ 515 w 902"/>
                <a:gd name="T11" fmla="*/ 572 h 599"/>
                <a:gd name="T12" fmla="*/ 464 w 902"/>
                <a:gd name="T13" fmla="*/ 424 h 599"/>
                <a:gd name="T14" fmla="*/ 425 w 902"/>
                <a:gd name="T15" fmla="*/ 289 h 599"/>
                <a:gd name="T16" fmla="*/ 573 w 902"/>
                <a:gd name="T17" fmla="*/ 335 h 599"/>
                <a:gd name="T18" fmla="*/ 686 w 902"/>
                <a:gd name="T19" fmla="*/ 372 h 599"/>
                <a:gd name="T20" fmla="*/ 797 w 902"/>
                <a:gd name="T21" fmla="*/ 162 h 599"/>
                <a:gd name="T22" fmla="*/ 626 w 902"/>
                <a:gd name="T23" fmla="*/ 195 h 599"/>
                <a:gd name="T24" fmla="*/ 642 w 902"/>
                <a:gd name="T25" fmla="*/ 170 h 599"/>
                <a:gd name="T26" fmla="*/ 637 w 902"/>
                <a:gd name="T27" fmla="*/ 76 h 599"/>
                <a:gd name="T28" fmla="*/ 693 w 902"/>
                <a:gd name="T29" fmla="*/ 133 h 599"/>
                <a:gd name="T30" fmla="*/ 613 w 902"/>
                <a:gd name="T31" fmla="*/ 42 h 599"/>
                <a:gd name="T32" fmla="*/ 273 w 902"/>
                <a:gd name="T33" fmla="*/ 170 h 599"/>
                <a:gd name="T34" fmla="*/ 367 w 902"/>
                <a:gd name="T35" fmla="*/ 288 h 599"/>
                <a:gd name="T36" fmla="*/ 345 w 902"/>
                <a:gd name="T37" fmla="*/ 328 h 599"/>
                <a:gd name="T38" fmla="*/ 254 w 902"/>
                <a:gd name="T39" fmla="*/ 347 h 599"/>
                <a:gd name="T40" fmla="*/ 181 w 902"/>
                <a:gd name="T41" fmla="*/ 278 h 599"/>
                <a:gd name="T42" fmla="*/ 65 w 902"/>
                <a:gd name="T43" fmla="*/ 315 h 599"/>
                <a:gd name="T44" fmla="*/ 259 w 902"/>
                <a:gd name="T45" fmla="*/ 478 h 599"/>
                <a:gd name="T46" fmla="*/ 501 w 902"/>
                <a:gd name="T47" fmla="*/ 129 h 599"/>
                <a:gd name="T48" fmla="*/ 545 w 902"/>
                <a:gd name="T49" fmla="*/ 190 h 599"/>
                <a:gd name="T50" fmla="*/ 534 w 902"/>
                <a:gd name="T51" fmla="*/ 264 h 599"/>
                <a:gd name="T52" fmla="*/ 490 w 902"/>
                <a:gd name="T53" fmla="*/ 204 h 599"/>
                <a:gd name="T54" fmla="*/ 501 w 902"/>
                <a:gd name="T55" fmla="*/ 129 h 599"/>
                <a:gd name="T56" fmla="*/ 155 w 902"/>
                <a:gd name="T57" fmla="*/ 444 h 599"/>
                <a:gd name="T58" fmla="*/ 201 w 902"/>
                <a:gd name="T59" fmla="*/ 398 h 599"/>
                <a:gd name="T60" fmla="*/ 169 w 902"/>
                <a:gd name="T61" fmla="*/ 375 h 599"/>
                <a:gd name="T62" fmla="*/ 175 w 902"/>
                <a:gd name="T63" fmla="*/ 360 h 599"/>
                <a:gd name="T64" fmla="*/ 145 w 902"/>
                <a:gd name="T65" fmla="*/ 331 h 599"/>
                <a:gd name="T66" fmla="*/ 216 w 902"/>
                <a:gd name="T67" fmla="*/ 401 h 599"/>
                <a:gd name="T68" fmla="*/ 145 w 902"/>
                <a:gd name="T69" fmla="*/ 449 h 599"/>
                <a:gd name="T70" fmla="*/ 155 w 902"/>
                <a:gd name="T71" fmla="*/ 444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2" h="599">
                  <a:moveTo>
                    <a:pt x="259" y="478"/>
                  </a:moveTo>
                  <a:cubicBezTo>
                    <a:pt x="278" y="465"/>
                    <a:pt x="369" y="599"/>
                    <a:pt x="482" y="597"/>
                  </a:cubicBezTo>
                  <a:cubicBezTo>
                    <a:pt x="535" y="596"/>
                    <a:pt x="586" y="586"/>
                    <a:pt x="621" y="553"/>
                  </a:cubicBezTo>
                  <a:cubicBezTo>
                    <a:pt x="640" y="533"/>
                    <a:pt x="683" y="484"/>
                    <a:pt x="614" y="505"/>
                  </a:cubicBezTo>
                  <a:cubicBezTo>
                    <a:pt x="592" y="512"/>
                    <a:pt x="605" y="540"/>
                    <a:pt x="573" y="549"/>
                  </a:cubicBezTo>
                  <a:cubicBezTo>
                    <a:pt x="558" y="555"/>
                    <a:pt x="546" y="582"/>
                    <a:pt x="515" y="572"/>
                  </a:cubicBezTo>
                  <a:cubicBezTo>
                    <a:pt x="456" y="549"/>
                    <a:pt x="505" y="449"/>
                    <a:pt x="464" y="424"/>
                  </a:cubicBezTo>
                  <a:cubicBezTo>
                    <a:pt x="423" y="399"/>
                    <a:pt x="397" y="322"/>
                    <a:pt x="425" y="289"/>
                  </a:cubicBezTo>
                  <a:cubicBezTo>
                    <a:pt x="448" y="267"/>
                    <a:pt x="523" y="340"/>
                    <a:pt x="573" y="335"/>
                  </a:cubicBezTo>
                  <a:cubicBezTo>
                    <a:pt x="623" y="330"/>
                    <a:pt x="650" y="366"/>
                    <a:pt x="686" y="372"/>
                  </a:cubicBezTo>
                  <a:cubicBezTo>
                    <a:pt x="902" y="403"/>
                    <a:pt x="877" y="199"/>
                    <a:pt x="797" y="162"/>
                  </a:cubicBezTo>
                  <a:cubicBezTo>
                    <a:pt x="740" y="138"/>
                    <a:pt x="675" y="149"/>
                    <a:pt x="626" y="195"/>
                  </a:cubicBezTo>
                  <a:cubicBezTo>
                    <a:pt x="626" y="189"/>
                    <a:pt x="642" y="176"/>
                    <a:pt x="642" y="170"/>
                  </a:cubicBezTo>
                  <a:cubicBezTo>
                    <a:pt x="629" y="147"/>
                    <a:pt x="611" y="96"/>
                    <a:pt x="637" y="76"/>
                  </a:cubicBezTo>
                  <a:cubicBezTo>
                    <a:pt x="661" y="63"/>
                    <a:pt x="665" y="138"/>
                    <a:pt x="693" y="133"/>
                  </a:cubicBezTo>
                  <a:cubicBezTo>
                    <a:pt x="702" y="131"/>
                    <a:pt x="672" y="0"/>
                    <a:pt x="613" y="42"/>
                  </a:cubicBezTo>
                  <a:cubicBezTo>
                    <a:pt x="579" y="67"/>
                    <a:pt x="398" y="200"/>
                    <a:pt x="273" y="170"/>
                  </a:cubicBezTo>
                  <a:cubicBezTo>
                    <a:pt x="304" y="276"/>
                    <a:pt x="358" y="245"/>
                    <a:pt x="367" y="288"/>
                  </a:cubicBezTo>
                  <a:cubicBezTo>
                    <a:pt x="375" y="321"/>
                    <a:pt x="351" y="318"/>
                    <a:pt x="345" y="328"/>
                  </a:cubicBezTo>
                  <a:cubicBezTo>
                    <a:pt x="350" y="369"/>
                    <a:pt x="306" y="412"/>
                    <a:pt x="254" y="347"/>
                  </a:cubicBezTo>
                  <a:cubicBezTo>
                    <a:pt x="233" y="321"/>
                    <a:pt x="213" y="291"/>
                    <a:pt x="181" y="278"/>
                  </a:cubicBezTo>
                  <a:cubicBezTo>
                    <a:pt x="130" y="259"/>
                    <a:pt x="77" y="293"/>
                    <a:pt x="65" y="315"/>
                  </a:cubicBezTo>
                  <a:cubicBezTo>
                    <a:pt x="0" y="436"/>
                    <a:pt x="163" y="543"/>
                    <a:pt x="259" y="478"/>
                  </a:cubicBezTo>
                  <a:close/>
                  <a:moveTo>
                    <a:pt x="501" y="129"/>
                  </a:moveTo>
                  <a:cubicBezTo>
                    <a:pt x="516" y="126"/>
                    <a:pt x="536" y="153"/>
                    <a:pt x="545" y="190"/>
                  </a:cubicBezTo>
                  <a:cubicBezTo>
                    <a:pt x="555" y="227"/>
                    <a:pt x="549" y="261"/>
                    <a:pt x="534" y="264"/>
                  </a:cubicBezTo>
                  <a:cubicBezTo>
                    <a:pt x="519" y="268"/>
                    <a:pt x="499" y="241"/>
                    <a:pt x="490" y="204"/>
                  </a:cubicBezTo>
                  <a:cubicBezTo>
                    <a:pt x="481" y="166"/>
                    <a:pt x="486" y="133"/>
                    <a:pt x="501" y="129"/>
                  </a:cubicBezTo>
                  <a:close/>
                  <a:moveTo>
                    <a:pt x="155" y="444"/>
                  </a:moveTo>
                  <a:cubicBezTo>
                    <a:pt x="175" y="440"/>
                    <a:pt x="209" y="428"/>
                    <a:pt x="201" y="398"/>
                  </a:cubicBezTo>
                  <a:cubicBezTo>
                    <a:pt x="197" y="381"/>
                    <a:pt x="180" y="378"/>
                    <a:pt x="169" y="375"/>
                  </a:cubicBezTo>
                  <a:cubicBezTo>
                    <a:pt x="159" y="372"/>
                    <a:pt x="177" y="370"/>
                    <a:pt x="175" y="360"/>
                  </a:cubicBezTo>
                  <a:cubicBezTo>
                    <a:pt x="169" y="347"/>
                    <a:pt x="144" y="351"/>
                    <a:pt x="145" y="331"/>
                  </a:cubicBezTo>
                  <a:cubicBezTo>
                    <a:pt x="146" y="323"/>
                    <a:pt x="214" y="336"/>
                    <a:pt x="216" y="401"/>
                  </a:cubicBezTo>
                  <a:cubicBezTo>
                    <a:pt x="218" y="441"/>
                    <a:pt x="179" y="450"/>
                    <a:pt x="145" y="449"/>
                  </a:cubicBezTo>
                  <a:cubicBezTo>
                    <a:pt x="140" y="449"/>
                    <a:pt x="149" y="445"/>
                    <a:pt x="155" y="444"/>
                  </a:cubicBezTo>
                  <a:close/>
                </a:path>
              </a:pathLst>
            </a:custGeom>
            <a:solidFill>
              <a:srgbClr val="F2C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11"/>
            <p:cNvSpPr>
              <a:spLocks/>
            </p:cNvSpPr>
            <p:nvPr/>
          </p:nvSpPr>
          <p:spPr bwMode="auto">
            <a:xfrm>
              <a:off x="8948738" y="2470150"/>
              <a:ext cx="1000125" cy="1571625"/>
            </a:xfrm>
            <a:custGeom>
              <a:avLst/>
              <a:gdLst>
                <a:gd name="T0" fmla="*/ 17 w 266"/>
                <a:gd name="T1" fmla="*/ 369 h 418"/>
                <a:gd name="T2" fmla="*/ 153 w 266"/>
                <a:gd name="T3" fmla="*/ 369 h 418"/>
                <a:gd name="T4" fmla="*/ 233 w 266"/>
                <a:gd name="T5" fmla="*/ 92 h 418"/>
                <a:gd name="T6" fmla="*/ 45 w 266"/>
                <a:gd name="T7" fmla="*/ 151 h 418"/>
                <a:gd name="T8" fmla="*/ 51 w 266"/>
                <a:gd name="T9" fmla="*/ 223 h 418"/>
                <a:gd name="T10" fmla="*/ 17 w 266"/>
                <a:gd name="T11" fmla="*/ 36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418">
                  <a:moveTo>
                    <a:pt x="17" y="369"/>
                  </a:moveTo>
                  <a:cubicBezTo>
                    <a:pt x="56" y="418"/>
                    <a:pt x="127" y="408"/>
                    <a:pt x="153" y="369"/>
                  </a:cubicBezTo>
                  <a:cubicBezTo>
                    <a:pt x="209" y="267"/>
                    <a:pt x="266" y="144"/>
                    <a:pt x="233" y="92"/>
                  </a:cubicBezTo>
                  <a:cubicBezTo>
                    <a:pt x="209" y="56"/>
                    <a:pt x="77" y="0"/>
                    <a:pt x="45" y="151"/>
                  </a:cubicBezTo>
                  <a:cubicBezTo>
                    <a:pt x="43" y="160"/>
                    <a:pt x="60" y="188"/>
                    <a:pt x="51" y="223"/>
                  </a:cubicBezTo>
                  <a:cubicBezTo>
                    <a:pt x="42" y="259"/>
                    <a:pt x="0" y="347"/>
                    <a:pt x="17" y="369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12"/>
            <p:cNvSpPr>
              <a:spLocks/>
            </p:cNvSpPr>
            <p:nvPr/>
          </p:nvSpPr>
          <p:spPr bwMode="auto">
            <a:xfrm>
              <a:off x="6156325" y="-823913"/>
              <a:ext cx="2511425" cy="2347913"/>
            </a:xfrm>
            <a:custGeom>
              <a:avLst/>
              <a:gdLst>
                <a:gd name="T0" fmla="*/ 590 w 668"/>
                <a:gd name="T1" fmla="*/ 70 h 625"/>
                <a:gd name="T2" fmla="*/ 442 w 668"/>
                <a:gd name="T3" fmla="*/ 43 h 625"/>
                <a:gd name="T4" fmla="*/ 111 w 668"/>
                <a:gd name="T5" fmla="*/ 474 h 625"/>
                <a:gd name="T6" fmla="*/ 94 w 668"/>
                <a:gd name="T7" fmla="*/ 444 h 625"/>
                <a:gd name="T8" fmla="*/ 38 w 668"/>
                <a:gd name="T9" fmla="*/ 605 h 625"/>
                <a:gd name="T10" fmla="*/ 101 w 668"/>
                <a:gd name="T11" fmla="*/ 568 h 625"/>
                <a:gd name="T12" fmla="*/ 190 w 668"/>
                <a:gd name="T13" fmla="*/ 539 h 625"/>
                <a:gd name="T14" fmla="*/ 437 w 668"/>
                <a:gd name="T15" fmla="*/ 275 h 625"/>
                <a:gd name="T16" fmla="*/ 628 w 668"/>
                <a:gd name="T17" fmla="*/ 182 h 625"/>
                <a:gd name="T18" fmla="*/ 642 w 668"/>
                <a:gd name="T19" fmla="*/ 206 h 625"/>
                <a:gd name="T20" fmla="*/ 590 w 668"/>
                <a:gd name="T21" fmla="*/ 7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8" h="625">
                  <a:moveTo>
                    <a:pt x="590" y="70"/>
                  </a:moveTo>
                  <a:cubicBezTo>
                    <a:pt x="548" y="41"/>
                    <a:pt x="507" y="28"/>
                    <a:pt x="442" y="43"/>
                  </a:cubicBezTo>
                  <a:cubicBezTo>
                    <a:pt x="353" y="71"/>
                    <a:pt x="169" y="200"/>
                    <a:pt x="111" y="474"/>
                  </a:cubicBezTo>
                  <a:cubicBezTo>
                    <a:pt x="103" y="502"/>
                    <a:pt x="110" y="447"/>
                    <a:pt x="94" y="444"/>
                  </a:cubicBezTo>
                  <a:cubicBezTo>
                    <a:pt x="33" y="433"/>
                    <a:pt x="0" y="549"/>
                    <a:pt x="38" y="605"/>
                  </a:cubicBezTo>
                  <a:cubicBezTo>
                    <a:pt x="51" y="625"/>
                    <a:pt x="63" y="587"/>
                    <a:pt x="101" y="568"/>
                  </a:cubicBezTo>
                  <a:cubicBezTo>
                    <a:pt x="134" y="550"/>
                    <a:pt x="182" y="554"/>
                    <a:pt x="190" y="539"/>
                  </a:cubicBezTo>
                  <a:cubicBezTo>
                    <a:pt x="294" y="322"/>
                    <a:pt x="446" y="290"/>
                    <a:pt x="437" y="275"/>
                  </a:cubicBezTo>
                  <a:cubicBezTo>
                    <a:pt x="328" y="104"/>
                    <a:pt x="593" y="0"/>
                    <a:pt x="628" y="182"/>
                  </a:cubicBezTo>
                  <a:cubicBezTo>
                    <a:pt x="631" y="199"/>
                    <a:pt x="632" y="210"/>
                    <a:pt x="642" y="206"/>
                  </a:cubicBezTo>
                  <a:cubicBezTo>
                    <a:pt x="668" y="200"/>
                    <a:pt x="640" y="106"/>
                    <a:pt x="590" y="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13"/>
            <p:cNvSpPr>
              <a:spLocks/>
            </p:cNvSpPr>
            <p:nvPr/>
          </p:nvSpPr>
          <p:spPr bwMode="auto">
            <a:xfrm>
              <a:off x="8858250" y="-342900"/>
              <a:ext cx="1263650" cy="1360488"/>
            </a:xfrm>
            <a:custGeom>
              <a:avLst/>
              <a:gdLst>
                <a:gd name="T0" fmla="*/ 149 w 336"/>
                <a:gd name="T1" fmla="*/ 29 h 362"/>
                <a:gd name="T2" fmla="*/ 80 w 336"/>
                <a:gd name="T3" fmla="*/ 24 h 362"/>
                <a:gd name="T4" fmla="*/ 168 w 336"/>
                <a:gd name="T5" fmla="*/ 139 h 362"/>
                <a:gd name="T6" fmla="*/ 243 w 336"/>
                <a:gd name="T7" fmla="*/ 167 h 362"/>
                <a:gd name="T8" fmla="*/ 138 w 336"/>
                <a:gd name="T9" fmla="*/ 181 h 362"/>
                <a:gd name="T10" fmla="*/ 0 w 336"/>
                <a:gd name="T11" fmla="*/ 242 h 362"/>
                <a:gd name="T12" fmla="*/ 15 w 336"/>
                <a:gd name="T13" fmla="*/ 284 h 362"/>
                <a:gd name="T14" fmla="*/ 153 w 336"/>
                <a:gd name="T15" fmla="*/ 341 h 362"/>
                <a:gd name="T16" fmla="*/ 208 w 336"/>
                <a:gd name="T17" fmla="*/ 292 h 362"/>
                <a:gd name="T18" fmla="*/ 134 w 336"/>
                <a:gd name="T19" fmla="*/ 276 h 362"/>
                <a:gd name="T20" fmla="*/ 149 w 336"/>
                <a:gd name="T21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6" h="362">
                  <a:moveTo>
                    <a:pt x="149" y="29"/>
                  </a:moveTo>
                  <a:cubicBezTo>
                    <a:pt x="136" y="0"/>
                    <a:pt x="86" y="0"/>
                    <a:pt x="80" y="24"/>
                  </a:cubicBezTo>
                  <a:cubicBezTo>
                    <a:pt x="136" y="12"/>
                    <a:pt x="176" y="88"/>
                    <a:pt x="168" y="139"/>
                  </a:cubicBezTo>
                  <a:cubicBezTo>
                    <a:pt x="206" y="191"/>
                    <a:pt x="252" y="147"/>
                    <a:pt x="243" y="167"/>
                  </a:cubicBezTo>
                  <a:cubicBezTo>
                    <a:pt x="221" y="214"/>
                    <a:pt x="151" y="164"/>
                    <a:pt x="138" y="181"/>
                  </a:cubicBezTo>
                  <a:cubicBezTo>
                    <a:pt x="97" y="213"/>
                    <a:pt x="51" y="235"/>
                    <a:pt x="0" y="242"/>
                  </a:cubicBezTo>
                  <a:cubicBezTo>
                    <a:pt x="10" y="254"/>
                    <a:pt x="15" y="267"/>
                    <a:pt x="15" y="284"/>
                  </a:cubicBezTo>
                  <a:cubicBezTo>
                    <a:pt x="60" y="279"/>
                    <a:pt x="116" y="278"/>
                    <a:pt x="153" y="341"/>
                  </a:cubicBezTo>
                  <a:cubicBezTo>
                    <a:pt x="196" y="362"/>
                    <a:pt x="219" y="317"/>
                    <a:pt x="208" y="292"/>
                  </a:cubicBezTo>
                  <a:cubicBezTo>
                    <a:pt x="178" y="301"/>
                    <a:pt x="143" y="294"/>
                    <a:pt x="134" y="276"/>
                  </a:cubicBezTo>
                  <a:cubicBezTo>
                    <a:pt x="322" y="316"/>
                    <a:pt x="336" y="11"/>
                    <a:pt x="14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14"/>
            <p:cNvSpPr>
              <a:spLocks/>
            </p:cNvSpPr>
            <p:nvPr/>
          </p:nvSpPr>
          <p:spPr bwMode="auto">
            <a:xfrm>
              <a:off x="6140450" y="4105275"/>
              <a:ext cx="319088" cy="871538"/>
            </a:xfrm>
            <a:custGeom>
              <a:avLst/>
              <a:gdLst>
                <a:gd name="T0" fmla="*/ 63 w 85"/>
                <a:gd name="T1" fmla="*/ 6 h 232"/>
                <a:gd name="T2" fmla="*/ 51 w 85"/>
                <a:gd name="T3" fmla="*/ 230 h 232"/>
                <a:gd name="T4" fmla="*/ 85 w 85"/>
                <a:gd name="T5" fmla="*/ 0 h 232"/>
                <a:gd name="T6" fmla="*/ 63 w 85"/>
                <a:gd name="T7" fmla="*/ 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232">
                  <a:moveTo>
                    <a:pt x="63" y="6"/>
                  </a:moveTo>
                  <a:cubicBezTo>
                    <a:pt x="35" y="27"/>
                    <a:pt x="0" y="213"/>
                    <a:pt x="51" y="230"/>
                  </a:cubicBezTo>
                  <a:cubicBezTo>
                    <a:pt x="62" y="232"/>
                    <a:pt x="31" y="142"/>
                    <a:pt x="85" y="0"/>
                  </a:cubicBezTo>
                  <a:cubicBezTo>
                    <a:pt x="77" y="6"/>
                    <a:pt x="69" y="7"/>
                    <a:pt x="6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15"/>
            <p:cNvSpPr>
              <a:spLocks/>
            </p:cNvSpPr>
            <p:nvPr/>
          </p:nvSpPr>
          <p:spPr bwMode="auto">
            <a:xfrm>
              <a:off x="8869363" y="-279400"/>
              <a:ext cx="488950" cy="290513"/>
            </a:xfrm>
            <a:custGeom>
              <a:avLst/>
              <a:gdLst>
                <a:gd name="T0" fmla="*/ 0 w 130"/>
                <a:gd name="T1" fmla="*/ 52 h 77"/>
                <a:gd name="T2" fmla="*/ 130 w 130"/>
                <a:gd name="T3" fmla="*/ 77 h 77"/>
                <a:gd name="T4" fmla="*/ 0 w 130"/>
                <a:gd name="T5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7">
                  <a:moveTo>
                    <a:pt x="0" y="52"/>
                  </a:moveTo>
                  <a:cubicBezTo>
                    <a:pt x="39" y="42"/>
                    <a:pt x="117" y="66"/>
                    <a:pt x="130" y="77"/>
                  </a:cubicBezTo>
                  <a:cubicBezTo>
                    <a:pt x="119" y="26"/>
                    <a:pt x="42" y="0"/>
                    <a:pt x="0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16"/>
            <p:cNvSpPr>
              <a:spLocks noEditPoints="1"/>
            </p:cNvSpPr>
            <p:nvPr/>
          </p:nvSpPr>
          <p:spPr bwMode="auto">
            <a:xfrm>
              <a:off x="7654925" y="-496888"/>
              <a:ext cx="831850" cy="687388"/>
            </a:xfrm>
            <a:custGeom>
              <a:avLst/>
              <a:gdLst>
                <a:gd name="T0" fmla="*/ 221 w 221"/>
                <a:gd name="T1" fmla="*/ 124 h 183"/>
                <a:gd name="T2" fmla="*/ 99 w 221"/>
                <a:gd name="T3" fmla="*/ 19 h 183"/>
                <a:gd name="T4" fmla="*/ 58 w 221"/>
                <a:gd name="T5" fmla="*/ 183 h 183"/>
                <a:gd name="T6" fmla="*/ 221 w 221"/>
                <a:gd name="T7" fmla="*/ 124 h 183"/>
                <a:gd name="T8" fmla="*/ 178 w 221"/>
                <a:gd name="T9" fmla="*/ 138 h 183"/>
                <a:gd name="T10" fmla="*/ 153 w 221"/>
                <a:gd name="T11" fmla="*/ 97 h 183"/>
                <a:gd name="T12" fmla="*/ 135 w 221"/>
                <a:gd name="T13" fmla="*/ 133 h 183"/>
                <a:gd name="T14" fmla="*/ 98 w 221"/>
                <a:gd name="T15" fmla="*/ 111 h 183"/>
                <a:gd name="T16" fmla="*/ 105 w 221"/>
                <a:gd name="T17" fmla="*/ 156 h 183"/>
                <a:gd name="T18" fmla="*/ 68 w 221"/>
                <a:gd name="T19" fmla="*/ 154 h 183"/>
                <a:gd name="T20" fmla="*/ 78 w 221"/>
                <a:gd name="T21" fmla="*/ 55 h 183"/>
                <a:gd name="T22" fmla="*/ 125 w 221"/>
                <a:gd name="T23" fmla="*/ 84 h 183"/>
                <a:gd name="T24" fmla="*/ 143 w 221"/>
                <a:gd name="T25" fmla="*/ 35 h 183"/>
                <a:gd name="T26" fmla="*/ 200 w 221"/>
                <a:gd name="T27" fmla="*/ 118 h 183"/>
                <a:gd name="T28" fmla="*/ 178 w 221"/>
                <a:gd name="T29" fmla="*/ 13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1" h="183">
                  <a:moveTo>
                    <a:pt x="221" y="124"/>
                  </a:moveTo>
                  <a:cubicBezTo>
                    <a:pt x="215" y="35"/>
                    <a:pt x="152" y="0"/>
                    <a:pt x="99" y="19"/>
                  </a:cubicBezTo>
                  <a:cubicBezTo>
                    <a:pt x="39" y="44"/>
                    <a:pt x="0" y="111"/>
                    <a:pt x="58" y="183"/>
                  </a:cubicBezTo>
                  <a:cubicBezTo>
                    <a:pt x="134" y="173"/>
                    <a:pt x="219" y="130"/>
                    <a:pt x="221" y="124"/>
                  </a:cubicBezTo>
                  <a:close/>
                  <a:moveTo>
                    <a:pt x="178" y="138"/>
                  </a:moveTo>
                  <a:cubicBezTo>
                    <a:pt x="174" y="138"/>
                    <a:pt x="162" y="106"/>
                    <a:pt x="153" y="97"/>
                  </a:cubicBezTo>
                  <a:cubicBezTo>
                    <a:pt x="146" y="106"/>
                    <a:pt x="139" y="134"/>
                    <a:pt x="135" y="133"/>
                  </a:cubicBezTo>
                  <a:cubicBezTo>
                    <a:pt x="130" y="130"/>
                    <a:pt x="109" y="112"/>
                    <a:pt x="98" y="111"/>
                  </a:cubicBezTo>
                  <a:cubicBezTo>
                    <a:pt x="99" y="127"/>
                    <a:pt x="102" y="141"/>
                    <a:pt x="105" y="156"/>
                  </a:cubicBezTo>
                  <a:cubicBezTo>
                    <a:pt x="99" y="161"/>
                    <a:pt x="71" y="162"/>
                    <a:pt x="68" y="154"/>
                  </a:cubicBezTo>
                  <a:cubicBezTo>
                    <a:pt x="68" y="114"/>
                    <a:pt x="73" y="55"/>
                    <a:pt x="78" y="55"/>
                  </a:cubicBezTo>
                  <a:cubicBezTo>
                    <a:pt x="82" y="55"/>
                    <a:pt x="111" y="77"/>
                    <a:pt x="125" y="84"/>
                  </a:cubicBezTo>
                  <a:cubicBezTo>
                    <a:pt x="125" y="81"/>
                    <a:pt x="135" y="34"/>
                    <a:pt x="143" y="35"/>
                  </a:cubicBezTo>
                  <a:cubicBezTo>
                    <a:pt x="149" y="37"/>
                    <a:pt x="199" y="109"/>
                    <a:pt x="200" y="118"/>
                  </a:cubicBezTo>
                  <a:cubicBezTo>
                    <a:pt x="199" y="121"/>
                    <a:pt x="196" y="133"/>
                    <a:pt x="178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17"/>
            <p:cNvSpPr>
              <a:spLocks/>
            </p:cNvSpPr>
            <p:nvPr/>
          </p:nvSpPr>
          <p:spPr bwMode="auto">
            <a:xfrm>
              <a:off x="9501188" y="2862263"/>
              <a:ext cx="617538" cy="1250950"/>
            </a:xfrm>
            <a:custGeom>
              <a:avLst/>
              <a:gdLst>
                <a:gd name="T0" fmla="*/ 76 w 164"/>
                <a:gd name="T1" fmla="*/ 213 h 333"/>
                <a:gd name="T2" fmla="*/ 120 w 164"/>
                <a:gd name="T3" fmla="*/ 23 h 333"/>
                <a:gd name="T4" fmla="*/ 0 w 164"/>
                <a:gd name="T5" fmla="*/ 297 h 333"/>
                <a:gd name="T6" fmla="*/ 76 w 164"/>
                <a:gd name="T7" fmla="*/ 21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333">
                  <a:moveTo>
                    <a:pt x="76" y="213"/>
                  </a:moveTo>
                  <a:cubicBezTo>
                    <a:pt x="164" y="134"/>
                    <a:pt x="157" y="0"/>
                    <a:pt x="120" y="23"/>
                  </a:cubicBezTo>
                  <a:cubicBezTo>
                    <a:pt x="116" y="76"/>
                    <a:pt x="55" y="231"/>
                    <a:pt x="0" y="297"/>
                  </a:cubicBezTo>
                  <a:cubicBezTo>
                    <a:pt x="46" y="333"/>
                    <a:pt x="67" y="232"/>
                    <a:pt x="76" y="2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18"/>
            <p:cNvSpPr>
              <a:spLocks/>
            </p:cNvSpPr>
            <p:nvPr/>
          </p:nvSpPr>
          <p:spPr bwMode="auto">
            <a:xfrm>
              <a:off x="7181850" y="-23813"/>
              <a:ext cx="2192338" cy="936625"/>
            </a:xfrm>
            <a:custGeom>
              <a:avLst/>
              <a:gdLst>
                <a:gd name="T0" fmla="*/ 411 w 583"/>
                <a:gd name="T1" fmla="*/ 7 h 249"/>
                <a:gd name="T2" fmla="*/ 253 w 583"/>
                <a:gd name="T3" fmla="*/ 57 h 249"/>
                <a:gd name="T4" fmla="*/ 12 w 583"/>
                <a:gd name="T5" fmla="*/ 225 h 249"/>
                <a:gd name="T6" fmla="*/ 221 w 583"/>
                <a:gd name="T7" fmla="*/ 186 h 249"/>
                <a:gd name="T8" fmla="*/ 529 w 583"/>
                <a:gd name="T9" fmla="*/ 55 h 249"/>
                <a:gd name="T10" fmla="*/ 580 w 583"/>
                <a:gd name="T11" fmla="*/ 44 h 249"/>
                <a:gd name="T12" fmla="*/ 411 w 583"/>
                <a:gd name="T13" fmla="*/ 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249">
                  <a:moveTo>
                    <a:pt x="411" y="7"/>
                  </a:moveTo>
                  <a:cubicBezTo>
                    <a:pt x="349" y="11"/>
                    <a:pt x="336" y="35"/>
                    <a:pt x="253" y="57"/>
                  </a:cubicBezTo>
                  <a:cubicBezTo>
                    <a:pt x="158" y="83"/>
                    <a:pt x="52" y="147"/>
                    <a:pt x="12" y="225"/>
                  </a:cubicBezTo>
                  <a:cubicBezTo>
                    <a:pt x="0" y="249"/>
                    <a:pt x="137" y="238"/>
                    <a:pt x="221" y="186"/>
                  </a:cubicBezTo>
                  <a:cubicBezTo>
                    <a:pt x="320" y="125"/>
                    <a:pt x="392" y="66"/>
                    <a:pt x="529" y="55"/>
                  </a:cubicBezTo>
                  <a:cubicBezTo>
                    <a:pt x="542" y="54"/>
                    <a:pt x="577" y="58"/>
                    <a:pt x="580" y="44"/>
                  </a:cubicBezTo>
                  <a:cubicBezTo>
                    <a:pt x="583" y="33"/>
                    <a:pt x="525" y="0"/>
                    <a:pt x="411" y="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19"/>
            <p:cNvSpPr>
              <a:spLocks/>
            </p:cNvSpPr>
            <p:nvPr/>
          </p:nvSpPr>
          <p:spPr bwMode="auto">
            <a:xfrm>
              <a:off x="5764213" y="2609850"/>
              <a:ext cx="1320800" cy="1544638"/>
            </a:xfrm>
            <a:custGeom>
              <a:avLst/>
              <a:gdLst>
                <a:gd name="T0" fmla="*/ 9 w 351"/>
                <a:gd name="T1" fmla="*/ 238 h 411"/>
                <a:gd name="T2" fmla="*/ 252 w 351"/>
                <a:gd name="T3" fmla="*/ 325 h 411"/>
                <a:gd name="T4" fmla="*/ 209 w 351"/>
                <a:gd name="T5" fmla="*/ 326 h 411"/>
                <a:gd name="T6" fmla="*/ 258 w 351"/>
                <a:gd name="T7" fmla="*/ 267 h 411"/>
                <a:gd name="T8" fmla="*/ 246 w 351"/>
                <a:gd name="T9" fmla="*/ 291 h 411"/>
                <a:gd name="T10" fmla="*/ 267 w 351"/>
                <a:gd name="T11" fmla="*/ 132 h 411"/>
                <a:gd name="T12" fmla="*/ 295 w 351"/>
                <a:gd name="T13" fmla="*/ 138 h 411"/>
                <a:gd name="T14" fmla="*/ 92 w 351"/>
                <a:gd name="T15" fmla="*/ 71 h 411"/>
                <a:gd name="T16" fmla="*/ 129 w 351"/>
                <a:gd name="T17" fmla="*/ 77 h 411"/>
                <a:gd name="T18" fmla="*/ 9 w 351"/>
                <a:gd name="T19" fmla="*/ 238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1" h="411">
                  <a:moveTo>
                    <a:pt x="9" y="238"/>
                  </a:moveTo>
                  <a:cubicBezTo>
                    <a:pt x="16" y="330"/>
                    <a:pt x="174" y="411"/>
                    <a:pt x="252" y="325"/>
                  </a:cubicBezTo>
                  <a:cubicBezTo>
                    <a:pt x="229" y="285"/>
                    <a:pt x="216" y="345"/>
                    <a:pt x="209" y="326"/>
                  </a:cubicBezTo>
                  <a:cubicBezTo>
                    <a:pt x="197" y="296"/>
                    <a:pt x="267" y="226"/>
                    <a:pt x="258" y="267"/>
                  </a:cubicBezTo>
                  <a:cubicBezTo>
                    <a:pt x="255" y="278"/>
                    <a:pt x="249" y="282"/>
                    <a:pt x="246" y="291"/>
                  </a:cubicBezTo>
                  <a:cubicBezTo>
                    <a:pt x="351" y="312"/>
                    <a:pt x="316" y="158"/>
                    <a:pt x="267" y="132"/>
                  </a:cubicBezTo>
                  <a:cubicBezTo>
                    <a:pt x="246" y="120"/>
                    <a:pt x="273" y="114"/>
                    <a:pt x="295" y="138"/>
                  </a:cubicBezTo>
                  <a:cubicBezTo>
                    <a:pt x="303" y="60"/>
                    <a:pt x="108" y="0"/>
                    <a:pt x="92" y="71"/>
                  </a:cubicBezTo>
                  <a:cubicBezTo>
                    <a:pt x="90" y="81"/>
                    <a:pt x="119" y="67"/>
                    <a:pt x="129" y="77"/>
                  </a:cubicBezTo>
                  <a:cubicBezTo>
                    <a:pt x="143" y="96"/>
                    <a:pt x="0" y="72"/>
                    <a:pt x="9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20"/>
            <p:cNvSpPr>
              <a:spLocks/>
            </p:cNvSpPr>
            <p:nvPr/>
          </p:nvSpPr>
          <p:spPr bwMode="auto">
            <a:xfrm>
              <a:off x="6986588" y="2139950"/>
              <a:ext cx="233363" cy="112713"/>
            </a:xfrm>
            <a:custGeom>
              <a:avLst/>
              <a:gdLst>
                <a:gd name="T0" fmla="*/ 10 w 62"/>
                <a:gd name="T1" fmla="*/ 19 h 30"/>
                <a:gd name="T2" fmla="*/ 59 w 62"/>
                <a:gd name="T3" fmla="*/ 22 h 30"/>
                <a:gd name="T4" fmla="*/ 10 w 62"/>
                <a:gd name="T5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0">
                  <a:moveTo>
                    <a:pt x="10" y="19"/>
                  </a:moveTo>
                  <a:cubicBezTo>
                    <a:pt x="0" y="28"/>
                    <a:pt x="62" y="30"/>
                    <a:pt x="59" y="22"/>
                  </a:cubicBezTo>
                  <a:cubicBezTo>
                    <a:pt x="54" y="5"/>
                    <a:pt x="32" y="0"/>
                    <a:pt x="10" y="19"/>
                  </a:cubicBezTo>
                  <a:close/>
                </a:path>
              </a:pathLst>
            </a:custGeom>
            <a:solidFill>
              <a:srgbClr val="57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21"/>
            <p:cNvSpPr>
              <a:spLocks/>
            </p:cNvSpPr>
            <p:nvPr/>
          </p:nvSpPr>
          <p:spPr bwMode="auto">
            <a:xfrm>
              <a:off x="7983538" y="2062163"/>
              <a:ext cx="473075" cy="385763"/>
            </a:xfrm>
            <a:custGeom>
              <a:avLst/>
              <a:gdLst>
                <a:gd name="T0" fmla="*/ 26 w 126"/>
                <a:gd name="T1" fmla="*/ 11 h 103"/>
                <a:gd name="T2" fmla="*/ 94 w 126"/>
                <a:gd name="T3" fmla="*/ 51 h 103"/>
                <a:gd name="T4" fmla="*/ 115 w 126"/>
                <a:gd name="T5" fmla="*/ 13 h 103"/>
                <a:gd name="T6" fmla="*/ 96 w 126"/>
                <a:gd name="T7" fmla="*/ 45 h 103"/>
                <a:gd name="T8" fmla="*/ 26 w 126"/>
                <a:gd name="T9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03">
                  <a:moveTo>
                    <a:pt x="26" y="11"/>
                  </a:moveTo>
                  <a:cubicBezTo>
                    <a:pt x="0" y="85"/>
                    <a:pt x="67" y="103"/>
                    <a:pt x="94" y="51"/>
                  </a:cubicBezTo>
                  <a:cubicBezTo>
                    <a:pt x="126" y="44"/>
                    <a:pt x="122" y="16"/>
                    <a:pt x="115" y="13"/>
                  </a:cubicBezTo>
                  <a:cubicBezTo>
                    <a:pt x="107" y="9"/>
                    <a:pt x="78" y="8"/>
                    <a:pt x="96" y="45"/>
                  </a:cubicBezTo>
                  <a:cubicBezTo>
                    <a:pt x="72" y="21"/>
                    <a:pt x="30" y="0"/>
                    <a:pt x="26" y="11"/>
                  </a:cubicBezTo>
                  <a:close/>
                </a:path>
              </a:pathLst>
            </a:custGeom>
            <a:solidFill>
              <a:srgbClr val="D92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22"/>
            <p:cNvSpPr>
              <a:spLocks/>
            </p:cNvSpPr>
            <p:nvPr/>
          </p:nvSpPr>
          <p:spPr bwMode="auto">
            <a:xfrm>
              <a:off x="6516688" y="2238375"/>
              <a:ext cx="1085850" cy="668338"/>
            </a:xfrm>
            <a:custGeom>
              <a:avLst/>
              <a:gdLst>
                <a:gd name="T0" fmla="*/ 93 w 289"/>
                <a:gd name="T1" fmla="*/ 170 h 178"/>
                <a:gd name="T2" fmla="*/ 242 w 289"/>
                <a:gd name="T3" fmla="*/ 85 h 178"/>
                <a:gd name="T4" fmla="*/ 0 w 289"/>
                <a:gd name="T5" fmla="*/ 108 h 178"/>
                <a:gd name="T6" fmla="*/ 93 w 289"/>
                <a:gd name="T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178">
                  <a:moveTo>
                    <a:pt x="93" y="170"/>
                  </a:moveTo>
                  <a:cubicBezTo>
                    <a:pt x="99" y="178"/>
                    <a:pt x="215" y="107"/>
                    <a:pt x="242" y="85"/>
                  </a:cubicBezTo>
                  <a:cubicBezTo>
                    <a:pt x="289" y="46"/>
                    <a:pt x="106" y="0"/>
                    <a:pt x="0" y="108"/>
                  </a:cubicBezTo>
                  <a:cubicBezTo>
                    <a:pt x="51" y="128"/>
                    <a:pt x="79" y="151"/>
                    <a:pt x="93" y="1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23"/>
            <p:cNvSpPr>
              <a:spLocks/>
            </p:cNvSpPr>
            <p:nvPr/>
          </p:nvSpPr>
          <p:spPr bwMode="auto">
            <a:xfrm>
              <a:off x="8858250" y="4029075"/>
              <a:ext cx="41275" cy="7938"/>
            </a:xfrm>
            <a:custGeom>
              <a:avLst/>
              <a:gdLst>
                <a:gd name="T0" fmla="*/ 0 w 11"/>
                <a:gd name="T1" fmla="*/ 2 h 2"/>
                <a:gd name="T2" fmla="*/ 11 w 11"/>
                <a:gd name="T3" fmla="*/ 2 h 2"/>
                <a:gd name="T4" fmla="*/ 0 w 1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">
                  <a:moveTo>
                    <a:pt x="0" y="2"/>
                  </a:moveTo>
                  <a:cubicBezTo>
                    <a:pt x="4" y="2"/>
                    <a:pt x="7" y="2"/>
                    <a:pt x="11" y="2"/>
                  </a:cubicBezTo>
                  <a:cubicBezTo>
                    <a:pt x="8" y="0"/>
                    <a:pt x="4" y="0"/>
                    <a:pt x="0" y="2"/>
                  </a:cubicBezTo>
                  <a:close/>
                </a:path>
              </a:pathLst>
            </a:custGeom>
            <a:solidFill>
              <a:srgbClr val="171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24"/>
            <p:cNvSpPr>
              <a:spLocks/>
            </p:cNvSpPr>
            <p:nvPr/>
          </p:nvSpPr>
          <p:spPr bwMode="auto">
            <a:xfrm>
              <a:off x="8791575" y="2733675"/>
              <a:ext cx="258763" cy="563563"/>
            </a:xfrm>
            <a:custGeom>
              <a:avLst/>
              <a:gdLst>
                <a:gd name="T0" fmla="*/ 4 w 69"/>
                <a:gd name="T1" fmla="*/ 54 h 150"/>
                <a:gd name="T2" fmla="*/ 63 w 69"/>
                <a:gd name="T3" fmla="*/ 134 h 150"/>
                <a:gd name="T4" fmla="*/ 4 w 69"/>
                <a:gd name="T5" fmla="*/ 5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150">
                  <a:moveTo>
                    <a:pt x="4" y="54"/>
                  </a:moveTo>
                  <a:cubicBezTo>
                    <a:pt x="18" y="141"/>
                    <a:pt x="60" y="150"/>
                    <a:pt x="63" y="134"/>
                  </a:cubicBezTo>
                  <a:cubicBezTo>
                    <a:pt x="69" y="81"/>
                    <a:pt x="0" y="0"/>
                    <a:pt x="4" y="54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25"/>
            <p:cNvSpPr>
              <a:spLocks/>
            </p:cNvSpPr>
            <p:nvPr/>
          </p:nvSpPr>
          <p:spPr bwMode="auto">
            <a:xfrm>
              <a:off x="6305550" y="3781425"/>
              <a:ext cx="1041400" cy="1536700"/>
            </a:xfrm>
            <a:custGeom>
              <a:avLst/>
              <a:gdLst>
                <a:gd name="T0" fmla="*/ 221 w 277"/>
                <a:gd name="T1" fmla="*/ 228 h 409"/>
                <a:gd name="T2" fmla="*/ 254 w 277"/>
                <a:gd name="T3" fmla="*/ 49 h 409"/>
                <a:gd name="T4" fmla="*/ 207 w 277"/>
                <a:gd name="T5" fmla="*/ 153 h 409"/>
                <a:gd name="T6" fmla="*/ 219 w 277"/>
                <a:gd name="T7" fmla="*/ 29 h 409"/>
                <a:gd name="T8" fmla="*/ 163 w 277"/>
                <a:gd name="T9" fmla="*/ 5 h 409"/>
                <a:gd name="T10" fmla="*/ 65 w 277"/>
                <a:gd name="T11" fmla="*/ 80 h 409"/>
                <a:gd name="T12" fmla="*/ 53 w 277"/>
                <a:gd name="T13" fmla="*/ 338 h 409"/>
                <a:gd name="T14" fmla="*/ 221 w 277"/>
                <a:gd name="T15" fmla="*/ 22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7" h="409">
                  <a:moveTo>
                    <a:pt x="221" y="228"/>
                  </a:moveTo>
                  <a:cubicBezTo>
                    <a:pt x="275" y="229"/>
                    <a:pt x="277" y="52"/>
                    <a:pt x="254" y="49"/>
                  </a:cubicBezTo>
                  <a:cubicBezTo>
                    <a:pt x="214" y="44"/>
                    <a:pt x="223" y="142"/>
                    <a:pt x="207" y="153"/>
                  </a:cubicBezTo>
                  <a:cubicBezTo>
                    <a:pt x="202" y="141"/>
                    <a:pt x="213" y="46"/>
                    <a:pt x="219" y="29"/>
                  </a:cubicBezTo>
                  <a:cubicBezTo>
                    <a:pt x="204" y="7"/>
                    <a:pt x="184" y="0"/>
                    <a:pt x="163" y="5"/>
                  </a:cubicBezTo>
                  <a:cubicBezTo>
                    <a:pt x="150" y="7"/>
                    <a:pt x="113" y="63"/>
                    <a:pt x="65" y="80"/>
                  </a:cubicBezTo>
                  <a:cubicBezTo>
                    <a:pt x="58" y="95"/>
                    <a:pt x="0" y="281"/>
                    <a:pt x="53" y="338"/>
                  </a:cubicBezTo>
                  <a:cubicBezTo>
                    <a:pt x="119" y="409"/>
                    <a:pt x="225" y="355"/>
                    <a:pt x="221" y="228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26"/>
            <p:cNvSpPr>
              <a:spLocks/>
            </p:cNvSpPr>
            <p:nvPr/>
          </p:nvSpPr>
          <p:spPr bwMode="auto">
            <a:xfrm>
              <a:off x="7816850" y="1416050"/>
              <a:ext cx="1249363" cy="717550"/>
            </a:xfrm>
            <a:custGeom>
              <a:avLst/>
              <a:gdLst>
                <a:gd name="T0" fmla="*/ 317 w 332"/>
                <a:gd name="T1" fmla="*/ 98 h 191"/>
                <a:gd name="T2" fmla="*/ 232 w 332"/>
                <a:gd name="T3" fmla="*/ 94 h 191"/>
                <a:gd name="T4" fmla="*/ 173 w 332"/>
                <a:gd name="T5" fmla="*/ 60 h 191"/>
                <a:gd name="T6" fmla="*/ 90 w 332"/>
                <a:gd name="T7" fmla="*/ 51 h 191"/>
                <a:gd name="T8" fmla="*/ 12 w 332"/>
                <a:gd name="T9" fmla="*/ 19 h 191"/>
                <a:gd name="T10" fmla="*/ 59 w 332"/>
                <a:gd name="T11" fmla="*/ 111 h 191"/>
                <a:gd name="T12" fmla="*/ 151 w 332"/>
                <a:gd name="T13" fmla="*/ 163 h 191"/>
                <a:gd name="T14" fmla="*/ 202 w 332"/>
                <a:gd name="T15" fmla="*/ 178 h 191"/>
                <a:gd name="T16" fmla="*/ 250 w 332"/>
                <a:gd name="T17" fmla="*/ 156 h 191"/>
                <a:gd name="T18" fmla="*/ 317 w 332"/>
                <a:gd name="T19" fmla="*/ 9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2" h="191">
                  <a:moveTo>
                    <a:pt x="317" y="98"/>
                  </a:moveTo>
                  <a:cubicBezTo>
                    <a:pt x="292" y="91"/>
                    <a:pt x="282" y="108"/>
                    <a:pt x="232" y="94"/>
                  </a:cubicBezTo>
                  <a:cubicBezTo>
                    <a:pt x="214" y="88"/>
                    <a:pt x="193" y="67"/>
                    <a:pt x="173" y="60"/>
                  </a:cubicBezTo>
                  <a:cubicBezTo>
                    <a:pt x="147" y="51"/>
                    <a:pt x="116" y="57"/>
                    <a:pt x="90" y="51"/>
                  </a:cubicBezTo>
                  <a:cubicBezTo>
                    <a:pt x="65" y="44"/>
                    <a:pt x="13" y="0"/>
                    <a:pt x="12" y="19"/>
                  </a:cubicBezTo>
                  <a:cubicBezTo>
                    <a:pt x="0" y="113"/>
                    <a:pt x="54" y="86"/>
                    <a:pt x="59" y="111"/>
                  </a:cubicBezTo>
                  <a:cubicBezTo>
                    <a:pt x="75" y="191"/>
                    <a:pt x="141" y="174"/>
                    <a:pt x="151" y="163"/>
                  </a:cubicBezTo>
                  <a:cubicBezTo>
                    <a:pt x="161" y="153"/>
                    <a:pt x="186" y="178"/>
                    <a:pt x="202" y="178"/>
                  </a:cubicBezTo>
                  <a:cubicBezTo>
                    <a:pt x="228" y="178"/>
                    <a:pt x="236" y="156"/>
                    <a:pt x="250" y="156"/>
                  </a:cubicBezTo>
                  <a:cubicBezTo>
                    <a:pt x="319" y="156"/>
                    <a:pt x="332" y="122"/>
                    <a:pt x="317" y="98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27"/>
            <p:cNvSpPr>
              <a:spLocks/>
            </p:cNvSpPr>
            <p:nvPr/>
          </p:nvSpPr>
          <p:spPr bwMode="auto">
            <a:xfrm>
              <a:off x="7840663" y="2978150"/>
              <a:ext cx="657225" cy="465138"/>
            </a:xfrm>
            <a:custGeom>
              <a:avLst/>
              <a:gdLst>
                <a:gd name="T0" fmla="*/ 83 w 175"/>
                <a:gd name="T1" fmla="*/ 123 h 124"/>
                <a:gd name="T2" fmla="*/ 87 w 175"/>
                <a:gd name="T3" fmla="*/ 0 h 124"/>
                <a:gd name="T4" fmla="*/ 83 w 175"/>
                <a:gd name="T5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" h="124">
                  <a:moveTo>
                    <a:pt x="83" y="123"/>
                  </a:moveTo>
                  <a:cubicBezTo>
                    <a:pt x="175" y="122"/>
                    <a:pt x="157" y="1"/>
                    <a:pt x="87" y="0"/>
                  </a:cubicBezTo>
                  <a:cubicBezTo>
                    <a:pt x="0" y="0"/>
                    <a:pt x="6" y="124"/>
                    <a:pt x="83" y="123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28"/>
            <p:cNvSpPr>
              <a:spLocks noEditPoints="1"/>
            </p:cNvSpPr>
            <p:nvPr/>
          </p:nvSpPr>
          <p:spPr bwMode="auto">
            <a:xfrm>
              <a:off x="7016750" y="2538413"/>
              <a:ext cx="1924050" cy="1712913"/>
            </a:xfrm>
            <a:custGeom>
              <a:avLst/>
              <a:gdLst>
                <a:gd name="T0" fmla="*/ 158 w 512"/>
                <a:gd name="T1" fmla="*/ 438 h 456"/>
                <a:gd name="T2" fmla="*/ 471 w 512"/>
                <a:gd name="T3" fmla="*/ 332 h 456"/>
                <a:gd name="T4" fmla="*/ 508 w 512"/>
                <a:gd name="T5" fmla="*/ 229 h 456"/>
                <a:gd name="T6" fmla="*/ 482 w 512"/>
                <a:gd name="T7" fmla="*/ 181 h 456"/>
                <a:gd name="T8" fmla="*/ 465 w 512"/>
                <a:gd name="T9" fmla="*/ 71 h 456"/>
                <a:gd name="T10" fmla="*/ 390 w 512"/>
                <a:gd name="T11" fmla="*/ 0 h 456"/>
                <a:gd name="T12" fmla="*/ 420 w 512"/>
                <a:gd name="T13" fmla="*/ 63 h 456"/>
                <a:gd name="T14" fmla="*/ 321 w 512"/>
                <a:gd name="T15" fmla="*/ 83 h 456"/>
                <a:gd name="T16" fmla="*/ 256 w 512"/>
                <a:gd name="T17" fmla="*/ 19 h 456"/>
                <a:gd name="T18" fmla="*/ 187 w 512"/>
                <a:gd name="T19" fmla="*/ 4 h 456"/>
                <a:gd name="T20" fmla="*/ 0 w 512"/>
                <a:gd name="T21" fmla="*/ 203 h 456"/>
                <a:gd name="T22" fmla="*/ 3 w 512"/>
                <a:gd name="T23" fmla="*/ 300 h 456"/>
                <a:gd name="T24" fmla="*/ 109 w 512"/>
                <a:gd name="T25" fmla="*/ 369 h 456"/>
                <a:gd name="T26" fmla="*/ 158 w 512"/>
                <a:gd name="T27" fmla="*/ 438 h 456"/>
                <a:gd name="T28" fmla="*/ 299 w 512"/>
                <a:gd name="T29" fmla="*/ 99 h 456"/>
                <a:gd name="T30" fmla="*/ 305 w 512"/>
                <a:gd name="T31" fmla="*/ 259 h 456"/>
                <a:gd name="T32" fmla="*/ 299 w 512"/>
                <a:gd name="T33" fmla="*/ 9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2" h="456">
                  <a:moveTo>
                    <a:pt x="158" y="438"/>
                  </a:moveTo>
                  <a:cubicBezTo>
                    <a:pt x="293" y="456"/>
                    <a:pt x="412" y="410"/>
                    <a:pt x="471" y="332"/>
                  </a:cubicBezTo>
                  <a:cubicBezTo>
                    <a:pt x="492" y="306"/>
                    <a:pt x="512" y="269"/>
                    <a:pt x="508" y="229"/>
                  </a:cubicBezTo>
                  <a:cubicBezTo>
                    <a:pt x="506" y="214"/>
                    <a:pt x="491" y="197"/>
                    <a:pt x="482" y="181"/>
                  </a:cubicBezTo>
                  <a:cubicBezTo>
                    <a:pt x="466" y="152"/>
                    <a:pt x="442" y="107"/>
                    <a:pt x="465" y="71"/>
                  </a:cubicBezTo>
                  <a:cubicBezTo>
                    <a:pt x="442" y="42"/>
                    <a:pt x="423" y="21"/>
                    <a:pt x="390" y="0"/>
                  </a:cubicBezTo>
                  <a:cubicBezTo>
                    <a:pt x="389" y="22"/>
                    <a:pt x="423" y="42"/>
                    <a:pt x="420" y="63"/>
                  </a:cubicBezTo>
                  <a:cubicBezTo>
                    <a:pt x="415" y="90"/>
                    <a:pt x="348" y="89"/>
                    <a:pt x="321" y="83"/>
                  </a:cubicBezTo>
                  <a:cubicBezTo>
                    <a:pt x="290" y="72"/>
                    <a:pt x="283" y="32"/>
                    <a:pt x="256" y="19"/>
                  </a:cubicBezTo>
                  <a:cubicBezTo>
                    <a:pt x="237" y="10"/>
                    <a:pt x="213" y="8"/>
                    <a:pt x="187" y="4"/>
                  </a:cubicBezTo>
                  <a:cubicBezTo>
                    <a:pt x="226" y="91"/>
                    <a:pt x="193" y="280"/>
                    <a:pt x="0" y="203"/>
                  </a:cubicBezTo>
                  <a:cubicBezTo>
                    <a:pt x="11" y="231"/>
                    <a:pt x="10" y="262"/>
                    <a:pt x="3" y="300"/>
                  </a:cubicBezTo>
                  <a:cubicBezTo>
                    <a:pt x="74" y="380"/>
                    <a:pt x="91" y="342"/>
                    <a:pt x="109" y="369"/>
                  </a:cubicBezTo>
                  <a:cubicBezTo>
                    <a:pt x="115" y="385"/>
                    <a:pt x="89" y="428"/>
                    <a:pt x="158" y="438"/>
                  </a:cubicBezTo>
                  <a:close/>
                  <a:moveTo>
                    <a:pt x="299" y="99"/>
                  </a:moveTo>
                  <a:cubicBezTo>
                    <a:pt x="423" y="99"/>
                    <a:pt x="406" y="259"/>
                    <a:pt x="305" y="259"/>
                  </a:cubicBezTo>
                  <a:cubicBezTo>
                    <a:pt x="202" y="259"/>
                    <a:pt x="200" y="99"/>
                    <a:pt x="299" y="99"/>
                  </a:cubicBezTo>
                  <a:close/>
                </a:path>
              </a:pathLst>
            </a:custGeom>
            <a:solidFill>
              <a:srgbClr val="004F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29"/>
            <p:cNvSpPr>
              <a:spLocks/>
            </p:cNvSpPr>
            <p:nvPr/>
          </p:nvSpPr>
          <p:spPr bwMode="auto">
            <a:xfrm>
              <a:off x="8102600" y="2554288"/>
              <a:ext cx="422275" cy="269875"/>
            </a:xfrm>
            <a:custGeom>
              <a:avLst/>
              <a:gdLst>
                <a:gd name="T0" fmla="*/ 34 w 112"/>
                <a:gd name="T1" fmla="*/ 63 h 72"/>
                <a:gd name="T2" fmla="*/ 109 w 112"/>
                <a:gd name="T3" fmla="*/ 56 h 72"/>
                <a:gd name="T4" fmla="*/ 89 w 112"/>
                <a:gd name="T5" fmla="*/ 19 h 72"/>
                <a:gd name="T6" fmla="*/ 9 w 112"/>
                <a:gd name="T7" fmla="*/ 22 h 72"/>
                <a:gd name="T8" fmla="*/ 34 w 112"/>
                <a:gd name="T9" fmla="*/ 6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72">
                  <a:moveTo>
                    <a:pt x="34" y="63"/>
                  </a:moveTo>
                  <a:cubicBezTo>
                    <a:pt x="43" y="71"/>
                    <a:pt x="101" y="72"/>
                    <a:pt x="109" y="56"/>
                  </a:cubicBezTo>
                  <a:cubicBezTo>
                    <a:pt x="112" y="40"/>
                    <a:pt x="97" y="24"/>
                    <a:pt x="89" y="19"/>
                  </a:cubicBezTo>
                  <a:cubicBezTo>
                    <a:pt x="66" y="0"/>
                    <a:pt x="21" y="10"/>
                    <a:pt x="9" y="22"/>
                  </a:cubicBezTo>
                  <a:cubicBezTo>
                    <a:pt x="0" y="36"/>
                    <a:pt x="16" y="49"/>
                    <a:pt x="34" y="6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30"/>
            <p:cNvSpPr>
              <a:spLocks/>
            </p:cNvSpPr>
            <p:nvPr/>
          </p:nvSpPr>
          <p:spPr bwMode="auto">
            <a:xfrm>
              <a:off x="6986588" y="2489200"/>
              <a:ext cx="846138" cy="1060450"/>
            </a:xfrm>
            <a:custGeom>
              <a:avLst/>
              <a:gdLst>
                <a:gd name="T0" fmla="*/ 174 w 225"/>
                <a:gd name="T1" fmla="*/ 14 h 282"/>
                <a:gd name="T2" fmla="*/ 52 w 225"/>
                <a:gd name="T3" fmla="*/ 91 h 282"/>
                <a:gd name="T4" fmla="*/ 0 w 225"/>
                <a:gd name="T5" fmla="*/ 192 h 282"/>
                <a:gd name="T6" fmla="*/ 174 w 225"/>
                <a:gd name="T7" fmla="*/ 1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282">
                  <a:moveTo>
                    <a:pt x="174" y="14"/>
                  </a:moveTo>
                  <a:cubicBezTo>
                    <a:pt x="160" y="0"/>
                    <a:pt x="134" y="52"/>
                    <a:pt x="52" y="91"/>
                  </a:cubicBezTo>
                  <a:cubicBezTo>
                    <a:pt x="28" y="116"/>
                    <a:pt x="23" y="149"/>
                    <a:pt x="0" y="192"/>
                  </a:cubicBezTo>
                  <a:cubicBezTo>
                    <a:pt x="172" y="282"/>
                    <a:pt x="225" y="99"/>
                    <a:pt x="174" y="1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31"/>
            <p:cNvSpPr>
              <a:spLocks/>
            </p:cNvSpPr>
            <p:nvPr/>
          </p:nvSpPr>
          <p:spPr bwMode="auto">
            <a:xfrm>
              <a:off x="8553450" y="2035175"/>
              <a:ext cx="425450" cy="481013"/>
            </a:xfrm>
            <a:custGeom>
              <a:avLst/>
              <a:gdLst>
                <a:gd name="T0" fmla="*/ 64 w 113"/>
                <a:gd name="T1" fmla="*/ 13 h 128"/>
                <a:gd name="T2" fmla="*/ 0 w 113"/>
                <a:gd name="T3" fmla="*/ 112 h 128"/>
                <a:gd name="T4" fmla="*/ 104 w 113"/>
                <a:gd name="T5" fmla="*/ 22 h 128"/>
                <a:gd name="T6" fmla="*/ 64 w 113"/>
                <a:gd name="T7" fmla="*/ 1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128">
                  <a:moveTo>
                    <a:pt x="64" y="13"/>
                  </a:moveTo>
                  <a:cubicBezTo>
                    <a:pt x="42" y="77"/>
                    <a:pt x="4" y="87"/>
                    <a:pt x="0" y="112"/>
                  </a:cubicBezTo>
                  <a:cubicBezTo>
                    <a:pt x="30" y="128"/>
                    <a:pt x="91" y="51"/>
                    <a:pt x="104" y="22"/>
                  </a:cubicBezTo>
                  <a:cubicBezTo>
                    <a:pt x="113" y="0"/>
                    <a:pt x="68" y="0"/>
                    <a:pt x="64" y="1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32"/>
            <p:cNvSpPr>
              <a:spLocks/>
            </p:cNvSpPr>
            <p:nvPr/>
          </p:nvSpPr>
          <p:spPr bwMode="auto">
            <a:xfrm>
              <a:off x="7912100" y="-368300"/>
              <a:ext cx="495300" cy="481013"/>
            </a:xfrm>
            <a:custGeom>
              <a:avLst/>
              <a:gdLst>
                <a:gd name="T0" fmla="*/ 67 w 132"/>
                <a:gd name="T1" fmla="*/ 99 h 128"/>
                <a:gd name="T2" fmla="*/ 30 w 132"/>
                <a:gd name="T3" fmla="*/ 77 h 128"/>
                <a:gd name="T4" fmla="*/ 37 w 132"/>
                <a:gd name="T5" fmla="*/ 122 h 128"/>
                <a:gd name="T6" fmla="*/ 0 w 132"/>
                <a:gd name="T7" fmla="*/ 120 h 128"/>
                <a:gd name="T8" fmla="*/ 10 w 132"/>
                <a:gd name="T9" fmla="*/ 21 h 128"/>
                <a:gd name="T10" fmla="*/ 57 w 132"/>
                <a:gd name="T11" fmla="*/ 50 h 128"/>
                <a:gd name="T12" fmla="*/ 75 w 132"/>
                <a:gd name="T13" fmla="*/ 1 h 128"/>
                <a:gd name="T14" fmla="*/ 132 w 132"/>
                <a:gd name="T15" fmla="*/ 84 h 128"/>
                <a:gd name="T16" fmla="*/ 110 w 132"/>
                <a:gd name="T17" fmla="*/ 104 h 128"/>
                <a:gd name="T18" fmla="*/ 85 w 132"/>
                <a:gd name="T19" fmla="*/ 63 h 128"/>
                <a:gd name="T20" fmla="*/ 67 w 132"/>
                <a:gd name="T21" fmla="*/ 9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128">
                  <a:moveTo>
                    <a:pt x="67" y="99"/>
                  </a:moveTo>
                  <a:cubicBezTo>
                    <a:pt x="62" y="96"/>
                    <a:pt x="41" y="78"/>
                    <a:pt x="30" y="77"/>
                  </a:cubicBezTo>
                  <a:cubicBezTo>
                    <a:pt x="31" y="93"/>
                    <a:pt x="34" y="107"/>
                    <a:pt x="37" y="122"/>
                  </a:cubicBezTo>
                  <a:cubicBezTo>
                    <a:pt x="31" y="127"/>
                    <a:pt x="3" y="128"/>
                    <a:pt x="0" y="120"/>
                  </a:cubicBezTo>
                  <a:cubicBezTo>
                    <a:pt x="0" y="80"/>
                    <a:pt x="5" y="21"/>
                    <a:pt x="10" y="21"/>
                  </a:cubicBezTo>
                  <a:cubicBezTo>
                    <a:pt x="14" y="21"/>
                    <a:pt x="43" y="43"/>
                    <a:pt x="57" y="50"/>
                  </a:cubicBezTo>
                  <a:cubicBezTo>
                    <a:pt x="57" y="47"/>
                    <a:pt x="67" y="0"/>
                    <a:pt x="75" y="1"/>
                  </a:cubicBezTo>
                  <a:cubicBezTo>
                    <a:pt x="81" y="3"/>
                    <a:pt x="131" y="75"/>
                    <a:pt x="132" y="84"/>
                  </a:cubicBezTo>
                  <a:cubicBezTo>
                    <a:pt x="131" y="87"/>
                    <a:pt x="128" y="99"/>
                    <a:pt x="110" y="104"/>
                  </a:cubicBezTo>
                  <a:cubicBezTo>
                    <a:pt x="106" y="104"/>
                    <a:pt x="94" y="72"/>
                    <a:pt x="85" y="63"/>
                  </a:cubicBezTo>
                  <a:cubicBezTo>
                    <a:pt x="78" y="72"/>
                    <a:pt x="71" y="100"/>
                    <a:pt x="67" y="9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18" name="文本框 317"/>
          <p:cNvSpPr txBox="1"/>
          <p:nvPr/>
        </p:nvSpPr>
        <p:spPr>
          <a:xfrm>
            <a:off x="9964674" y="716598"/>
            <a:ext cx="1663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TIME</a:t>
            </a:r>
            <a:endParaRPr lang="zh-CN" altLang="en-US" sz="24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321" name="文本框 320"/>
          <p:cNvSpPr txBox="1"/>
          <p:nvPr/>
        </p:nvSpPr>
        <p:spPr>
          <a:xfrm>
            <a:off x="4271493" y="2249654"/>
            <a:ext cx="3649015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zh-CN" altLang="en-US" sz="8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  程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5" name="文本框 324"/>
          <p:cNvSpPr txBox="1"/>
          <p:nvPr/>
        </p:nvSpPr>
        <p:spPr>
          <a:xfrm>
            <a:off x="4261447" y="5212449"/>
            <a:ext cx="364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To Be A Hero</a:t>
            </a:r>
            <a:endParaRPr lang="zh-CN" altLang="en-US" sz="2400" b="1" dirty="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1888491" y="1264260"/>
            <a:ext cx="1467626" cy="581745"/>
            <a:chOff x="9019078" y="1345480"/>
            <a:chExt cx="1976088" cy="783292"/>
          </a:xfrm>
        </p:grpSpPr>
        <p:sp>
          <p:nvSpPr>
            <p:cNvPr id="364" name="任意多边形 363"/>
            <p:cNvSpPr/>
            <p:nvPr/>
          </p:nvSpPr>
          <p:spPr>
            <a:xfrm>
              <a:off x="9019078" y="1345480"/>
              <a:ext cx="1976088" cy="783292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20" name="组合 119"/>
            <p:cNvGrpSpPr/>
            <p:nvPr/>
          </p:nvGrpSpPr>
          <p:grpSpPr>
            <a:xfrm>
              <a:off x="9898732" y="1459145"/>
              <a:ext cx="582059" cy="349372"/>
              <a:chOff x="9898732" y="1459145"/>
              <a:chExt cx="582059" cy="349372"/>
            </a:xfrm>
          </p:grpSpPr>
          <p:sp>
            <p:nvSpPr>
              <p:cNvPr id="112" name="弧形 111"/>
              <p:cNvSpPr/>
              <p:nvPr/>
            </p:nvSpPr>
            <p:spPr>
              <a:xfrm rot="21409300">
                <a:off x="10188226" y="1459145"/>
                <a:ext cx="292565" cy="195502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5" name="弧形 364"/>
              <p:cNvSpPr/>
              <p:nvPr/>
            </p:nvSpPr>
            <p:spPr>
              <a:xfrm rot="18681940">
                <a:off x="9850200" y="1564483"/>
                <a:ext cx="292566" cy="195502"/>
              </a:xfrm>
              <a:prstGeom prst="arc">
                <a:avLst>
                  <a:gd name="adj1" fmla="val 14972724"/>
                  <a:gd name="adj2" fmla="val 15909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9" name="组合 118"/>
            <p:cNvGrpSpPr/>
            <p:nvPr/>
          </p:nvGrpSpPr>
          <p:grpSpPr>
            <a:xfrm>
              <a:off x="9613886" y="1599530"/>
              <a:ext cx="1020048" cy="351458"/>
              <a:chOff x="9582112" y="1708334"/>
              <a:chExt cx="1020048" cy="351458"/>
            </a:xfrm>
          </p:grpSpPr>
          <p:sp>
            <p:nvSpPr>
              <p:cNvPr id="113" name="弧形 112"/>
              <p:cNvSpPr/>
              <p:nvPr/>
            </p:nvSpPr>
            <p:spPr>
              <a:xfrm rot="10336925">
                <a:off x="9582112" y="1708334"/>
                <a:ext cx="481353" cy="327421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6" name="弧形 365"/>
              <p:cNvSpPr/>
              <p:nvPr/>
            </p:nvSpPr>
            <p:spPr>
              <a:xfrm rot="8720489">
                <a:off x="9802802" y="1732371"/>
                <a:ext cx="481353" cy="327421"/>
              </a:xfrm>
              <a:prstGeom prst="arc">
                <a:avLst>
                  <a:gd name="adj1" fmla="val 14369207"/>
                  <a:gd name="adj2" fmla="val 0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7" name="弧形 366"/>
              <p:cNvSpPr/>
              <p:nvPr/>
            </p:nvSpPr>
            <p:spPr>
              <a:xfrm rot="12692262">
                <a:off x="10120807" y="1724686"/>
                <a:ext cx="481353" cy="327421"/>
              </a:xfrm>
              <a:prstGeom prst="arc">
                <a:avLst>
                  <a:gd name="adj1" fmla="val 11312045"/>
                  <a:gd name="adj2" fmla="val 18119263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032" name="组合 1031"/>
          <p:cNvGrpSpPr/>
          <p:nvPr/>
        </p:nvGrpSpPr>
        <p:grpSpPr>
          <a:xfrm>
            <a:off x="9195758" y="1302478"/>
            <a:ext cx="2147408" cy="581745"/>
            <a:chOff x="9195758" y="1302478"/>
            <a:chExt cx="2147408" cy="581745"/>
          </a:xfrm>
        </p:grpSpPr>
        <p:sp>
          <p:nvSpPr>
            <p:cNvPr id="402" name="任意多边形 401"/>
            <p:cNvSpPr/>
            <p:nvPr/>
          </p:nvSpPr>
          <p:spPr>
            <a:xfrm>
              <a:off x="9195758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1" name="任意多边形 410"/>
            <p:cNvSpPr/>
            <p:nvPr/>
          </p:nvSpPr>
          <p:spPr>
            <a:xfrm>
              <a:off x="9875540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5" name="任意多边形 424"/>
            <p:cNvSpPr/>
            <p:nvPr/>
          </p:nvSpPr>
          <p:spPr>
            <a:xfrm>
              <a:off x="9816265" y="1341936"/>
              <a:ext cx="768130" cy="534370"/>
            </a:xfrm>
            <a:custGeom>
              <a:avLst/>
              <a:gdLst>
                <a:gd name="connsiteX0" fmla="*/ 419732 w 768130"/>
                <a:gd name="connsiteY0" fmla="*/ 0 h 534370"/>
                <a:gd name="connsiteX1" fmla="*/ 582834 w 768130"/>
                <a:gd name="connsiteY1" fmla="*/ 131348 h 534370"/>
                <a:gd name="connsiteX2" fmla="*/ 570017 w 768130"/>
                <a:gd name="connsiteY2" fmla="*/ 182474 h 534370"/>
                <a:gd name="connsiteX3" fmla="*/ 538157 w 768130"/>
                <a:gd name="connsiteY3" fmla="*/ 220529 h 534370"/>
                <a:gd name="connsiteX4" fmla="*/ 577285 w 768130"/>
                <a:gd name="connsiteY4" fmla="*/ 248875 h 534370"/>
                <a:gd name="connsiteX5" fmla="*/ 593859 w 768130"/>
                <a:gd name="connsiteY5" fmla="*/ 274953 h 534370"/>
                <a:gd name="connsiteX6" fmla="*/ 594029 w 768130"/>
                <a:gd name="connsiteY6" fmla="*/ 275774 h 534370"/>
                <a:gd name="connsiteX7" fmla="*/ 642352 w 768130"/>
                <a:gd name="connsiteY7" fmla="*/ 281996 h 534370"/>
                <a:gd name="connsiteX8" fmla="*/ 768130 w 768130"/>
                <a:gd name="connsiteY8" fmla="*/ 403022 h 534370"/>
                <a:gd name="connsiteX9" fmla="*/ 562192 w 768130"/>
                <a:gd name="connsiteY9" fmla="*/ 534370 h 534370"/>
                <a:gd name="connsiteX10" fmla="*/ 500953 w 768130"/>
                <a:gd name="connsiteY10" fmla="*/ 528465 h 534370"/>
                <a:gd name="connsiteX11" fmla="*/ 459680 w 768130"/>
                <a:gd name="connsiteY11" fmla="*/ 515810 h 534370"/>
                <a:gd name="connsiteX12" fmla="*/ 393708 w 768130"/>
                <a:gd name="connsiteY12" fmla="*/ 509419 h 534370"/>
                <a:gd name="connsiteX13" fmla="*/ 277377 w 768130"/>
                <a:gd name="connsiteY13" fmla="*/ 453597 h 534370"/>
                <a:gd name="connsiteX14" fmla="*/ 275185 w 768130"/>
                <a:gd name="connsiteY14" fmla="*/ 448386 h 534370"/>
                <a:gd name="connsiteX15" fmla="*/ 249368 w 768130"/>
                <a:gd name="connsiteY15" fmla="*/ 450905 h 534370"/>
                <a:gd name="connsiteX16" fmla="*/ 74212 w 768130"/>
                <a:gd name="connsiteY16" fmla="*/ 394801 h 534370"/>
                <a:gd name="connsiteX17" fmla="*/ 60737 w 768130"/>
                <a:gd name="connsiteY17" fmla="*/ 362549 h 534370"/>
                <a:gd name="connsiteX18" fmla="*/ 53115 w 768130"/>
                <a:gd name="connsiteY18" fmla="*/ 357027 h 534370"/>
                <a:gd name="connsiteX19" fmla="*/ 30762 w 768130"/>
                <a:gd name="connsiteY19" fmla="*/ 302951 h 534370"/>
                <a:gd name="connsiteX20" fmla="*/ 33437 w 768130"/>
                <a:gd name="connsiteY20" fmla="*/ 294309 h 534370"/>
                <a:gd name="connsiteX21" fmla="*/ 12366 w 768130"/>
                <a:gd name="connsiteY21" fmla="*/ 267389 h 534370"/>
                <a:gd name="connsiteX22" fmla="*/ 0 w 768130"/>
                <a:gd name="connsiteY22" fmla="*/ 214628 h 534370"/>
                <a:gd name="connsiteX23" fmla="*/ 157361 w 768130"/>
                <a:gd name="connsiteY23" fmla="*/ 79081 h 534370"/>
                <a:gd name="connsiteX24" fmla="*/ 218613 w 768130"/>
                <a:gd name="connsiteY24" fmla="*/ 89733 h 534370"/>
                <a:gd name="connsiteX25" fmla="*/ 260905 w 768130"/>
                <a:gd name="connsiteY25" fmla="*/ 114294 h 534370"/>
                <a:gd name="connsiteX26" fmla="*/ 269447 w 768130"/>
                <a:gd name="connsiteY26" fmla="*/ 80222 h 534370"/>
                <a:gd name="connsiteX27" fmla="*/ 419732 w 768130"/>
                <a:gd name="connsiteY27" fmla="*/ 0 h 534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68130" h="534370">
                  <a:moveTo>
                    <a:pt x="419732" y="0"/>
                  </a:moveTo>
                  <a:cubicBezTo>
                    <a:pt x="509811" y="0"/>
                    <a:pt x="582834" y="58807"/>
                    <a:pt x="582834" y="131348"/>
                  </a:cubicBezTo>
                  <a:cubicBezTo>
                    <a:pt x="582834" y="149483"/>
                    <a:pt x="578270" y="166760"/>
                    <a:pt x="570017" y="182474"/>
                  </a:cubicBezTo>
                  <a:lnTo>
                    <a:pt x="538157" y="220529"/>
                  </a:lnTo>
                  <a:lnTo>
                    <a:pt x="577285" y="248875"/>
                  </a:lnTo>
                  <a:cubicBezTo>
                    <a:pt x="584482" y="257186"/>
                    <a:pt x="590070" y="265909"/>
                    <a:pt x="593859" y="274953"/>
                  </a:cubicBezTo>
                  <a:lnTo>
                    <a:pt x="594029" y="275774"/>
                  </a:lnTo>
                  <a:lnTo>
                    <a:pt x="642352" y="281996"/>
                  </a:lnTo>
                  <a:cubicBezTo>
                    <a:pt x="716266" y="301936"/>
                    <a:pt x="768130" y="348616"/>
                    <a:pt x="768130" y="403022"/>
                  </a:cubicBezTo>
                  <a:cubicBezTo>
                    <a:pt x="768130" y="475563"/>
                    <a:pt x="675928" y="534370"/>
                    <a:pt x="562192" y="534370"/>
                  </a:cubicBezTo>
                  <a:cubicBezTo>
                    <a:pt x="540866" y="534370"/>
                    <a:pt x="520298" y="532303"/>
                    <a:pt x="500953" y="528465"/>
                  </a:cubicBezTo>
                  <a:lnTo>
                    <a:pt x="459680" y="515810"/>
                  </a:lnTo>
                  <a:lnTo>
                    <a:pt x="393708" y="509419"/>
                  </a:lnTo>
                  <a:cubicBezTo>
                    <a:pt x="341403" y="498803"/>
                    <a:pt x="299501" y="478696"/>
                    <a:pt x="277377" y="453597"/>
                  </a:cubicBezTo>
                  <a:lnTo>
                    <a:pt x="275185" y="448386"/>
                  </a:lnTo>
                  <a:lnTo>
                    <a:pt x="249368" y="450905"/>
                  </a:lnTo>
                  <a:cubicBezTo>
                    <a:pt x="170628" y="450905"/>
                    <a:pt x="103069" y="427771"/>
                    <a:pt x="74212" y="394801"/>
                  </a:cubicBezTo>
                  <a:lnTo>
                    <a:pt x="60737" y="362549"/>
                  </a:lnTo>
                  <a:lnTo>
                    <a:pt x="53115" y="357027"/>
                  </a:lnTo>
                  <a:cubicBezTo>
                    <a:pt x="38721" y="340406"/>
                    <a:pt x="30762" y="322133"/>
                    <a:pt x="30762" y="302951"/>
                  </a:cubicBezTo>
                  <a:lnTo>
                    <a:pt x="33437" y="294309"/>
                  </a:lnTo>
                  <a:lnTo>
                    <a:pt x="12366" y="267389"/>
                  </a:lnTo>
                  <a:cubicBezTo>
                    <a:pt x="4403" y="251173"/>
                    <a:pt x="0" y="233343"/>
                    <a:pt x="0" y="214628"/>
                  </a:cubicBezTo>
                  <a:cubicBezTo>
                    <a:pt x="0" y="139767"/>
                    <a:pt x="70453" y="79081"/>
                    <a:pt x="157361" y="79081"/>
                  </a:cubicBezTo>
                  <a:cubicBezTo>
                    <a:pt x="179088" y="79081"/>
                    <a:pt x="199787" y="82874"/>
                    <a:pt x="218613" y="89733"/>
                  </a:cubicBezTo>
                  <a:lnTo>
                    <a:pt x="260905" y="114294"/>
                  </a:lnTo>
                  <a:lnTo>
                    <a:pt x="269447" y="80222"/>
                  </a:lnTo>
                  <a:cubicBezTo>
                    <a:pt x="294208" y="33079"/>
                    <a:pt x="352173" y="0"/>
                    <a:pt x="4197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9637518" y="1386896"/>
              <a:ext cx="1437361" cy="365297"/>
              <a:chOff x="10034394" y="1348678"/>
              <a:chExt cx="1437361" cy="365297"/>
            </a:xfrm>
          </p:grpSpPr>
          <p:grpSp>
            <p:nvGrpSpPr>
              <p:cNvPr id="403" name="组合 402"/>
              <p:cNvGrpSpPr/>
              <p:nvPr/>
            </p:nvGrpSpPr>
            <p:grpSpPr>
              <a:xfrm>
                <a:off x="10245947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408" name="弧形 407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9" name="弧形 408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4" name="组合 403"/>
              <p:cNvGrpSpPr/>
              <p:nvPr/>
            </p:nvGrpSpPr>
            <p:grpSpPr>
              <a:xfrm>
                <a:off x="10034394" y="1452941"/>
                <a:ext cx="757582" cy="261025"/>
                <a:chOff x="9582112" y="1708334"/>
                <a:chExt cx="1020048" cy="351458"/>
              </a:xfrm>
            </p:grpSpPr>
            <p:sp>
              <p:nvSpPr>
                <p:cNvPr id="405" name="弧形 404"/>
                <p:cNvSpPr/>
                <p:nvPr/>
              </p:nvSpPr>
              <p:spPr>
                <a:xfrm rot="10336925">
                  <a:off x="9582112" y="1708334"/>
                  <a:ext cx="481353" cy="327421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6" name="弧形 405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7" name="弧形 406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2" name="组合 411"/>
              <p:cNvGrpSpPr/>
              <p:nvPr/>
            </p:nvGrpSpPr>
            <p:grpSpPr>
              <a:xfrm>
                <a:off x="10925729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417" name="弧形 416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8" name="弧形 417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3" name="组合 412"/>
              <p:cNvGrpSpPr/>
              <p:nvPr/>
            </p:nvGrpSpPr>
            <p:grpSpPr>
              <a:xfrm>
                <a:off x="10878078" y="1465093"/>
                <a:ext cx="593677" cy="248882"/>
                <a:chOff x="9802802" y="1724686"/>
                <a:chExt cx="799358" cy="335106"/>
              </a:xfrm>
            </p:grpSpPr>
            <p:sp>
              <p:nvSpPr>
                <p:cNvPr id="415" name="弧形 414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6" name="弧形 415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787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组合 116"/>
          <p:cNvGrpSpPr/>
          <p:nvPr/>
        </p:nvGrpSpPr>
        <p:grpSpPr>
          <a:xfrm>
            <a:off x="8874556" y="5458142"/>
            <a:ext cx="2331809" cy="748805"/>
            <a:chOff x="8758422" y="4504145"/>
            <a:chExt cx="2331809" cy="748805"/>
          </a:xfrm>
        </p:grpSpPr>
        <p:grpSp>
          <p:nvGrpSpPr>
            <p:cNvPr id="368" name="组合 367"/>
            <p:cNvGrpSpPr/>
            <p:nvPr/>
          </p:nvGrpSpPr>
          <p:grpSpPr>
            <a:xfrm>
              <a:off x="8758422" y="4504145"/>
              <a:ext cx="974553" cy="748805"/>
              <a:chOff x="9914983" y="4647454"/>
              <a:chExt cx="974553" cy="748805"/>
            </a:xfrm>
          </p:grpSpPr>
          <p:sp>
            <p:nvSpPr>
              <p:cNvPr id="369" name="任意多边形 368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0" name="弧形 369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1" name="弧形 370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2" name="组合 371"/>
            <p:cNvGrpSpPr/>
            <p:nvPr/>
          </p:nvGrpSpPr>
          <p:grpSpPr>
            <a:xfrm>
              <a:off x="9437050" y="4504145"/>
              <a:ext cx="974553" cy="748805"/>
              <a:chOff x="9914983" y="4647454"/>
              <a:chExt cx="974553" cy="748805"/>
            </a:xfrm>
          </p:grpSpPr>
          <p:sp>
            <p:nvSpPr>
              <p:cNvPr id="373" name="任意多边形 372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4" name="弧形 373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5" name="弧形 374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6" name="组合 375"/>
            <p:cNvGrpSpPr/>
            <p:nvPr/>
          </p:nvGrpSpPr>
          <p:grpSpPr>
            <a:xfrm>
              <a:off x="10115678" y="4504145"/>
              <a:ext cx="974553" cy="748805"/>
              <a:chOff x="9914983" y="4647454"/>
              <a:chExt cx="974553" cy="748805"/>
            </a:xfrm>
          </p:grpSpPr>
          <p:sp>
            <p:nvSpPr>
              <p:cNvPr id="377" name="任意多边形 376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8" name="弧形 377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9" name="弧形 378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5" name="椭圆 114"/>
            <p:cNvSpPr/>
            <p:nvPr/>
          </p:nvSpPr>
          <p:spPr>
            <a:xfrm>
              <a:off x="10007776" y="4690893"/>
              <a:ext cx="457189" cy="393873"/>
            </a:xfrm>
            <a:prstGeom prst="ellipse">
              <a:avLst/>
            </a:pr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0" name="椭圆 379"/>
            <p:cNvSpPr/>
            <p:nvPr/>
          </p:nvSpPr>
          <p:spPr>
            <a:xfrm>
              <a:off x="9353891" y="4695656"/>
              <a:ext cx="457189" cy="393873"/>
            </a:xfrm>
            <a:prstGeom prst="ellipse">
              <a:avLst/>
            </a:pr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33" name="组合 332"/>
          <p:cNvGrpSpPr/>
          <p:nvPr/>
        </p:nvGrpSpPr>
        <p:grpSpPr>
          <a:xfrm>
            <a:off x="10700921" y="4460105"/>
            <a:ext cx="1185346" cy="1595662"/>
            <a:chOff x="10777392" y="4848047"/>
            <a:chExt cx="864000" cy="1163083"/>
          </a:xfrm>
        </p:grpSpPr>
        <p:sp>
          <p:nvSpPr>
            <p:cNvPr id="334" name="矩形 333"/>
            <p:cNvSpPr/>
            <p:nvPr/>
          </p:nvSpPr>
          <p:spPr>
            <a:xfrm>
              <a:off x="10849392" y="5099176"/>
              <a:ext cx="720000" cy="29252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5" name="矩形 334"/>
            <p:cNvSpPr/>
            <p:nvPr/>
          </p:nvSpPr>
          <p:spPr>
            <a:xfrm>
              <a:off x="10849394" y="5217569"/>
              <a:ext cx="720000" cy="793561"/>
            </a:xfrm>
            <a:prstGeom prst="rect">
              <a:avLst/>
            </a:prstGeom>
            <a:solidFill>
              <a:srgbClr val="C6F4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6" name="矩形 335"/>
            <p:cNvSpPr/>
            <p:nvPr/>
          </p:nvSpPr>
          <p:spPr>
            <a:xfrm>
              <a:off x="10777392" y="4848047"/>
              <a:ext cx="864000" cy="353708"/>
            </a:xfrm>
            <a:prstGeom prst="rect">
              <a:avLst/>
            </a:prstGeom>
            <a:solidFill>
              <a:srgbClr val="C6F42B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7" name="任意多边形 336"/>
            <p:cNvSpPr/>
            <p:nvPr/>
          </p:nvSpPr>
          <p:spPr>
            <a:xfrm>
              <a:off x="10800852" y="4880825"/>
              <a:ext cx="169615" cy="312839"/>
            </a:xfrm>
            <a:custGeom>
              <a:avLst/>
              <a:gdLst>
                <a:gd name="connsiteX0" fmla="*/ 0 w 169615"/>
                <a:gd name="connsiteY0" fmla="*/ 0 h 312839"/>
                <a:gd name="connsiteX1" fmla="*/ 169615 w 169615"/>
                <a:gd name="connsiteY1" fmla="*/ 0 h 312839"/>
                <a:gd name="connsiteX2" fmla="*/ 169615 w 169615"/>
                <a:gd name="connsiteY2" fmla="*/ 312839 h 312839"/>
                <a:gd name="connsiteX3" fmla="*/ 126932 w 169615"/>
                <a:gd name="connsiteY3" fmla="*/ 312839 h 312839"/>
                <a:gd name="connsiteX4" fmla="*/ 126932 w 169615"/>
                <a:gd name="connsiteY4" fmla="*/ 43916 h 312839"/>
                <a:gd name="connsiteX5" fmla="*/ 0 w 169615"/>
                <a:gd name="connsiteY5" fmla="*/ 43916 h 312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9615" h="312839">
                  <a:moveTo>
                    <a:pt x="0" y="0"/>
                  </a:moveTo>
                  <a:lnTo>
                    <a:pt x="169615" y="0"/>
                  </a:lnTo>
                  <a:lnTo>
                    <a:pt x="169615" y="312839"/>
                  </a:lnTo>
                  <a:lnTo>
                    <a:pt x="126932" y="312839"/>
                  </a:lnTo>
                  <a:lnTo>
                    <a:pt x="126932" y="43916"/>
                  </a:lnTo>
                  <a:lnTo>
                    <a:pt x="0" y="43916"/>
                  </a:lnTo>
                  <a:close/>
                </a:path>
              </a:pathLst>
            </a:custGeom>
            <a:solidFill>
              <a:srgbClr val="04C8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38" name="组合 337"/>
            <p:cNvGrpSpPr/>
            <p:nvPr/>
          </p:nvGrpSpPr>
          <p:grpSpPr>
            <a:xfrm>
              <a:off x="11125420" y="4885407"/>
              <a:ext cx="490437" cy="298063"/>
              <a:chOff x="11125420" y="4885407"/>
              <a:chExt cx="490437" cy="298063"/>
            </a:xfrm>
          </p:grpSpPr>
          <p:sp>
            <p:nvSpPr>
              <p:cNvPr id="392" name="任意多边形 391"/>
              <p:cNvSpPr/>
              <p:nvPr/>
            </p:nvSpPr>
            <p:spPr>
              <a:xfrm>
                <a:off x="11125420" y="4885407"/>
                <a:ext cx="490437" cy="298063"/>
              </a:xfrm>
              <a:custGeom>
                <a:avLst/>
                <a:gdLst>
                  <a:gd name="connsiteX0" fmla="*/ 0 w 490437"/>
                  <a:gd name="connsiteY0" fmla="*/ 0 h 308258"/>
                  <a:gd name="connsiteX1" fmla="*/ 490437 w 490437"/>
                  <a:gd name="connsiteY1" fmla="*/ 0 h 308258"/>
                  <a:gd name="connsiteX2" fmla="*/ 490437 w 490437"/>
                  <a:gd name="connsiteY2" fmla="*/ 37026 h 308258"/>
                  <a:gd name="connsiteX3" fmla="*/ 380340 w 490437"/>
                  <a:gd name="connsiteY3" fmla="*/ 37026 h 308258"/>
                  <a:gd name="connsiteX4" fmla="*/ 380340 w 490437"/>
                  <a:gd name="connsiteY4" fmla="*/ 308258 h 308258"/>
                  <a:gd name="connsiteX5" fmla="*/ 85922 w 490437"/>
                  <a:gd name="connsiteY5" fmla="*/ 308258 h 308258"/>
                  <a:gd name="connsiteX6" fmla="*/ 85922 w 490437"/>
                  <a:gd name="connsiteY6" fmla="*/ 41172 h 308258"/>
                  <a:gd name="connsiteX7" fmla="*/ 31922 w 490437"/>
                  <a:gd name="connsiteY7" fmla="*/ 41172 h 308258"/>
                  <a:gd name="connsiteX8" fmla="*/ 31922 w 490437"/>
                  <a:gd name="connsiteY8" fmla="*/ 308258 h 308258"/>
                  <a:gd name="connsiteX9" fmla="*/ 0 w 490437"/>
                  <a:gd name="connsiteY9" fmla="*/ 308258 h 308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0437" h="308258">
                    <a:moveTo>
                      <a:pt x="0" y="0"/>
                    </a:moveTo>
                    <a:lnTo>
                      <a:pt x="490437" y="0"/>
                    </a:lnTo>
                    <a:lnTo>
                      <a:pt x="490437" y="37026"/>
                    </a:lnTo>
                    <a:lnTo>
                      <a:pt x="380340" y="37026"/>
                    </a:lnTo>
                    <a:lnTo>
                      <a:pt x="380340" y="308258"/>
                    </a:lnTo>
                    <a:lnTo>
                      <a:pt x="85922" y="308258"/>
                    </a:lnTo>
                    <a:lnTo>
                      <a:pt x="85922" y="41172"/>
                    </a:lnTo>
                    <a:lnTo>
                      <a:pt x="31922" y="41172"/>
                    </a:lnTo>
                    <a:lnTo>
                      <a:pt x="31922" y="308258"/>
                    </a:lnTo>
                    <a:lnTo>
                      <a:pt x="0" y="308258"/>
                    </a:lnTo>
                    <a:close/>
                  </a:path>
                </a:pathLst>
              </a:custGeom>
              <a:solidFill>
                <a:srgbClr val="0CC5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3" name="任意多边形 392"/>
              <p:cNvSpPr/>
              <p:nvPr/>
            </p:nvSpPr>
            <p:spPr>
              <a:xfrm>
                <a:off x="11375416" y="4920650"/>
                <a:ext cx="145846" cy="257970"/>
              </a:xfrm>
              <a:custGeom>
                <a:avLst/>
                <a:gdLst>
                  <a:gd name="connsiteX0" fmla="*/ 109846 w 145846"/>
                  <a:gd name="connsiteY0" fmla="*/ 264720 h 276343"/>
                  <a:gd name="connsiteX1" fmla="*/ 145846 w 145846"/>
                  <a:gd name="connsiteY1" fmla="*/ 264720 h 276343"/>
                  <a:gd name="connsiteX2" fmla="*/ 145846 w 145846"/>
                  <a:gd name="connsiteY2" fmla="*/ 276343 h 276343"/>
                  <a:gd name="connsiteX3" fmla="*/ 109846 w 145846"/>
                  <a:gd name="connsiteY3" fmla="*/ 276343 h 276343"/>
                  <a:gd name="connsiteX4" fmla="*/ 36615 w 145846"/>
                  <a:gd name="connsiteY4" fmla="*/ 264720 h 276343"/>
                  <a:gd name="connsiteX5" fmla="*/ 72615 w 145846"/>
                  <a:gd name="connsiteY5" fmla="*/ 264720 h 276343"/>
                  <a:gd name="connsiteX6" fmla="*/ 72615 w 145846"/>
                  <a:gd name="connsiteY6" fmla="*/ 276343 h 276343"/>
                  <a:gd name="connsiteX7" fmla="*/ 36615 w 145846"/>
                  <a:gd name="connsiteY7" fmla="*/ 276343 h 276343"/>
                  <a:gd name="connsiteX8" fmla="*/ 73230 w 145846"/>
                  <a:gd name="connsiteY8" fmla="*/ 227871 h 276343"/>
                  <a:gd name="connsiteX9" fmla="*/ 109230 w 145846"/>
                  <a:gd name="connsiteY9" fmla="*/ 227871 h 276343"/>
                  <a:gd name="connsiteX10" fmla="*/ 109230 w 145846"/>
                  <a:gd name="connsiteY10" fmla="*/ 263871 h 276343"/>
                  <a:gd name="connsiteX11" fmla="*/ 73230 w 145846"/>
                  <a:gd name="connsiteY11" fmla="*/ 263871 h 276343"/>
                  <a:gd name="connsiteX12" fmla="*/ 0 w 145846"/>
                  <a:gd name="connsiteY12" fmla="*/ 227871 h 276343"/>
                  <a:gd name="connsiteX13" fmla="*/ 36000 w 145846"/>
                  <a:gd name="connsiteY13" fmla="*/ 227871 h 276343"/>
                  <a:gd name="connsiteX14" fmla="*/ 36000 w 145846"/>
                  <a:gd name="connsiteY14" fmla="*/ 263871 h 276343"/>
                  <a:gd name="connsiteX15" fmla="*/ 0 w 145846"/>
                  <a:gd name="connsiteY15" fmla="*/ 263871 h 276343"/>
                  <a:gd name="connsiteX16" fmla="*/ 109846 w 145846"/>
                  <a:gd name="connsiteY16" fmla="*/ 188763 h 276343"/>
                  <a:gd name="connsiteX17" fmla="*/ 145846 w 145846"/>
                  <a:gd name="connsiteY17" fmla="*/ 188763 h 276343"/>
                  <a:gd name="connsiteX18" fmla="*/ 145846 w 145846"/>
                  <a:gd name="connsiteY18" fmla="*/ 224763 h 276343"/>
                  <a:gd name="connsiteX19" fmla="*/ 109846 w 145846"/>
                  <a:gd name="connsiteY19" fmla="*/ 224763 h 276343"/>
                  <a:gd name="connsiteX20" fmla="*/ 36615 w 145846"/>
                  <a:gd name="connsiteY20" fmla="*/ 188763 h 276343"/>
                  <a:gd name="connsiteX21" fmla="*/ 72615 w 145846"/>
                  <a:gd name="connsiteY21" fmla="*/ 188763 h 276343"/>
                  <a:gd name="connsiteX22" fmla="*/ 72615 w 145846"/>
                  <a:gd name="connsiteY22" fmla="*/ 224763 h 276343"/>
                  <a:gd name="connsiteX23" fmla="*/ 36615 w 145846"/>
                  <a:gd name="connsiteY23" fmla="*/ 224763 h 276343"/>
                  <a:gd name="connsiteX24" fmla="*/ 73230 w 145846"/>
                  <a:gd name="connsiteY24" fmla="*/ 151914 h 276343"/>
                  <a:gd name="connsiteX25" fmla="*/ 109230 w 145846"/>
                  <a:gd name="connsiteY25" fmla="*/ 151914 h 276343"/>
                  <a:gd name="connsiteX26" fmla="*/ 109230 w 145846"/>
                  <a:gd name="connsiteY26" fmla="*/ 187914 h 276343"/>
                  <a:gd name="connsiteX27" fmla="*/ 73230 w 145846"/>
                  <a:gd name="connsiteY27" fmla="*/ 187914 h 276343"/>
                  <a:gd name="connsiteX28" fmla="*/ 0 w 145846"/>
                  <a:gd name="connsiteY28" fmla="*/ 151914 h 276343"/>
                  <a:gd name="connsiteX29" fmla="*/ 36000 w 145846"/>
                  <a:gd name="connsiteY29" fmla="*/ 151914 h 276343"/>
                  <a:gd name="connsiteX30" fmla="*/ 36000 w 145846"/>
                  <a:gd name="connsiteY30" fmla="*/ 187914 h 276343"/>
                  <a:gd name="connsiteX31" fmla="*/ 0 w 145846"/>
                  <a:gd name="connsiteY31" fmla="*/ 187914 h 276343"/>
                  <a:gd name="connsiteX32" fmla="*/ 109846 w 145846"/>
                  <a:gd name="connsiteY32" fmla="*/ 112806 h 276343"/>
                  <a:gd name="connsiteX33" fmla="*/ 145846 w 145846"/>
                  <a:gd name="connsiteY33" fmla="*/ 112806 h 276343"/>
                  <a:gd name="connsiteX34" fmla="*/ 145846 w 145846"/>
                  <a:gd name="connsiteY34" fmla="*/ 148806 h 276343"/>
                  <a:gd name="connsiteX35" fmla="*/ 109846 w 145846"/>
                  <a:gd name="connsiteY35" fmla="*/ 148806 h 276343"/>
                  <a:gd name="connsiteX36" fmla="*/ 36615 w 145846"/>
                  <a:gd name="connsiteY36" fmla="*/ 112806 h 276343"/>
                  <a:gd name="connsiteX37" fmla="*/ 72615 w 145846"/>
                  <a:gd name="connsiteY37" fmla="*/ 112806 h 276343"/>
                  <a:gd name="connsiteX38" fmla="*/ 72615 w 145846"/>
                  <a:gd name="connsiteY38" fmla="*/ 148806 h 276343"/>
                  <a:gd name="connsiteX39" fmla="*/ 36615 w 145846"/>
                  <a:gd name="connsiteY39" fmla="*/ 148806 h 276343"/>
                  <a:gd name="connsiteX40" fmla="*/ 73230 w 145846"/>
                  <a:gd name="connsiteY40" fmla="*/ 75957 h 276343"/>
                  <a:gd name="connsiteX41" fmla="*/ 109230 w 145846"/>
                  <a:gd name="connsiteY41" fmla="*/ 75957 h 276343"/>
                  <a:gd name="connsiteX42" fmla="*/ 109230 w 145846"/>
                  <a:gd name="connsiteY42" fmla="*/ 111957 h 276343"/>
                  <a:gd name="connsiteX43" fmla="*/ 73230 w 145846"/>
                  <a:gd name="connsiteY43" fmla="*/ 111957 h 276343"/>
                  <a:gd name="connsiteX44" fmla="*/ 0 w 145846"/>
                  <a:gd name="connsiteY44" fmla="*/ 75957 h 276343"/>
                  <a:gd name="connsiteX45" fmla="*/ 36000 w 145846"/>
                  <a:gd name="connsiteY45" fmla="*/ 75957 h 276343"/>
                  <a:gd name="connsiteX46" fmla="*/ 36000 w 145846"/>
                  <a:gd name="connsiteY46" fmla="*/ 111957 h 276343"/>
                  <a:gd name="connsiteX47" fmla="*/ 0 w 145846"/>
                  <a:gd name="connsiteY47" fmla="*/ 111957 h 276343"/>
                  <a:gd name="connsiteX48" fmla="*/ 109846 w 145846"/>
                  <a:gd name="connsiteY48" fmla="*/ 36849 h 276343"/>
                  <a:gd name="connsiteX49" fmla="*/ 145846 w 145846"/>
                  <a:gd name="connsiteY49" fmla="*/ 36849 h 276343"/>
                  <a:gd name="connsiteX50" fmla="*/ 145846 w 145846"/>
                  <a:gd name="connsiteY50" fmla="*/ 72849 h 276343"/>
                  <a:gd name="connsiteX51" fmla="*/ 109846 w 145846"/>
                  <a:gd name="connsiteY51" fmla="*/ 72849 h 276343"/>
                  <a:gd name="connsiteX52" fmla="*/ 36615 w 145846"/>
                  <a:gd name="connsiteY52" fmla="*/ 36849 h 276343"/>
                  <a:gd name="connsiteX53" fmla="*/ 72615 w 145846"/>
                  <a:gd name="connsiteY53" fmla="*/ 36849 h 276343"/>
                  <a:gd name="connsiteX54" fmla="*/ 72615 w 145846"/>
                  <a:gd name="connsiteY54" fmla="*/ 72849 h 276343"/>
                  <a:gd name="connsiteX55" fmla="*/ 36615 w 145846"/>
                  <a:gd name="connsiteY55" fmla="*/ 72849 h 276343"/>
                  <a:gd name="connsiteX56" fmla="*/ 73230 w 145846"/>
                  <a:gd name="connsiteY56" fmla="*/ 0 h 276343"/>
                  <a:gd name="connsiteX57" fmla="*/ 109230 w 145846"/>
                  <a:gd name="connsiteY57" fmla="*/ 0 h 276343"/>
                  <a:gd name="connsiteX58" fmla="*/ 109230 w 145846"/>
                  <a:gd name="connsiteY58" fmla="*/ 36000 h 276343"/>
                  <a:gd name="connsiteX59" fmla="*/ 73230 w 145846"/>
                  <a:gd name="connsiteY59" fmla="*/ 36000 h 276343"/>
                  <a:gd name="connsiteX60" fmla="*/ 0 w 145846"/>
                  <a:gd name="connsiteY60" fmla="*/ 0 h 276343"/>
                  <a:gd name="connsiteX61" fmla="*/ 36000 w 145846"/>
                  <a:gd name="connsiteY61" fmla="*/ 0 h 276343"/>
                  <a:gd name="connsiteX62" fmla="*/ 36000 w 145846"/>
                  <a:gd name="connsiteY62" fmla="*/ 36000 h 276343"/>
                  <a:gd name="connsiteX63" fmla="*/ 0 w 145846"/>
                  <a:gd name="connsiteY63" fmla="*/ 36000 h 276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45846" h="276343">
                    <a:moveTo>
                      <a:pt x="109846" y="264720"/>
                    </a:moveTo>
                    <a:lnTo>
                      <a:pt x="145846" y="264720"/>
                    </a:lnTo>
                    <a:lnTo>
                      <a:pt x="145846" y="276343"/>
                    </a:lnTo>
                    <a:lnTo>
                      <a:pt x="109846" y="276343"/>
                    </a:lnTo>
                    <a:close/>
                    <a:moveTo>
                      <a:pt x="36615" y="264720"/>
                    </a:moveTo>
                    <a:lnTo>
                      <a:pt x="72615" y="264720"/>
                    </a:lnTo>
                    <a:lnTo>
                      <a:pt x="72615" y="276343"/>
                    </a:lnTo>
                    <a:lnTo>
                      <a:pt x="36615" y="276343"/>
                    </a:lnTo>
                    <a:close/>
                    <a:moveTo>
                      <a:pt x="73230" y="227871"/>
                    </a:moveTo>
                    <a:lnTo>
                      <a:pt x="109230" y="227871"/>
                    </a:lnTo>
                    <a:lnTo>
                      <a:pt x="109230" y="263871"/>
                    </a:lnTo>
                    <a:lnTo>
                      <a:pt x="73230" y="263871"/>
                    </a:lnTo>
                    <a:close/>
                    <a:moveTo>
                      <a:pt x="0" y="227871"/>
                    </a:moveTo>
                    <a:lnTo>
                      <a:pt x="36000" y="227871"/>
                    </a:lnTo>
                    <a:lnTo>
                      <a:pt x="36000" y="263871"/>
                    </a:lnTo>
                    <a:lnTo>
                      <a:pt x="0" y="263871"/>
                    </a:lnTo>
                    <a:close/>
                    <a:moveTo>
                      <a:pt x="109846" y="188763"/>
                    </a:moveTo>
                    <a:lnTo>
                      <a:pt x="145846" y="188763"/>
                    </a:lnTo>
                    <a:lnTo>
                      <a:pt x="145846" y="224763"/>
                    </a:lnTo>
                    <a:lnTo>
                      <a:pt x="109846" y="224763"/>
                    </a:lnTo>
                    <a:close/>
                    <a:moveTo>
                      <a:pt x="36615" y="188763"/>
                    </a:moveTo>
                    <a:lnTo>
                      <a:pt x="72615" y="188763"/>
                    </a:lnTo>
                    <a:lnTo>
                      <a:pt x="72615" y="224763"/>
                    </a:lnTo>
                    <a:lnTo>
                      <a:pt x="36615" y="224763"/>
                    </a:lnTo>
                    <a:close/>
                    <a:moveTo>
                      <a:pt x="73230" y="151914"/>
                    </a:moveTo>
                    <a:lnTo>
                      <a:pt x="109230" y="151914"/>
                    </a:lnTo>
                    <a:lnTo>
                      <a:pt x="109230" y="187914"/>
                    </a:lnTo>
                    <a:lnTo>
                      <a:pt x="73230" y="187914"/>
                    </a:lnTo>
                    <a:close/>
                    <a:moveTo>
                      <a:pt x="0" y="151914"/>
                    </a:moveTo>
                    <a:lnTo>
                      <a:pt x="36000" y="151914"/>
                    </a:lnTo>
                    <a:lnTo>
                      <a:pt x="36000" y="187914"/>
                    </a:lnTo>
                    <a:lnTo>
                      <a:pt x="0" y="187914"/>
                    </a:lnTo>
                    <a:close/>
                    <a:moveTo>
                      <a:pt x="109846" y="112806"/>
                    </a:moveTo>
                    <a:lnTo>
                      <a:pt x="145846" y="112806"/>
                    </a:lnTo>
                    <a:lnTo>
                      <a:pt x="145846" y="148806"/>
                    </a:lnTo>
                    <a:lnTo>
                      <a:pt x="109846" y="148806"/>
                    </a:lnTo>
                    <a:close/>
                    <a:moveTo>
                      <a:pt x="36615" y="112806"/>
                    </a:moveTo>
                    <a:lnTo>
                      <a:pt x="72615" y="112806"/>
                    </a:lnTo>
                    <a:lnTo>
                      <a:pt x="72615" y="148806"/>
                    </a:lnTo>
                    <a:lnTo>
                      <a:pt x="36615" y="148806"/>
                    </a:lnTo>
                    <a:close/>
                    <a:moveTo>
                      <a:pt x="73230" y="75957"/>
                    </a:moveTo>
                    <a:lnTo>
                      <a:pt x="109230" y="75957"/>
                    </a:lnTo>
                    <a:lnTo>
                      <a:pt x="109230" y="111957"/>
                    </a:lnTo>
                    <a:lnTo>
                      <a:pt x="73230" y="111957"/>
                    </a:lnTo>
                    <a:close/>
                    <a:moveTo>
                      <a:pt x="0" y="75957"/>
                    </a:moveTo>
                    <a:lnTo>
                      <a:pt x="36000" y="75957"/>
                    </a:lnTo>
                    <a:lnTo>
                      <a:pt x="36000" y="111957"/>
                    </a:lnTo>
                    <a:lnTo>
                      <a:pt x="0" y="111957"/>
                    </a:lnTo>
                    <a:close/>
                    <a:moveTo>
                      <a:pt x="109846" y="36849"/>
                    </a:moveTo>
                    <a:lnTo>
                      <a:pt x="145846" y="36849"/>
                    </a:lnTo>
                    <a:lnTo>
                      <a:pt x="145846" y="72849"/>
                    </a:lnTo>
                    <a:lnTo>
                      <a:pt x="109846" y="72849"/>
                    </a:lnTo>
                    <a:close/>
                    <a:moveTo>
                      <a:pt x="36615" y="36849"/>
                    </a:moveTo>
                    <a:lnTo>
                      <a:pt x="72615" y="36849"/>
                    </a:lnTo>
                    <a:lnTo>
                      <a:pt x="72615" y="72849"/>
                    </a:lnTo>
                    <a:lnTo>
                      <a:pt x="36615" y="72849"/>
                    </a:lnTo>
                    <a:close/>
                    <a:moveTo>
                      <a:pt x="73230" y="0"/>
                    </a:moveTo>
                    <a:lnTo>
                      <a:pt x="109230" y="0"/>
                    </a:lnTo>
                    <a:lnTo>
                      <a:pt x="109230" y="36000"/>
                    </a:lnTo>
                    <a:lnTo>
                      <a:pt x="73230" y="36000"/>
                    </a:lnTo>
                    <a:close/>
                    <a:moveTo>
                      <a:pt x="0" y="0"/>
                    </a:moveTo>
                    <a:lnTo>
                      <a:pt x="36000" y="0"/>
                    </a:lnTo>
                    <a:lnTo>
                      <a:pt x="36000" y="36000"/>
                    </a:lnTo>
                    <a:lnTo>
                      <a:pt x="0" y="36000"/>
                    </a:lnTo>
                    <a:close/>
                  </a:path>
                </a:pathLst>
              </a:cu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9" name="矩形 338"/>
            <p:cNvSpPr/>
            <p:nvPr/>
          </p:nvSpPr>
          <p:spPr>
            <a:xfrm>
              <a:off x="11165843" y="5240181"/>
              <a:ext cx="321813" cy="734778"/>
            </a:xfrm>
            <a:prstGeom prst="rect">
              <a:avLst/>
            </a:prstGeom>
            <a:solidFill>
              <a:srgbClr val="0CC5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0" name="矩形 339"/>
            <p:cNvSpPr/>
            <p:nvPr/>
          </p:nvSpPr>
          <p:spPr>
            <a:xfrm>
              <a:off x="11191372" y="5267467"/>
              <a:ext cx="54000" cy="654686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41" name="组合 340"/>
            <p:cNvGrpSpPr/>
            <p:nvPr/>
          </p:nvGrpSpPr>
          <p:grpSpPr>
            <a:xfrm>
              <a:off x="11346321" y="5282611"/>
              <a:ext cx="145846" cy="604550"/>
              <a:chOff x="10600027" y="5056006"/>
              <a:chExt cx="145846" cy="604550"/>
            </a:xfrm>
          </p:grpSpPr>
          <p:sp>
            <p:nvSpPr>
              <p:cNvPr id="343" name="矩形 342"/>
              <p:cNvSpPr/>
              <p:nvPr/>
            </p:nvSpPr>
            <p:spPr>
              <a:xfrm>
                <a:off x="10600027" y="505600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44" name="矩形 343"/>
              <p:cNvSpPr/>
              <p:nvPr/>
            </p:nvSpPr>
            <p:spPr>
              <a:xfrm>
                <a:off x="10673257" y="505600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45" name="矩形 344"/>
              <p:cNvSpPr/>
              <p:nvPr/>
            </p:nvSpPr>
            <p:spPr>
              <a:xfrm>
                <a:off x="10636642" y="5092855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46" name="矩形 345"/>
              <p:cNvSpPr/>
              <p:nvPr/>
            </p:nvSpPr>
            <p:spPr>
              <a:xfrm>
                <a:off x="10709873" y="5092855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47" name="矩形 346"/>
              <p:cNvSpPr/>
              <p:nvPr/>
            </p:nvSpPr>
            <p:spPr>
              <a:xfrm>
                <a:off x="10600027" y="513196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48" name="矩形 347"/>
              <p:cNvSpPr/>
              <p:nvPr/>
            </p:nvSpPr>
            <p:spPr>
              <a:xfrm>
                <a:off x="10673257" y="513196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49" name="矩形 348"/>
              <p:cNvSpPr/>
              <p:nvPr/>
            </p:nvSpPr>
            <p:spPr>
              <a:xfrm>
                <a:off x="10636642" y="5168812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0" name="矩形 349"/>
              <p:cNvSpPr/>
              <p:nvPr/>
            </p:nvSpPr>
            <p:spPr>
              <a:xfrm>
                <a:off x="10709873" y="5168812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1" name="矩形 350"/>
              <p:cNvSpPr/>
              <p:nvPr/>
            </p:nvSpPr>
            <p:spPr>
              <a:xfrm>
                <a:off x="10600027" y="520792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2" name="矩形 351"/>
              <p:cNvSpPr/>
              <p:nvPr/>
            </p:nvSpPr>
            <p:spPr>
              <a:xfrm>
                <a:off x="10673257" y="520792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3" name="矩形 352"/>
              <p:cNvSpPr/>
              <p:nvPr/>
            </p:nvSpPr>
            <p:spPr>
              <a:xfrm>
                <a:off x="10636642" y="5244769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4" name="矩形 353"/>
              <p:cNvSpPr/>
              <p:nvPr/>
            </p:nvSpPr>
            <p:spPr>
              <a:xfrm>
                <a:off x="10709873" y="5244769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" name="矩形 354"/>
              <p:cNvSpPr/>
              <p:nvPr/>
            </p:nvSpPr>
            <p:spPr>
              <a:xfrm>
                <a:off x="10600027" y="528387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" name="矩形 355"/>
              <p:cNvSpPr/>
              <p:nvPr/>
            </p:nvSpPr>
            <p:spPr>
              <a:xfrm>
                <a:off x="10673257" y="528387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7" name="矩形 356"/>
              <p:cNvSpPr/>
              <p:nvPr/>
            </p:nvSpPr>
            <p:spPr>
              <a:xfrm>
                <a:off x="10636642" y="532072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8" name="矩形 357"/>
              <p:cNvSpPr/>
              <p:nvPr/>
            </p:nvSpPr>
            <p:spPr>
              <a:xfrm>
                <a:off x="10709873" y="532072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9" name="矩形 358"/>
              <p:cNvSpPr/>
              <p:nvPr/>
            </p:nvSpPr>
            <p:spPr>
              <a:xfrm>
                <a:off x="10600027" y="5359834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" name="矩形 359"/>
              <p:cNvSpPr/>
              <p:nvPr/>
            </p:nvSpPr>
            <p:spPr>
              <a:xfrm>
                <a:off x="10673257" y="5359834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1" name="矩形 360"/>
              <p:cNvSpPr/>
              <p:nvPr/>
            </p:nvSpPr>
            <p:spPr>
              <a:xfrm>
                <a:off x="10636642" y="539668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2" name="矩形 361"/>
              <p:cNvSpPr/>
              <p:nvPr/>
            </p:nvSpPr>
            <p:spPr>
              <a:xfrm>
                <a:off x="10709873" y="539668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" name="矩形 362"/>
              <p:cNvSpPr/>
              <p:nvPr/>
            </p:nvSpPr>
            <p:spPr>
              <a:xfrm>
                <a:off x="10600027" y="5435791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1" name="矩形 380"/>
              <p:cNvSpPr/>
              <p:nvPr/>
            </p:nvSpPr>
            <p:spPr>
              <a:xfrm>
                <a:off x="10673257" y="5435791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2" name="矩形 381"/>
              <p:cNvSpPr/>
              <p:nvPr/>
            </p:nvSpPr>
            <p:spPr>
              <a:xfrm>
                <a:off x="10636642" y="547264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3" name="矩形 382"/>
              <p:cNvSpPr/>
              <p:nvPr/>
            </p:nvSpPr>
            <p:spPr>
              <a:xfrm>
                <a:off x="10709873" y="547264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" name="矩形 383"/>
              <p:cNvSpPr/>
              <p:nvPr/>
            </p:nvSpPr>
            <p:spPr>
              <a:xfrm>
                <a:off x="10600027" y="5511748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5" name="矩形 384"/>
              <p:cNvSpPr/>
              <p:nvPr/>
            </p:nvSpPr>
            <p:spPr>
              <a:xfrm>
                <a:off x="10673257" y="5511748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" name="矩形 385"/>
              <p:cNvSpPr/>
              <p:nvPr/>
            </p:nvSpPr>
            <p:spPr>
              <a:xfrm>
                <a:off x="10636642" y="554859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7" name="矩形 386"/>
              <p:cNvSpPr/>
              <p:nvPr/>
            </p:nvSpPr>
            <p:spPr>
              <a:xfrm>
                <a:off x="10709873" y="554859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" name="矩形 387"/>
              <p:cNvSpPr/>
              <p:nvPr/>
            </p:nvSpPr>
            <p:spPr>
              <a:xfrm>
                <a:off x="10600027" y="558770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9" name="矩形 388"/>
              <p:cNvSpPr/>
              <p:nvPr/>
            </p:nvSpPr>
            <p:spPr>
              <a:xfrm>
                <a:off x="10673257" y="558770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" name="矩形 389"/>
              <p:cNvSpPr/>
              <p:nvPr/>
            </p:nvSpPr>
            <p:spPr>
              <a:xfrm>
                <a:off x="10636642" y="562455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1" name="矩形 390"/>
              <p:cNvSpPr/>
              <p:nvPr/>
            </p:nvSpPr>
            <p:spPr>
              <a:xfrm>
                <a:off x="10709873" y="562455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2" name="矩形 341"/>
            <p:cNvSpPr/>
            <p:nvPr/>
          </p:nvSpPr>
          <p:spPr>
            <a:xfrm>
              <a:off x="10947384" y="5230210"/>
              <a:ext cx="43200" cy="734778"/>
            </a:xfrm>
            <a:prstGeom prst="rect">
              <a:avLst/>
            </a:prstGeom>
            <a:solidFill>
              <a:srgbClr val="0CC5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114568" y="5017290"/>
            <a:ext cx="1591351" cy="1712144"/>
            <a:chOff x="1114568" y="5017290"/>
            <a:chExt cx="1591351" cy="1712144"/>
          </a:xfrm>
        </p:grpSpPr>
        <p:sp>
          <p:nvSpPr>
            <p:cNvPr id="283" name="任意多边形 282"/>
            <p:cNvSpPr/>
            <p:nvPr/>
          </p:nvSpPr>
          <p:spPr>
            <a:xfrm rot="2719269">
              <a:off x="1113814" y="5137329"/>
              <a:ext cx="1592859" cy="1591351"/>
            </a:xfrm>
            <a:custGeom>
              <a:avLst/>
              <a:gdLst>
                <a:gd name="connsiteX0" fmla="*/ 86140 w 1592859"/>
                <a:gd name="connsiteY0" fmla="*/ 86140 h 1591351"/>
                <a:gd name="connsiteX1" fmla="*/ 294100 w 1592859"/>
                <a:gd name="connsiteY1" fmla="*/ 0 h 1591351"/>
                <a:gd name="connsiteX2" fmla="*/ 1528918 w 1592859"/>
                <a:gd name="connsiteY2" fmla="*/ 0 h 1591351"/>
                <a:gd name="connsiteX3" fmla="*/ 1588189 w 1592859"/>
                <a:gd name="connsiteY3" fmla="*/ 5975 h 1591351"/>
                <a:gd name="connsiteX4" fmla="*/ 1592859 w 1592859"/>
                <a:gd name="connsiteY4" fmla="*/ 7425 h 1591351"/>
                <a:gd name="connsiteX5" fmla="*/ 26590 w 1592859"/>
                <a:gd name="connsiteY5" fmla="*/ 1591351 h 1591351"/>
                <a:gd name="connsiteX6" fmla="*/ 23112 w 1592859"/>
                <a:gd name="connsiteY6" fmla="*/ 1584943 h 1591351"/>
                <a:gd name="connsiteX7" fmla="*/ 0 w 1592859"/>
                <a:gd name="connsiteY7" fmla="*/ 1470466 h 1591351"/>
                <a:gd name="connsiteX8" fmla="*/ 0 w 1592859"/>
                <a:gd name="connsiteY8" fmla="*/ 294100 h 1591351"/>
                <a:gd name="connsiteX9" fmla="*/ 86140 w 1592859"/>
                <a:gd name="connsiteY9" fmla="*/ 86140 h 1591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2859" h="1591351">
                  <a:moveTo>
                    <a:pt x="86140" y="86140"/>
                  </a:moveTo>
                  <a:cubicBezTo>
                    <a:pt x="139362" y="32918"/>
                    <a:pt x="212887" y="0"/>
                    <a:pt x="294100" y="0"/>
                  </a:cubicBezTo>
                  <a:lnTo>
                    <a:pt x="1528918" y="0"/>
                  </a:lnTo>
                  <a:cubicBezTo>
                    <a:pt x="1549221" y="0"/>
                    <a:pt x="1569044" y="2057"/>
                    <a:pt x="1588189" y="5975"/>
                  </a:cubicBezTo>
                  <a:lnTo>
                    <a:pt x="1592859" y="7425"/>
                  </a:lnTo>
                  <a:lnTo>
                    <a:pt x="26590" y="1591351"/>
                  </a:lnTo>
                  <a:lnTo>
                    <a:pt x="23112" y="1584943"/>
                  </a:lnTo>
                  <a:cubicBezTo>
                    <a:pt x="8230" y="1549757"/>
                    <a:pt x="0" y="1511073"/>
                    <a:pt x="0" y="1470466"/>
                  </a:cubicBezTo>
                  <a:lnTo>
                    <a:pt x="0" y="294100"/>
                  </a:lnTo>
                  <a:cubicBezTo>
                    <a:pt x="0" y="212886"/>
                    <a:pt x="32918" y="139361"/>
                    <a:pt x="86140" y="86140"/>
                  </a:cubicBezTo>
                  <a:close/>
                </a:path>
              </a:pathLst>
            </a:custGeom>
            <a:solidFill>
              <a:srgbClr val="0CC502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949006" y="5017290"/>
              <a:ext cx="128110" cy="149528"/>
              <a:chOff x="1949006" y="5017290"/>
              <a:chExt cx="128110" cy="149528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84" name="椭圆 283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5" name="组合 284"/>
            <p:cNvGrpSpPr/>
            <p:nvPr/>
          </p:nvGrpSpPr>
          <p:grpSpPr>
            <a:xfrm>
              <a:off x="2137537" y="5309813"/>
              <a:ext cx="128110" cy="149528"/>
              <a:chOff x="1949006" y="5017290"/>
              <a:chExt cx="128110" cy="149528"/>
            </a:xfrm>
          </p:grpSpPr>
          <p:sp>
            <p:nvSpPr>
              <p:cNvPr id="286" name="椭圆 285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87" name="椭圆 286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8" name="组合 287"/>
            <p:cNvGrpSpPr/>
            <p:nvPr/>
          </p:nvGrpSpPr>
          <p:grpSpPr>
            <a:xfrm>
              <a:off x="1459317" y="5474813"/>
              <a:ext cx="128110" cy="149528"/>
              <a:chOff x="1949006" y="5017290"/>
              <a:chExt cx="128110" cy="149528"/>
            </a:xfrm>
          </p:grpSpPr>
          <p:sp>
            <p:nvSpPr>
              <p:cNvPr id="289" name="椭圆 288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90" name="椭圆 289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3823985" y="1749900"/>
            <a:ext cx="4544030" cy="2120547"/>
            <a:chOff x="3396000" y="1749900"/>
            <a:chExt cx="4544030" cy="2120547"/>
          </a:xfrm>
        </p:grpSpPr>
        <p:grpSp>
          <p:nvGrpSpPr>
            <p:cNvPr id="118" name="组合 117"/>
            <p:cNvGrpSpPr/>
            <p:nvPr/>
          </p:nvGrpSpPr>
          <p:grpSpPr>
            <a:xfrm>
              <a:off x="3396000" y="1749900"/>
              <a:ext cx="4544030" cy="2120547"/>
              <a:chOff x="3396000" y="1749900"/>
              <a:chExt cx="5400000" cy="2520000"/>
            </a:xfrm>
          </p:grpSpPr>
          <p:sp>
            <p:nvSpPr>
              <p:cNvPr id="319" name="矩形 318"/>
              <p:cNvSpPr/>
              <p:nvPr/>
            </p:nvSpPr>
            <p:spPr>
              <a:xfrm>
                <a:off x="3396000" y="1749900"/>
                <a:ext cx="5400000" cy="2520000"/>
              </a:xfrm>
              <a:prstGeom prst="rect">
                <a:avLst/>
              </a:prstGeom>
              <a:solidFill>
                <a:srgbClr val="E3742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8574585" y="1899930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2" name="椭圆 321"/>
              <p:cNvSpPr/>
              <p:nvPr/>
            </p:nvSpPr>
            <p:spPr>
              <a:xfrm>
                <a:off x="8574585" y="3995451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3" name="椭圆 322"/>
              <p:cNvSpPr/>
              <p:nvPr/>
            </p:nvSpPr>
            <p:spPr>
              <a:xfrm>
                <a:off x="3520079" y="1899930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4" name="椭圆 323"/>
              <p:cNvSpPr/>
              <p:nvPr/>
            </p:nvSpPr>
            <p:spPr>
              <a:xfrm>
                <a:off x="3520079" y="3995451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1" name="文本框 320"/>
            <p:cNvSpPr txBox="1"/>
            <p:nvPr/>
          </p:nvSpPr>
          <p:spPr>
            <a:xfrm>
              <a:off x="5925419" y="2502822"/>
              <a:ext cx="182505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extrusionH="57150">
                <a:bevelT w="82550" h="38100" prst="coolSlant"/>
              </a:sp3d>
            </a:bodyPr>
            <a:lstStyle/>
            <a:p>
              <a:pPr algn="ctr"/>
              <a:r>
                <a:rPr lang="zh-CN" altLang="en-US" sz="4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</a:t>
              </a:r>
              <a:endPara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25" name="文本框 324"/>
          <p:cNvSpPr txBox="1"/>
          <p:nvPr/>
        </p:nvSpPr>
        <p:spPr>
          <a:xfrm>
            <a:off x="4271493" y="4087041"/>
            <a:ext cx="36490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latin typeface="Broadway" panose="04040905080B02020502" pitchFamily="82" charset="0"/>
                <a:ea typeface="微软雅黑" panose="020B0503020204020204" pitchFamily="34" charset="-122"/>
              </a:rPr>
              <a:t>You Are My Hero</a:t>
            </a:r>
            <a:endParaRPr lang="zh-CN" altLang="en-US" sz="2400" b="1" dirty="0">
              <a:solidFill>
                <a:schemeClr val="bg1"/>
              </a:solidFill>
              <a:latin typeface="Broadway" panose="04040905080B02020502" pitchFamily="82" charset="0"/>
              <a:ea typeface="微软雅黑" panose="020B0503020204020204" pitchFamily="34" charset="-122"/>
            </a:endParaRPr>
          </a:p>
        </p:txBody>
      </p:sp>
      <p:grpSp>
        <p:nvGrpSpPr>
          <p:cNvPr id="121" name="组合 120"/>
          <p:cNvGrpSpPr/>
          <p:nvPr/>
        </p:nvGrpSpPr>
        <p:grpSpPr>
          <a:xfrm>
            <a:off x="1888491" y="1264260"/>
            <a:ext cx="1467626" cy="581745"/>
            <a:chOff x="9019078" y="1345480"/>
            <a:chExt cx="1976088" cy="783292"/>
          </a:xfrm>
        </p:grpSpPr>
        <p:sp>
          <p:nvSpPr>
            <p:cNvPr id="364" name="任意多边形 363"/>
            <p:cNvSpPr/>
            <p:nvPr/>
          </p:nvSpPr>
          <p:spPr>
            <a:xfrm>
              <a:off x="9019078" y="1345480"/>
              <a:ext cx="1976088" cy="783292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20" name="组合 119"/>
            <p:cNvGrpSpPr/>
            <p:nvPr/>
          </p:nvGrpSpPr>
          <p:grpSpPr>
            <a:xfrm>
              <a:off x="9898732" y="1459145"/>
              <a:ext cx="582059" cy="349372"/>
              <a:chOff x="9898732" y="1459145"/>
              <a:chExt cx="582059" cy="349372"/>
            </a:xfrm>
          </p:grpSpPr>
          <p:sp>
            <p:nvSpPr>
              <p:cNvPr id="112" name="弧形 111"/>
              <p:cNvSpPr/>
              <p:nvPr/>
            </p:nvSpPr>
            <p:spPr>
              <a:xfrm rot="21409300">
                <a:off x="10188226" y="1459145"/>
                <a:ext cx="292565" cy="195502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5" name="弧形 364"/>
              <p:cNvSpPr/>
              <p:nvPr/>
            </p:nvSpPr>
            <p:spPr>
              <a:xfrm rot="18681940">
                <a:off x="9850200" y="1564483"/>
                <a:ext cx="292566" cy="195502"/>
              </a:xfrm>
              <a:prstGeom prst="arc">
                <a:avLst>
                  <a:gd name="adj1" fmla="val 14972724"/>
                  <a:gd name="adj2" fmla="val 15909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9" name="组合 118"/>
            <p:cNvGrpSpPr/>
            <p:nvPr/>
          </p:nvGrpSpPr>
          <p:grpSpPr>
            <a:xfrm>
              <a:off x="9613886" y="1599530"/>
              <a:ext cx="1020048" cy="351458"/>
              <a:chOff x="9582112" y="1708334"/>
              <a:chExt cx="1020048" cy="351458"/>
            </a:xfrm>
          </p:grpSpPr>
          <p:sp>
            <p:nvSpPr>
              <p:cNvPr id="113" name="弧形 112"/>
              <p:cNvSpPr/>
              <p:nvPr/>
            </p:nvSpPr>
            <p:spPr>
              <a:xfrm rot="10336925">
                <a:off x="9582112" y="1708334"/>
                <a:ext cx="481353" cy="327421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6" name="弧形 365"/>
              <p:cNvSpPr/>
              <p:nvPr/>
            </p:nvSpPr>
            <p:spPr>
              <a:xfrm rot="8720489">
                <a:off x="9802802" y="1732371"/>
                <a:ext cx="481353" cy="327421"/>
              </a:xfrm>
              <a:prstGeom prst="arc">
                <a:avLst>
                  <a:gd name="adj1" fmla="val 14369207"/>
                  <a:gd name="adj2" fmla="val 0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7" name="弧形 366"/>
              <p:cNvSpPr/>
              <p:nvPr/>
            </p:nvSpPr>
            <p:spPr>
              <a:xfrm rot="12692262">
                <a:off x="10120807" y="1724686"/>
                <a:ext cx="481353" cy="327421"/>
              </a:xfrm>
              <a:prstGeom prst="arc">
                <a:avLst>
                  <a:gd name="adj1" fmla="val 11312045"/>
                  <a:gd name="adj2" fmla="val 18119263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032" name="组合 1031"/>
          <p:cNvGrpSpPr/>
          <p:nvPr/>
        </p:nvGrpSpPr>
        <p:grpSpPr>
          <a:xfrm>
            <a:off x="9195758" y="1302478"/>
            <a:ext cx="2147408" cy="581745"/>
            <a:chOff x="9195758" y="1302478"/>
            <a:chExt cx="2147408" cy="581745"/>
          </a:xfrm>
        </p:grpSpPr>
        <p:sp>
          <p:nvSpPr>
            <p:cNvPr id="402" name="任意多边形 401"/>
            <p:cNvSpPr/>
            <p:nvPr/>
          </p:nvSpPr>
          <p:spPr>
            <a:xfrm>
              <a:off x="9195758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1" name="任意多边形 410"/>
            <p:cNvSpPr/>
            <p:nvPr/>
          </p:nvSpPr>
          <p:spPr>
            <a:xfrm>
              <a:off x="9875540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5" name="任意多边形 424"/>
            <p:cNvSpPr/>
            <p:nvPr/>
          </p:nvSpPr>
          <p:spPr>
            <a:xfrm>
              <a:off x="9816265" y="1341936"/>
              <a:ext cx="768130" cy="534370"/>
            </a:xfrm>
            <a:custGeom>
              <a:avLst/>
              <a:gdLst>
                <a:gd name="connsiteX0" fmla="*/ 419732 w 768130"/>
                <a:gd name="connsiteY0" fmla="*/ 0 h 534370"/>
                <a:gd name="connsiteX1" fmla="*/ 582834 w 768130"/>
                <a:gd name="connsiteY1" fmla="*/ 131348 h 534370"/>
                <a:gd name="connsiteX2" fmla="*/ 570017 w 768130"/>
                <a:gd name="connsiteY2" fmla="*/ 182474 h 534370"/>
                <a:gd name="connsiteX3" fmla="*/ 538157 w 768130"/>
                <a:gd name="connsiteY3" fmla="*/ 220529 h 534370"/>
                <a:gd name="connsiteX4" fmla="*/ 577285 w 768130"/>
                <a:gd name="connsiteY4" fmla="*/ 248875 h 534370"/>
                <a:gd name="connsiteX5" fmla="*/ 593859 w 768130"/>
                <a:gd name="connsiteY5" fmla="*/ 274953 h 534370"/>
                <a:gd name="connsiteX6" fmla="*/ 594029 w 768130"/>
                <a:gd name="connsiteY6" fmla="*/ 275774 h 534370"/>
                <a:gd name="connsiteX7" fmla="*/ 642352 w 768130"/>
                <a:gd name="connsiteY7" fmla="*/ 281996 h 534370"/>
                <a:gd name="connsiteX8" fmla="*/ 768130 w 768130"/>
                <a:gd name="connsiteY8" fmla="*/ 403022 h 534370"/>
                <a:gd name="connsiteX9" fmla="*/ 562192 w 768130"/>
                <a:gd name="connsiteY9" fmla="*/ 534370 h 534370"/>
                <a:gd name="connsiteX10" fmla="*/ 500953 w 768130"/>
                <a:gd name="connsiteY10" fmla="*/ 528465 h 534370"/>
                <a:gd name="connsiteX11" fmla="*/ 459680 w 768130"/>
                <a:gd name="connsiteY11" fmla="*/ 515810 h 534370"/>
                <a:gd name="connsiteX12" fmla="*/ 393708 w 768130"/>
                <a:gd name="connsiteY12" fmla="*/ 509419 h 534370"/>
                <a:gd name="connsiteX13" fmla="*/ 277377 w 768130"/>
                <a:gd name="connsiteY13" fmla="*/ 453597 h 534370"/>
                <a:gd name="connsiteX14" fmla="*/ 275185 w 768130"/>
                <a:gd name="connsiteY14" fmla="*/ 448386 h 534370"/>
                <a:gd name="connsiteX15" fmla="*/ 249368 w 768130"/>
                <a:gd name="connsiteY15" fmla="*/ 450905 h 534370"/>
                <a:gd name="connsiteX16" fmla="*/ 74212 w 768130"/>
                <a:gd name="connsiteY16" fmla="*/ 394801 h 534370"/>
                <a:gd name="connsiteX17" fmla="*/ 60737 w 768130"/>
                <a:gd name="connsiteY17" fmla="*/ 362549 h 534370"/>
                <a:gd name="connsiteX18" fmla="*/ 53115 w 768130"/>
                <a:gd name="connsiteY18" fmla="*/ 357027 h 534370"/>
                <a:gd name="connsiteX19" fmla="*/ 30762 w 768130"/>
                <a:gd name="connsiteY19" fmla="*/ 302951 h 534370"/>
                <a:gd name="connsiteX20" fmla="*/ 33437 w 768130"/>
                <a:gd name="connsiteY20" fmla="*/ 294309 h 534370"/>
                <a:gd name="connsiteX21" fmla="*/ 12366 w 768130"/>
                <a:gd name="connsiteY21" fmla="*/ 267389 h 534370"/>
                <a:gd name="connsiteX22" fmla="*/ 0 w 768130"/>
                <a:gd name="connsiteY22" fmla="*/ 214628 h 534370"/>
                <a:gd name="connsiteX23" fmla="*/ 157361 w 768130"/>
                <a:gd name="connsiteY23" fmla="*/ 79081 h 534370"/>
                <a:gd name="connsiteX24" fmla="*/ 218613 w 768130"/>
                <a:gd name="connsiteY24" fmla="*/ 89733 h 534370"/>
                <a:gd name="connsiteX25" fmla="*/ 260905 w 768130"/>
                <a:gd name="connsiteY25" fmla="*/ 114294 h 534370"/>
                <a:gd name="connsiteX26" fmla="*/ 269447 w 768130"/>
                <a:gd name="connsiteY26" fmla="*/ 80222 h 534370"/>
                <a:gd name="connsiteX27" fmla="*/ 419732 w 768130"/>
                <a:gd name="connsiteY27" fmla="*/ 0 h 534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68130" h="534370">
                  <a:moveTo>
                    <a:pt x="419732" y="0"/>
                  </a:moveTo>
                  <a:cubicBezTo>
                    <a:pt x="509811" y="0"/>
                    <a:pt x="582834" y="58807"/>
                    <a:pt x="582834" y="131348"/>
                  </a:cubicBezTo>
                  <a:cubicBezTo>
                    <a:pt x="582834" y="149483"/>
                    <a:pt x="578270" y="166760"/>
                    <a:pt x="570017" y="182474"/>
                  </a:cubicBezTo>
                  <a:lnTo>
                    <a:pt x="538157" y="220529"/>
                  </a:lnTo>
                  <a:lnTo>
                    <a:pt x="577285" y="248875"/>
                  </a:lnTo>
                  <a:cubicBezTo>
                    <a:pt x="584482" y="257186"/>
                    <a:pt x="590070" y="265909"/>
                    <a:pt x="593859" y="274953"/>
                  </a:cubicBezTo>
                  <a:lnTo>
                    <a:pt x="594029" y="275774"/>
                  </a:lnTo>
                  <a:lnTo>
                    <a:pt x="642352" y="281996"/>
                  </a:lnTo>
                  <a:cubicBezTo>
                    <a:pt x="716266" y="301936"/>
                    <a:pt x="768130" y="348616"/>
                    <a:pt x="768130" y="403022"/>
                  </a:cubicBezTo>
                  <a:cubicBezTo>
                    <a:pt x="768130" y="475563"/>
                    <a:pt x="675928" y="534370"/>
                    <a:pt x="562192" y="534370"/>
                  </a:cubicBezTo>
                  <a:cubicBezTo>
                    <a:pt x="540866" y="534370"/>
                    <a:pt x="520298" y="532303"/>
                    <a:pt x="500953" y="528465"/>
                  </a:cubicBezTo>
                  <a:lnTo>
                    <a:pt x="459680" y="515810"/>
                  </a:lnTo>
                  <a:lnTo>
                    <a:pt x="393708" y="509419"/>
                  </a:lnTo>
                  <a:cubicBezTo>
                    <a:pt x="341403" y="498803"/>
                    <a:pt x="299501" y="478696"/>
                    <a:pt x="277377" y="453597"/>
                  </a:cubicBezTo>
                  <a:lnTo>
                    <a:pt x="275185" y="448386"/>
                  </a:lnTo>
                  <a:lnTo>
                    <a:pt x="249368" y="450905"/>
                  </a:lnTo>
                  <a:cubicBezTo>
                    <a:pt x="170628" y="450905"/>
                    <a:pt x="103069" y="427771"/>
                    <a:pt x="74212" y="394801"/>
                  </a:cubicBezTo>
                  <a:lnTo>
                    <a:pt x="60737" y="362549"/>
                  </a:lnTo>
                  <a:lnTo>
                    <a:pt x="53115" y="357027"/>
                  </a:lnTo>
                  <a:cubicBezTo>
                    <a:pt x="38721" y="340406"/>
                    <a:pt x="30762" y="322133"/>
                    <a:pt x="30762" y="302951"/>
                  </a:cubicBezTo>
                  <a:lnTo>
                    <a:pt x="33437" y="294309"/>
                  </a:lnTo>
                  <a:lnTo>
                    <a:pt x="12366" y="267389"/>
                  </a:lnTo>
                  <a:cubicBezTo>
                    <a:pt x="4403" y="251173"/>
                    <a:pt x="0" y="233343"/>
                    <a:pt x="0" y="214628"/>
                  </a:cubicBezTo>
                  <a:cubicBezTo>
                    <a:pt x="0" y="139767"/>
                    <a:pt x="70453" y="79081"/>
                    <a:pt x="157361" y="79081"/>
                  </a:cubicBezTo>
                  <a:cubicBezTo>
                    <a:pt x="179088" y="79081"/>
                    <a:pt x="199787" y="82874"/>
                    <a:pt x="218613" y="89733"/>
                  </a:cubicBezTo>
                  <a:lnTo>
                    <a:pt x="260905" y="114294"/>
                  </a:lnTo>
                  <a:lnTo>
                    <a:pt x="269447" y="80222"/>
                  </a:lnTo>
                  <a:cubicBezTo>
                    <a:pt x="294208" y="33079"/>
                    <a:pt x="352173" y="0"/>
                    <a:pt x="4197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27" name="组合 126"/>
            <p:cNvGrpSpPr/>
            <p:nvPr/>
          </p:nvGrpSpPr>
          <p:grpSpPr>
            <a:xfrm>
              <a:off x="9637518" y="1386896"/>
              <a:ext cx="1437361" cy="365297"/>
              <a:chOff x="10034394" y="1348678"/>
              <a:chExt cx="1437361" cy="365297"/>
            </a:xfrm>
          </p:grpSpPr>
          <p:grpSp>
            <p:nvGrpSpPr>
              <p:cNvPr id="403" name="组合 402"/>
              <p:cNvGrpSpPr/>
              <p:nvPr/>
            </p:nvGrpSpPr>
            <p:grpSpPr>
              <a:xfrm>
                <a:off x="10245947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408" name="弧形 407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9" name="弧形 408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4" name="组合 403"/>
              <p:cNvGrpSpPr/>
              <p:nvPr/>
            </p:nvGrpSpPr>
            <p:grpSpPr>
              <a:xfrm>
                <a:off x="10034394" y="1452941"/>
                <a:ext cx="757582" cy="261025"/>
                <a:chOff x="9582112" y="1708334"/>
                <a:chExt cx="1020048" cy="351458"/>
              </a:xfrm>
            </p:grpSpPr>
            <p:sp>
              <p:nvSpPr>
                <p:cNvPr id="405" name="弧形 404"/>
                <p:cNvSpPr/>
                <p:nvPr/>
              </p:nvSpPr>
              <p:spPr>
                <a:xfrm rot="10336925">
                  <a:off x="9582112" y="1708334"/>
                  <a:ext cx="481353" cy="327421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6" name="弧形 405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7" name="弧形 406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2" name="组合 411"/>
              <p:cNvGrpSpPr/>
              <p:nvPr/>
            </p:nvGrpSpPr>
            <p:grpSpPr>
              <a:xfrm>
                <a:off x="10925729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417" name="弧形 416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8" name="弧形 417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3" name="组合 412"/>
              <p:cNvGrpSpPr/>
              <p:nvPr/>
            </p:nvGrpSpPr>
            <p:grpSpPr>
              <a:xfrm>
                <a:off x="10878078" y="1465093"/>
                <a:ext cx="593677" cy="248882"/>
                <a:chOff x="9802802" y="1724686"/>
                <a:chExt cx="799358" cy="335106"/>
              </a:xfrm>
            </p:grpSpPr>
            <p:sp>
              <p:nvSpPr>
                <p:cNvPr id="415" name="弧形 414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6" name="弧形 415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159" y="4706921"/>
            <a:ext cx="1219200" cy="1219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4204" y="4658580"/>
            <a:ext cx="1219200" cy="1219200"/>
          </a:xfrm>
          <a:prstGeom prst="rect">
            <a:avLst/>
          </a:prstGeom>
        </p:spPr>
      </p:pic>
      <p:pic>
        <p:nvPicPr>
          <p:cNvPr id="326" name="图片 3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3780" y="5206121"/>
            <a:ext cx="679190" cy="720000"/>
          </a:xfrm>
          <a:prstGeom prst="rect">
            <a:avLst/>
          </a:prstGeom>
        </p:spPr>
      </p:pic>
      <p:pic>
        <p:nvPicPr>
          <p:cNvPr id="327" name="图片 3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0006" y="5205490"/>
            <a:ext cx="660496" cy="720000"/>
          </a:xfrm>
          <a:prstGeom prst="rect">
            <a:avLst/>
          </a:prstGeom>
        </p:spPr>
      </p:pic>
      <p:pic>
        <p:nvPicPr>
          <p:cNvPr id="328" name="图片 3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89660" y="3772643"/>
            <a:ext cx="607869" cy="720000"/>
          </a:xfrm>
          <a:prstGeom prst="rect">
            <a:avLst/>
          </a:prstGeom>
        </p:spPr>
      </p:pic>
      <p:pic>
        <p:nvPicPr>
          <p:cNvPr id="329" name="图片 3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60180" y="5194114"/>
            <a:ext cx="652408" cy="720000"/>
          </a:xfrm>
          <a:prstGeom prst="rect">
            <a:avLst/>
          </a:prstGeom>
        </p:spPr>
      </p:pic>
      <p:pic>
        <p:nvPicPr>
          <p:cNvPr id="330" name="图片 3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487" y="2502822"/>
            <a:ext cx="637292" cy="637292"/>
          </a:xfrm>
          <a:prstGeom prst="rect">
            <a:avLst/>
          </a:prstGeom>
        </p:spPr>
      </p:pic>
      <p:pic>
        <p:nvPicPr>
          <p:cNvPr id="331" name="图片 3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933" y="5400165"/>
            <a:ext cx="494740" cy="494740"/>
          </a:xfrm>
          <a:prstGeom prst="rect">
            <a:avLst/>
          </a:prstGeom>
        </p:spPr>
      </p:pic>
      <p:pic>
        <p:nvPicPr>
          <p:cNvPr id="332" name="图片 33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713" y="5375691"/>
            <a:ext cx="558740" cy="55874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-426720" y="5464047"/>
            <a:ext cx="12618720" cy="1582862"/>
            <a:chOff x="-426720" y="5464047"/>
            <a:chExt cx="12618720" cy="1582862"/>
          </a:xfrm>
        </p:grpSpPr>
        <p:grpSp>
          <p:nvGrpSpPr>
            <p:cNvPr id="17" name="组合 16"/>
            <p:cNvGrpSpPr/>
            <p:nvPr/>
          </p:nvGrpSpPr>
          <p:grpSpPr>
            <a:xfrm>
              <a:off x="-426720" y="5464047"/>
              <a:ext cx="980552" cy="1026559"/>
              <a:chOff x="394251" y="169683"/>
              <a:chExt cx="1291056" cy="1351631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弧形 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弧形 10"/>
              <p:cNvSpPr/>
              <p:nvPr/>
            </p:nvSpPr>
            <p:spPr>
              <a:xfrm rot="19978713" flipH="1">
                <a:off x="1258248" y="1161314"/>
                <a:ext cx="360001" cy="360000"/>
              </a:xfrm>
              <a:prstGeom prst="arc">
                <a:avLst>
                  <a:gd name="adj1" fmla="val 16839125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1446728" y="1069681"/>
                <a:ext cx="236999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/>
            <p:cNvGrpSpPr/>
            <p:nvPr/>
          </p:nvGrpSpPr>
          <p:grpSpPr>
            <a:xfrm>
              <a:off x="128204" y="5464047"/>
              <a:ext cx="980552" cy="1031319"/>
              <a:chOff x="394251" y="169683"/>
              <a:chExt cx="1291056" cy="1357899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弧形 2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弧形 2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8" name="直接连接符 2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组合 29"/>
            <p:cNvGrpSpPr/>
            <p:nvPr/>
          </p:nvGrpSpPr>
          <p:grpSpPr>
            <a:xfrm>
              <a:off x="683128" y="5464047"/>
              <a:ext cx="980552" cy="1031319"/>
              <a:chOff x="394251" y="169683"/>
              <a:chExt cx="1291056" cy="1357899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弧形 3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弧形 3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组合 34"/>
            <p:cNvGrpSpPr/>
            <p:nvPr/>
          </p:nvGrpSpPr>
          <p:grpSpPr>
            <a:xfrm>
              <a:off x="1238052" y="5464047"/>
              <a:ext cx="980552" cy="1031319"/>
              <a:chOff x="394251" y="169683"/>
              <a:chExt cx="1291056" cy="1357899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弧形 3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弧形 3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组合 39"/>
            <p:cNvGrpSpPr/>
            <p:nvPr/>
          </p:nvGrpSpPr>
          <p:grpSpPr>
            <a:xfrm>
              <a:off x="1792976" y="5464047"/>
              <a:ext cx="980552" cy="1031319"/>
              <a:chOff x="394251" y="169683"/>
              <a:chExt cx="1291056" cy="1357899"/>
            </a:xfrm>
          </p:grpSpPr>
          <p:sp>
            <p:nvSpPr>
              <p:cNvPr id="41" name="矩形 4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弧形 4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弧形 4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4" name="直接连接符 4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组合 44"/>
            <p:cNvGrpSpPr/>
            <p:nvPr/>
          </p:nvGrpSpPr>
          <p:grpSpPr>
            <a:xfrm>
              <a:off x="2347900" y="5464047"/>
              <a:ext cx="980552" cy="1031319"/>
              <a:chOff x="394251" y="169683"/>
              <a:chExt cx="1291056" cy="1357899"/>
            </a:xfrm>
          </p:grpSpPr>
          <p:sp>
            <p:nvSpPr>
              <p:cNvPr id="46" name="矩形 4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弧形 4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弧形 4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9" name="直接连接符 4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组合 49"/>
            <p:cNvGrpSpPr/>
            <p:nvPr/>
          </p:nvGrpSpPr>
          <p:grpSpPr>
            <a:xfrm>
              <a:off x="2902824" y="5464047"/>
              <a:ext cx="980552" cy="1031319"/>
              <a:chOff x="394251" y="169683"/>
              <a:chExt cx="1291056" cy="1357899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弧形 5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弧形 5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4" name="直接连接符 5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组合 54"/>
            <p:cNvGrpSpPr/>
            <p:nvPr/>
          </p:nvGrpSpPr>
          <p:grpSpPr>
            <a:xfrm>
              <a:off x="3457748" y="5464047"/>
              <a:ext cx="980552" cy="1031319"/>
              <a:chOff x="394251" y="169683"/>
              <a:chExt cx="1291056" cy="1357899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弧形 5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弧形 5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9" name="直接连接符 5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组合 59"/>
            <p:cNvGrpSpPr/>
            <p:nvPr/>
          </p:nvGrpSpPr>
          <p:grpSpPr>
            <a:xfrm>
              <a:off x="4012672" y="5464047"/>
              <a:ext cx="980552" cy="1031319"/>
              <a:chOff x="394251" y="169683"/>
              <a:chExt cx="1291056" cy="1357899"/>
            </a:xfrm>
          </p:grpSpPr>
          <p:sp>
            <p:nvSpPr>
              <p:cNvPr id="61" name="矩形 6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弧形 6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弧形 6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4" name="直接连接符 6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组合 64"/>
            <p:cNvGrpSpPr/>
            <p:nvPr/>
          </p:nvGrpSpPr>
          <p:grpSpPr>
            <a:xfrm>
              <a:off x="4567596" y="5464047"/>
              <a:ext cx="980552" cy="1031319"/>
              <a:chOff x="394251" y="169683"/>
              <a:chExt cx="1291056" cy="1357899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弧形 6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弧形 6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组合 69"/>
            <p:cNvGrpSpPr/>
            <p:nvPr/>
          </p:nvGrpSpPr>
          <p:grpSpPr>
            <a:xfrm>
              <a:off x="5122520" y="5464047"/>
              <a:ext cx="980552" cy="1031319"/>
              <a:chOff x="394251" y="169683"/>
              <a:chExt cx="1291056" cy="1357899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弧形 7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弧形 7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4" name="直接连接符 7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组合 74"/>
            <p:cNvGrpSpPr/>
            <p:nvPr/>
          </p:nvGrpSpPr>
          <p:grpSpPr>
            <a:xfrm>
              <a:off x="5677444" y="5464047"/>
              <a:ext cx="980552" cy="1031319"/>
              <a:chOff x="394251" y="169683"/>
              <a:chExt cx="1291056" cy="1357899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弧形 7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弧形 7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9" name="直接连接符 7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组合 79"/>
            <p:cNvGrpSpPr/>
            <p:nvPr/>
          </p:nvGrpSpPr>
          <p:grpSpPr>
            <a:xfrm>
              <a:off x="6232368" y="5464047"/>
              <a:ext cx="980552" cy="1031319"/>
              <a:chOff x="394251" y="169683"/>
              <a:chExt cx="1291056" cy="1357899"/>
            </a:xfrm>
          </p:grpSpPr>
          <p:sp>
            <p:nvSpPr>
              <p:cNvPr id="81" name="矩形 8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弧形 8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弧形 8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4" name="直接连接符 8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组合 84"/>
            <p:cNvGrpSpPr/>
            <p:nvPr/>
          </p:nvGrpSpPr>
          <p:grpSpPr>
            <a:xfrm>
              <a:off x="6787292" y="5464047"/>
              <a:ext cx="980552" cy="1031319"/>
              <a:chOff x="394251" y="169683"/>
              <a:chExt cx="1291056" cy="1357899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弧形 8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弧形 8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9" name="直接连接符 8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组合 89"/>
            <p:cNvGrpSpPr/>
            <p:nvPr/>
          </p:nvGrpSpPr>
          <p:grpSpPr>
            <a:xfrm>
              <a:off x="7342216" y="5464047"/>
              <a:ext cx="972930" cy="1031319"/>
              <a:chOff x="394251" y="169683"/>
              <a:chExt cx="1281021" cy="1357899"/>
            </a:xfrm>
          </p:grpSpPr>
          <p:sp>
            <p:nvSpPr>
              <p:cNvPr id="91" name="矩形 90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弧形 9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弧形 9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4" name="直接连接符 9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组合 94"/>
            <p:cNvGrpSpPr/>
            <p:nvPr/>
          </p:nvGrpSpPr>
          <p:grpSpPr>
            <a:xfrm>
              <a:off x="7899043" y="5464047"/>
              <a:ext cx="972930" cy="1031319"/>
              <a:chOff x="394251" y="169683"/>
              <a:chExt cx="1281021" cy="1357899"/>
            </a:xfrm>
          </p:grpSpPr>
          <p:sp>
            <p:nvSpPr>
              <p:cNvPr id="96" name="矩形 95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弧形 9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弧形 9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9" name="直接连接符 9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组合 134"/>
            <p:cNvGrpSpPr/>
            <p:nvPr/>
          </p:nvGrpSpPr>
          <p:grpSpPr>
            <a:xfrm>
              <a:off x="8436820" y="5464047"/>
              <a:ext cx="980552" cy="1031319"/>
              <a:chOff x="394251" y="169683"/>
              <a:chExt cx="1291057" cy="1357899"/>
            </a:xfrm>
          </p:grpSpPr>
          <p:sp>
            <p:nvSpPr>
              <p:cNvPr id="136" name="矩形 135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弧形 13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弧形 13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9" name="直接连接符 13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" name="组合 139"/>
            <p:cNvGrpSpPr/>
            <p:nvPr/>
          </p:nvGrpSpPr>
          <p:grpSpPr>
            <a:xfrm>
              <a:off x="8991744" y="5464047"/>
              <a:ext cx="980552" cy="1031319"/>
              <a:chOff x="394251" y="169683"/>
              <a:chExt cx="1291056" cy="1357899"/>
            </a:xfrm>
          </p:grpSpPr>
          <p:sp>
            <p:nvSpPr>
              <p:cNvPr id="141" name="矩形 14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弧形 14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弧形 14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4" name="直接连接符 14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组合 144"/>
            <p:cNvGrpSpPr/>
            <p:nvPr/>
          </p:nvGrpSpPr>
          <p:grpSpPr>
            <a:xfrm>
              <a:off x="9546668" y="5464047"/>
              <a:ext cx="980552" cy="1031319"/>
              <a:chOff x="394251" y="169683"/>
              <a:chExt cx="1291056" cy="1357899"/>
            </a:xfrm>
          </p:grpSpPr>
          <p:sp>
            <p:nvSpPr>
              <p:cNvPr id="146" name="矩形 14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弧形 14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弧形 14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9" name="直接连接符 14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组合 149"/>
            <p:cNvGrpSpPr/>
            <p:nvPr/>
          </p:nvGrpSpPr>
          <p:grpSpPr>
            <a:xfrm>
              <a:off x="10101592" y="5464047"/>
              <a:ext cx="980552" cy="1031319"/>
              <a:chOff x="394251" y="169683"/>
              <a:chExt cx="1291056" cy="1357899"/>
            </a:xfrm>
          </p:grpSpPr>
          <p:sp>
            <p:nvSpPr>
              <p:cNvPr id="151" name="矩形 15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弧形 15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弧形 15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4" name="直接连接符 15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5" name="组合 154"/>
            <p:cNvGrpSpPr/>
            <p:nvPr/>
          </p:nvGrpSpPr>
          <p:grpSpPr>
            <a:xfrm>
              <a:off x="10656516" y="5464047"/>
              <a:ext cx="980552" cy="1031319"/>
              <a:chOff x="394251" y="169683"/>
              <a:chExt cx="1291056" cy="1357899"/>
            </a:xfrm>
          </p:grpSpPr>
          <p:sp>
            <p:nvSpPr>
              <p:cNvPr id="156" name="矩形 15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" name="弧形 15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弧形 15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9" name="直接连接符 15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" name="组合 159"/>
            <p:cNvGrpSpPr/>
            <p:nvPr/>
          </p:nvGrpSpPr>
          <p:grpSpPr>
            <a:xfrm>
              <a:off x="11211448" y="5464047"/>
              <a:ext cx="980552" cy="1031319"/>
              <a:chOff x="394251" y="169683"/>
              <a:chExt cx="1291056" cy="1357899"/>
            </a:xfrm>
          </p:grpSpPr>
          <p:sp>
            <p:nvSpPr>
              <p:cNvPr id="161" name="矩形 16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弧形 16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弧形 16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4" name="直接连接符 16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2" name="组合 171"/>
            <p:cNvGrpSpPr/>
            <p:nvPr/>
          </p:nvGrpSpPr>
          <p:grpSpPr>
            <a:xfrm>
              <a:off x="-426720" y="6015590"/>
              <a:ext cx="980552" cy="1031319"/>
              <a:chOff x="394251" y="169683"/>
              <a:chExt cx="1291056" cy="1357899"/>
            </a:xfrm>
          </p:grpSpPr>
          <p:sp>
            <p:nvSpPr>
              <p:cNvPr id="278" name="矩形 27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" name="弧形 27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" name="弧形 27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81" name="直接连接符 28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3" name="组合 172"/>
            <p:cNvGrpSpPr/>
            <p:nvPr/>
          </p:nvGrpSpPr>
          <p:grpSpPr>
            <a:xfrm>
              <a:off x="128204" y="6015590"/>
              <a:ext cx="980552" cy="1031319"/>
              <a:chOff x="394251" y="169683"/>
              <a:chExt cx="1291056" cy="1357899"/>
            </a:xfrm>
          </p:grpSpPr>
          <p:sp>
            <p:nvSpPr>
              <p:cNvPr id="274" name="矩形 27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弧形 27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6" name="弧形 27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77" name="直接连接符 27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4" name="组合 173"/>
            <p:cNvGrpSpPr/>
            <p:nvPr/>
          </p:nvGrpSpPr>
          <p:grpSpPr>
            <a:xfrm>
              <a:off x="683128" y="6015590"/>
              <a:ext cx="980552" cy="1031319"/>
              <a:chOff x="394251" y="169683"/>
              <a:chExt cx="1291056" cy="1357899"/>
            </a:xfrm>
          </p:grpSpPr>
          <p:sp>
            <p:nvSpPr>
              <p:cNvPr id="270" name="矩形 26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1" name="弧形 27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2" name="弧形 27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73" name="直接连接符 27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组合 174"/>
            <p:cNvGrpSpPr/>
            <p:nvPr/>
          </p:nvGrpSpPr>
          <p:grpSpPr>
            <a:xfrm>
              <a:off x="1238052" y="6015590"/>
              <a:ext cx="980552" cy="1031319"/>
              <a:chOff x="394251" y="169683"/>
              <a:chExt cx="1291056" cy="1357899"/>
            </a:xfrm>
          </p:grpSpPr>
          <p:sp>
            <p:nvSpPr>
              <p:cNvPr id="266" name="矩形 26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弧形 26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8" name="弧形 26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9" name="直接连接符 26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6" name="组合 175"/>
            <p:cNvGrpSpPr/>
            <p:nvPr/>
          </p:nvGrpSpPr>
          <p:grpSpPr>
            <a:xfrm>
              <a:off x="1792976" y="6015590"/>
              <a:ext cx="980552" cy="1031319"/>
              <a:chOff x="394251" y="169683"/>
              <a:chExt cx="1291056" cy="1357899"/>
            </a:xfrm>
          </p:grpSpPr>
          <p:sp>
            <p:nvSpPr>
              <p:cNvPr id="262" name="矩形 26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弧形 26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4" name="弧形 26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5" name="直接连接符 26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7" name="组合 176"/>
            <p:cNvGrpSpPr/>
            <p:nvPr/>
          </p:nvGrpSpPr>
          <p:grpSpPr>
            <a:xfrm>
              <a:off x="2347900" y="6015590"/>
              <a:ext cx="980552" cy="1031319"/>
              <a:chOff x="394251" y="169683"/>
              <a:chExt cx="1291056" cy="1357899"/>
            </a:xfrm>
          </p:grpSpPr>
          <p:sp>
            <p:nvSpPr>
              <p:cNvPr id="258" name="矩形 25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弧形 25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0" name="弧形 25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1" name="直接连接符 26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8" name="组合 177"/>
            <p:cNvGrpSpPr/>
            <p:nvPr/>
          </p:nvGrpSpPr>
          <p:grpSpPr>
            <a:xfrm>
              <a:off x="2902824" y="6015590"/>
              <a:ext cx="980552" cy="1031319"/>
              <a:chOff x="394251" y="169683"/>
              <a:chExt cx="1291056" cy="1357899"/>
            </a:xfrm>
          </p:grpSpPr>
          <p:sp>
            <p:nvSpPr>
              <p:cNvPr id="254" name="矩形 25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弧形 25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6" name="弧形 25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7" name="直接连接符 25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组合 178"/>
            <p:cNvGrpSpPr/>
            <p:nvPr/>
          </p:nvGrpSpPr>
          <p:grpSpPr>
            <a:xfrm>
              <a:off x="3457748" y="6015590"/>
              <a:ext cx="980552" cy="1031319"/>
              <a:chOff x="394251" y="169683"/>
              <a:chExt cx="1291056" cy="1357899"/>
            </a:xfrm>
          </p:grpSpPr>
          <p:sp>
            <p:nvSpPr>
              <p:cNvPr id="250" name="矩形 24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弧形 25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2" name="弧形 25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3" name="直接连接符 25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0" name="组合 179"/>
            <p:cNvGrpSpPr/>
            <p:nvPr/>
          </p:nvGrpSpPr>
          <p:grpSpPr>
            <a:xfrm>
              <a:off x="4012672" y="6015590"/>
              <a:ext cx="980552" cy="1031319"/>
              <a:chOff x="394251" y="169683"/>
              <a:chExt cx="1291056" cy="1357899"/>
            </a:xfrm>
          </p:grpSpPr>
          <p:sp>
            <p:nvSpPr>
              <p:cNvPr id="246" name="矩形 24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弧形 24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8" name="弧形 24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9" name="直接连接符 24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1" name="组合 180"/>
            <p:cNvGrpSpPr/>
            <p:nvPr/>
          </p:nvGrpSpPr>
          <p:grpSpPr>
            <a:xfrm>
              <a:off x="4567596" y="6015590"/>
              <a:ext cx="980552" cy="1031319"/>
              <a:chOff x="394251" y="169683"/>
              <a:chExt cx="1291056" cy="1357899"/>
            </a:xfrm>
          </p:grpSpPr>
          <p:sp>
            <p:nvSpPr>
              <p:cNvPr id="242" name="矩形 24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弧形 24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4" name="弧形 24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5" name="直接连接符 24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2" name="组合 181"/>
            <p:cNvGrpSpPr/>
            <p:nvPr/>
          </p:nvGrpSpPr>
          <p:grpSpPr>
            <a:xfrm>
              <a:off x="5122520" y="6015590"/>
              <a:ext cx="980552" cy="1031319"/>
              <a:chOff x="394251" y="169683"/>
              <a:chExt cx="1291056" cy="1357899"/>
            </a:xfrm>
          </p:grpSpPr>
          <p:sp>
            <p:nvSpPr>
              <p:cNvPr id="238" name="矩形 23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9" name="弧形 23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0" name="弧形 23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1" name="直接连接符 24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3" name="组合 182"/>
            <p:cNvGrpSpPr/>
            <p:nvPr/>
          </p:nvGrpSpPr>
          <p:grpSpPr>
            <a:xfrm>
              <a:off x="5677444" y="6015590"/>
              <a:ext cx="980552" cy="1031319"/>
              <a:chOff x="394251" y="169683"/>
              <a:chExt cx="1291056" cy="1357899"/>
            </a:xfrm>
          </p:grpSpPr>
          <p:sp>
            <p:nvSpPr>
              <p:cNvPr id="234" name="矩形 23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弧形 23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6" name="弧形 23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7" name="直接连接符 23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4" name="组合 183"/>
            <p:cNvGrpSpPr/>
            <p:nvPr/>
          </p:nvGrpSpPr>
          <p:grpSpPr>
            <a:xfrm>
              <a:off x="6232368" y="6015590"/>
              <a:ext cx="980552" cy="1031319"/>
              <a:chOff x="394251" y="169683"/>
              <a:chExt cx="1291056" cy="1357899"/>
            </a:xfrm>
          </p:grpSpPr>
          <p:sp>
            <p:nvSpPr>
              <p:cNvPr id="230" name="矩形 22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弧形 23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弧形 23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3" name="直接连接符 23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5" name="组合 184"/>
            <p:cNvGrpSpPr/>
            <p:nvPr/>
          </p:nvGrpSpPr>
          <p:grpSpPr>
            <a:xfrm>
              <a:off x="6787292" y="6015590"/>
              <a:ext cx="980552" cy="1031319"/>
              <a:chOff x="394251" y="169683"/>
              <a:chExt cx="1291056" cy="1357899"/>
            </a:xfrm>
          </p:grpSpPr>
          <p:sp>
            <p:nvSpPr>
              <p:cNvPr id="226" name="矩形 22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弧形 22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8" name="弧形 22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9" name="直接连接符 22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6" name="组合 185"/>
            <p:cNvGrpSpPr/>
            <p:nvPr/>
          </p:nvGrpSpPr>
          <p:grpSpPr>
            <a:xfrm>
              <a:off x="7342216" y="6015590"/>
              <a:ext cx="972930" cy="1031319"/>
              <a:chOff x="394251" y="169683"/>
              <a:chExt cx="1281021" cy="1357899"/>
            </a:xfrm>
          </p:grpSpPr>
          <p:sp>
            <p:nvSpPr>
              <p:cNvPr id="222" name="矩形 221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弧形 22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弧形 22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5" name="直接连接符 22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7" name="组合 186"/>
            <p:cNvGrpSpPr/>
            <p:nvPr/>
          </p:nvGrpSpPr>
          <p:grpSpPr>
            <a:xfrm>
              <a:off x="7899043" y="6015590"/>
              <a:ext cx="972930" cy="1031319"/>
              <a:chOff x="394251" y="169683"/>
              <a:chExt cx="1281021" cy="1357899"/>
            </a:xfrm>
          </p:grpSpPr>
          <p:sp>
            <p:nvSpPr>
              <p:cNvPr id="218" name="矩形 217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弧形 21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弧形 21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1" name="直接连接符 22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8" name="组合 187"/>
            <p:cNvGrpSpPr/>
            <p:nvPr/>
          </p:nvGrpSpPr>
          <p:grpSpPr>
            <a:xfrm>
              <a:off x="8436820" y="6015590"/>
              <a:ext cx="980552" cy="1031319"/>
              <a:chOff x="394251" y="169683"/>
              <a:chExt cx="1291057" cy="1357899"/>
            </a:xfrm>
          </p:grpSpPr>
          <p:sp>
            <p:nvSpPr>
              <p:cNvPr id="214" name="矩形 213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弧形 21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6" name="弧形 21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7" name="直接连接符 21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9" name="组合 188"/>
            <p:cNvGrpSpPr/>
            <p:nvPr/>
          </p:nvGrpSpPr>
          <p:grpSpPr>
            <a:xfrm>
              <a:off x="8991744" y="6015590"/>
              <a:ext cx="980552" cy="1031319"/>
              <a:chOff x="394251" y="169683"/>
              <a:chExt cx="1291056" cy="1357899"/>
            </a:xfrm>
          </p:grpSpPr>
          <p:sp>
            <p:nvSpPr>
              <p:cNvPr id="210" name="矩形 20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弧形 21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弧形 21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3" name="直接连接符 21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0" name="组合 189"/>
            <p:cNvGrpSpPr/>
            <p:nvPr/>
          </p:nvGrpSpPr>
          <p:grpSpPr>
            <a:xfrm>
              <a:off x="9546668" y="6015590"/>
              <a:ext cx="980552" cy="1031319"/>
              <a:chOff x="394251" y="169683"/>
              <a:chExt cx="1291056" cy="1357899"/>
            </a:xfrm>
          </p:grpSpPr>
          <p:sp>
            <p:nvSpPr>
              <p:cNvPr id="206" name="矩形 20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弧形 20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弧形 20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9" name="直接连接符 20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1" name="组合 190"/>
            <p:cNvGrpSpPr/>
            <p:nvPr/>
          </p:nvGrpSpPr>
          <p:grpSpPr>
            <a:xfrm>
              <a:off x="10101592" y="6015590"/>
              <a:ext cx="980552" cy="1031319"/>
              <a:chOff x="394251" y="169683"/>
              <a:chExt cx="1291056" cy="1357899"/>
            </a:xfrm>
          </p:grpSpPr>
          <p:sp>
            <p:nvSpPr>
              <p:cNvPr id="202" name="矩形 20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弧形 20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弧形 20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5" name="直接连接符 20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2" name="组合 191"/>
            <p:cNvGrpSpPr/>
            <p:nvPr/>
          </p:nvGrpSpPr>
          <p:grpSpPr>
            <a:xfrm>
              <a:off x="10656516" y="6015590"/>
              <a:ext cx="980552" cy="1031319"/>
              <a:chOff x="394251" y="169683"/>
              <a:chExt cx="1291056" cy="1357899"/>
            </a:xfrm>
          </p:grpSpPr>
          <p:sp>
            <p:nvSpPr>
              <p:cNvPr id="198" name="矩形 19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弧形 19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弧形 19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1" name="直接连接符 20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3" name="组合 192"/>
            <p:cNvGrpSpPr/>
            <p:nvPr/>
          </p:nvGrpSpPr>
          <p:grpSpPr>
            <a:xfrm>
              <a:off x="11211448" y="6015590"/>
              <a:ext cx="980552" cy="1031319"/>
              <a:chOff x="394251" y="169683"/>
              <a:chExt cx="1291056" cy="1357899"/>
            </a:xfrm>
          </p:grpSpPr>
          <p:sp>
            <p:nvSpPr>
              <p:cNvPr id="194" name="矩形 19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5" name="弧形 19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弧形 19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7" name="直接连接符 19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4" name="组合 393"/>
          <p:cNvGrpSpPr/>
          <p:nvPr/>
        </p:nvGrpSpPr>
        <p:grpSpPr>
          <a:xfrm>
            <a:off x="1260345" y="3477311"/>
            <a:ext cx="906316" cy="1010189"/>
            <a:chOff x="2035415" y="2271638"/>
            <a:chExt cx="906316" cy="1010189"/>
          </a:xfrm>
        </p:grpSpPr>
        <p:grpSp>
          <p:nvGrpSpPr>
            <p:cNvPr id="395" name="组合 394"/>
            <p:cNvGrpSpPr/>
            <p:nvPr/>
          </p:nvGrpSpPr>
          <p:grpSpPr>
            <a:xfrm>
              <a:off x="2035415" y="2813827"/>
              <a:ext cx="906316" cy="468000"/>
              <a:chOff x="2035415" y="2813827"/>
              <a:chExt cx="906316" cy="468000"/>
            </a:xfrm>
          </p:grpSpPr>
          <p:pic>
            <p:nvPicPr>
              <p:cNvPr id="397" name="图片 396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35415" y="2813827"/>
                <a:ext cx="468000" cy="468000"/>
              </a:xfrm>
              <a:prstGeom prst="rect">
                <a:avLst/>
              </a:prstGeom>
            </p:spPr>
          </p:pic>
          <p:pic>
            <p:nvPicPr>
              <p:cNvPr id="398" name="图片 397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73731" y="2813827"/>
                <a:ext cx="468000" cy="468000"/>
              </a:xfrm>
              <a:prstGeom prst="rect">
                <a:avLst/>
              </a:prstGeom>
            </p:spPr>
          </p:pic>
        </p:grpSp>
        <p:pic>
          <p:nvPicPr>
            <p:cNvPr id="396" name="图片 395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202029" y="2271638"/>
              <a:ext cx="573088" cy="573088"/>
            </a:xfrm>
            <a:prstGeom prst="rect">
              <a:avLst/>
            </a:prstGeom>
          </p:spPr>
        </p:pic>
      </p:grpSp>
      <p:pic>
        <p:nvPicPr>
          <p:cNvPr id="401" name="图片 40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662" y="1145930"/>
            <a:ext cx="573088" cy="573088"/>
          </a:xfrm>
          <a:prstGeom prst="rect">
            <a:avLst/>
          </a:prstGeom>
        </p:spPr>
      </p:pic>
      <p:pic>
        <p:nvPicPr>
          <p:cNvPr id="421" name="图片 42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68173" y="5150103"/>
            <a:ext cx="745968" cy="745968"/>
          </a:xfrm>
          <a:prstGeom prst="rect">
            <a:avLst/>
          </a:prstGeom>
        </p:spPr>
      </p:pic>
      <p:pic>
        <p:nvPicPr>
          <p:cNvPr id="427" name="图片 42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9208" y="3392488"/>
            <a:ext cx="573088" cy="573088"/>
          </a:xfrm>
          <a:prstGeom prst="rect">
            <a:avLst/>
          </a:prstGeom>
        </p:spPr>
      </p:pic>
      <p:pic>
        <p:nvPicPr>
          <p:cNvPr id="399" name="图片 39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43" b="2243"/>
          <a:stretch>
            <a:fillRect/>
          </a:stretch>
        </p:blipFill>
        <p:spPr>
          <a:xfrm>
            <a:off x="4298392" y="2186630"/>
            <a:ext cx="1980000" cy="1260000"/>
          </a:xfrm>
          <a:custGeom>
            <a:avLst/>
            <a:gdLst>
              <a:gd name="connsiteX0" fmla="*/ 210004 w 1980000"/>
              <a:gd name="connsiteY0" fmla="*/ 0 h 1260000"/>
              <a:gd name="connsiteX1" fmla="*/ 1769996 w 1980000"/>
              <a:gd name="connsiteY1" fmla="*/ 0 h 1260000"/>
              <a:gd name="connsiteX2" fmla="*/ 1980000 w 1980000"/>
              <a:gd name="connsiteY2" fmla="*/ 210004 h 1260000"/>
              <a:gd name="connsiteX3" fmla="*/ 1980000 w 1980000"/>
              <a:gd name="connsiteY3" fmla="*/ 1049996 h 1260000"/>
              <a:gd name="connsiteX4" fmla="*/ 1769996 w 1980000"/>
              <a:gd name="connsiteY4" fmla="*/ 1260000 h 1260000"/>
              <a:gd name="connsiteX5" fmla="*/ 210004 w 1980000"/>
              <a:gd name="connsiteY5" fmla="*/ 1260000 h 1260000"/>
              <a:gd name="connsiteX6" fmla="*/ 0 w 1980000"/>
              <a:gd name="connsiteY6" fmla="*/ 1049996 h 1260000"/>
              <a:gd name="connsiteX7" fmla="*/ 0 w 1980000"/>
              <a:gd name="connsiteY7" fmla="*/ 210004 h 1260000"/>
              <a:gd name="connsiteX8" fmla="*/ 210004 w 1980000"/>
              <a:gd name="connsiteY8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0000" h="1260000">
                <a:moveTo>
                  <a:pt x="210004" y="0"/>
                </a:moveTo>
                <a:lnTo>
                  <a:pt x="1769996" y="0"/>
                </a:lnTo>
                <a:cubicBezTo>
                  <a:pt x="1885978" y="0"/>
                  <a:pt x="1980000" y="94022"/>
                  <a:pt x="1980000" y="210004"/>
                </a:cubicBezTo>
                <a:lnTo>
                  <a:pt x="1980000" y="1049996"/>
                </a:lnTo>
                <a:cubicBezTo>
                  <a:pt x="1980000" y="1165978"/>
                  <a:pt x="1885978" y="1260000"/>
                  <a:pt x="1769996" y="1260000"/>
                </a:cubicBezTo>
                <a:lnTo>
                  <a:pt x="210004" y="1260000"/>
                </a:lnTo>
                <a:cubicBezTo>
                  <a:pt x="94022" y="1260000"/>
                  <a:pt x="0" y="1165978"/>
                  <a:pt x="0" y="1049996"/>
                </a:cubicBezTo>
                <a:lnTo>
                  <a:pt x="0" y="210004"/>
                </a:lnTo>
                <a:cubicBezTo>
                  <a:pt x="0" y="94022"/>
                  <a:pt x="94022" y="0"/>
                  <a:pt x="210004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4765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6" name="组合 785"/>
          <p:cNvGrpSpPr/>
          <p:nvPr/>
        </p:nvGrpSpPr>
        <p:grpSpPr>
          <a:xfrm rot="16200000">
            <a:off x="10974004" y="4736129"/>
            <a:ext cx="1058280" cy="1424613"/>
            <a:chOff x="10777392" y="4848047"/>
            <a:chExt cx="864000" cy="1163083"/>
          </a:xfrm>
        </p:grpSpPr>
        <p:sp>
          <p:nvSpPr>
            <p:cNvPr id="579" name="矩形 578"/>
            <p:cNvSpPr/>
            <p:nvPr/>
          </p:nvSpPr>
          <p:spPr>
            <a:xfrm>
              <a:off x="10849392" y="5099176"/>
              <a:ext cx="720000" cy="29252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67" name="矩形 566"/>
            <p:cNvSpPr/>
            <p:nvPr/>
          </p:nvSpPr>
          <p:spPr>
            <a:xfrm>
              <a:off x="10849394" y="5217569"/>
              <a:ext cx="720000" cy="793561"/>
            </a:xfrm>
            <a:prstGeom prst="rect">
              <a:avLst/>
            </a:prstGeom>
            <a:solidFill>
              <a:srgbClr val="C6F4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68" name="矩形 567"/>
            <p:cNvSpPr/>
            <p:nvPr/>
          </p:nvSpPr>
          <p:spPr>
            <a:xfrm>
              <a:off x="10777392" y="4848047"/>
              <a:ext cx="864000" cy="353708"/>
            </a:xfrm>
            <a:prstGeom prst="rect">
              <a:avLst/>
            </a:prstGeom>
            <a:solidFill>
              <a:srgbClr val="C6F42B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82" name="任意多边形 581"/>
            <p:cNvSpPr/>
            <p:nvPr/>
          </p:nvSpPr>
          <p:spPr>
            <a:xfrm>
              <a:off x="10786967" y="4880825"/>
              <a:ext cx="169615" cy="312839"/>
            </a:xfrm>
            <a:custGeom>
              <a:avLst/>
              <a:gdLst>
                <a:gd name="connsiteX0" fmla="*/ 0 w 169615"/>
                <a:gd name="connsiteY0" fmla="*/ 0 h 312839"/>
                <a:gd name="connsiteX1" fmla="*/ 169615 w 169615"/>
                <a:gd name="connsiteY1" fmla="*/ 0 h 312839"/>
                <a:gd name="connsiteX2" fmla="*/ 169615 w 169615"/>
                <a:gd name="connsiteY2" fmla="*/ 312839 h 312839"/>
                <a:gd name="connsiteX3" fmla="*/ 126932 w 169615"/>
                <a:gd name="connsiteY3" fmla="*/ 312839 h 312839"/>
                <a:gd name="connsiteX4" fmla="*/ 126932 w 169615"/>
                <a:gd name="connsiteY4" fmla="*/ 43916 h 312839"/>
                <a:gd name="connsiteX5" fmla="*/ 0 w 169615"/>
                <a:gd name="connsiteY5" fmla="*/ 43916 h 312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9615" h="312839">
                  <a:moveTo>
                    <a:pt x="0" y="0"/>
                  </a:moveTo>
                  <a:lnTo>
                    <a:pt x="169615" y="0"/>
                  </a:lnTo>
                  <a:lnTo>
                    <a:pt x="169615" y="312839"/>
                  </a:lnTo>
                  <a:lnTo>
                    <a:pt x="126932" y="312839"/>
                  </a:lnTo>
                  <a:lnTo>
                    <a:pt x="126932" y="43916"/>
                  </a:lnTo>
                  <a:lnTo>
                    <a:pt x="0" y="43916"/>
                  </a:lnTo>
                  <a:close/>
                </a:path>
              </a:pathLst>
            </a:custGeom>
            <a:solidFill>
              <a:srgbClr val="04C8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83" name="组合 782"/>
            <p:cNvGrpSpPr/>
            <p:nvPr/>
          </p:nvGrpSpPr>
          <p:grpSpPr>
            <a:xfrm>
              <a:off x="11125420" y="4885407"/>
              <a:ext cx="490437" cy="298063"/>
              <a:chOff x="11125420" y="4885407"/>
              <a:chExt cx="490437" cy="298063"/>
            </a:xfrm>
          </p:grpSpPr>
          <p:sp>
            <p:nvSpPr>
              <p:cNvPr id="780" name="任意多边形 779"/>
              <p:cNvSpPr/>
              <p:nvPr/>
            </p:nvSpPr>
            <p:spPr>
              <a:xfrm>
                <a:off x="11125420" y="4885407"/>
                <a:ext cx="490437" cy="298063"/>
              </a:xfrm>
              <a:custGeom>
                <a:avLst/>
                <a:gdLst>
                  <a:gd name="connsiteX0" fmla="*/ 0 w 490437"/>
                  <a:gd name="connsiteY0" fmla="*/ 0 h 308258"/>
                  <a:gd name="connsiteX1" fmla="*/ 490437 w 490437"/>
                  <a:gd name="connsiteY1" fmla="*/ 0 h 308258"/>
                  <a:gd name="connsiteX2" fmla="*/ 490437 w 490437"/>
                  <a:gd name="connsiteY2" fmla="*/ 37026 h 308258"/>
                  <a:gd name="connsiteX3" fmla="*/ 380340 w 490437"/>
                  <a:gd name="connsiteY3" fmla="*/ 37026 h 308258"/>
                  <a:gd name="connsiteX4" fmla="*/ 380340 w 490437"/>
                  <a:gd name="connsiteY4" fmla="*/ 308258 h 308258"/>
                  <a:gd name="connsiteX5" fmla="*/ 85922 w 490437"/>
                  <a:gd name="connsiteY5" fmla="*/ 308258 h 308258"/>
                  <a:gd name="connsiteX6" fmla="*/ 85922 w 490437"/>
                  <a:gd name="connsiteY6" fmla="*/ 41172 h 308258"/>
                  <a:gd name="connsiteX7" fmla="*/ 31922 w 490437"/>
                  <a:gd name="connsiteY7" fmla="*/ 41172 h 308258"/>
                  <a:gd name="connsiteX8" fmla="*/ 31922 w 490437"/>
                  <a:gd name="connsiteY8" fmla="*/ 308258 h 308258"/>
                  <a:gd name="connsiteX9" fmla="*/ 0 w 490437"/>
                  <a:gd name="connsiteY9" fmla="*/ 308258 h 308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0437" h="308258">
                    <a:moveTo>
                      <a:pt x="0" y="0"/>
                    </a:moveTo>
                    <a:lnTo>
                      <a:pt x="490437" y="0"/>
                    </a:lnTo>
                    <a:lnTo>
                      <a:pt x="490437" y="37026"/>
                    </a:lnTo>
                    <a:lnTo>
                      <a:pt x="380340" y="37026"/>
                    </a:lnTo>
                    <a:lnTo>
                      <a:pt x="380340" y="308258"/>
                    </a:lnTo>
                    <a:lnTo>
                      <a:pt x="85922" y="308258"/>
                    </a:lnTo>
                    <a:lnTo>
                      <a:pt x="85922" y="41172"/>
                    </a:lnTo>
                    <a:lnTo>
                      <a:pt x="31922" y="41172"/>
                    </a:lnTo>
                    <a:lnTo>
                      <a:pt x="31922" y="308258"/>
                    </a:lnTo>
                    <a:lnTo>
                      <a:pt x="0" y="308258"/>
                    </a:lnTo>
                    <a:close/>
                  </a:path>
                </a:pathLst>
              </a:custGeom>
              <a:solidFill>
                <a:srgbClr val="0CC5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82" name="任意多边形 781"/>
              <p:cNvSpPr/>
              <p:nvPr/>
            </p:nvSpPr>
            <p:spPr>
              <a:xfrm>
                <a:off x="11375416" y="4920650"/>
                <a:ext cx="145846" cy="257970"/>
              </a:xfrm>
              <a:custGeom>
                <a:avLst/>
                <a:gdLst>
                  <a:gd name="connsiteX0" fmla="*/ 109846 w 145846"/>
                  <a:gd name="connsiteY0" fmla="*/ 264720 h 276343"/>
                  <a:gd name="connsiteX1" fmla="*/ 145846 w 145846"/>
                  <a:gd name="connsiteY1" fmla="*/ 264720 h 276343"/>
                  <a:gd name="connsiteX2" fmla="*/ 145846 w 145846"/>
                  <a:gd name="connsiteY2" fmla="*/ 276343 h 276343"/>
                  <a:gd name="connsiteX3" fmla="*/ 109846 w 145846"/>
                  <a:gd name="connsiteY3" fmla="*/ 276343 h 276343"/>
                  <a:gd name="connsiteX4" fmla="*/ 36615 w 145846"/>
                  <a:gd name="connsiteY4" fmla="*/ 264720 h 276343"/>
                  <a:gd name="connsiteX5" fmla="*/ 72615 w 145846"/>
                  <a:gd name="connsiteY5" fmla="*/ 264720 h 276343"/>
                  <a:gd name="connsiteX6" fmla="*/ 72615 w 145846"/>
                  <a:gd name="connsiteY6" fmla="*/ 276343 h 276343"/>
                  <a:gd name="connsiteX7" fmla="*/ 36615 w 145846"/>
                  <a:gd name="connsiteY7" fmla="*/ 276343 h 276343"/>
                  <a:gd name="connsiteX8" fmla="*/ 73230 w 145846"/>
                  <a:gd name="connsiteY8" fmla="*/ 227871 h 276343"/>
                  <a:gd name="connsiteX9" fmla="*/ 109230 w 145846"/>
                  <a:gd name="connsiteY9" fmla="*/ 227871 h 276343"/>
                  <a:gd name="connsiteX10" fmla="*/ 109230 w 145846"/>
                  <a:gd name="connsiteY10" fmla="*/ 263871 h 276343"/>
                  <a:gd name="connsiteX11" fmla="*/ 73230 w 145846"/>
                  <a:gd name="connsiteY11" fmla="*/ 263871 h 276343"/>
                  <a:gd name="connsiteX12" fmla="*/ 0 w 145846"/>
                  <a:gd name="connsiteY12" fmla="*/ 227871 h 276343"/>
                  <a:gd name="connsiteX13" fmla="*/ 36000 w 145846"/>
                  <a:gd name="connsiteY13" fmla="*/ 227871 h 276343"/>
                  <a:gd name="connsiteX14" fmla="*/ 36000 w 145846"/>
                  <a:gd name="connsiteY14" fmla="*/ 263871 h 276343"/>
                  <a:gd name="connsiteX15" fmla="*/ 0 w 145846"/>
                  <a:gd name="connsiteY15" fmla="*/ 263871 h 276343"/>
                  <a:gd name="connsiteX16" fmla="*/ 109846 w 145846"/>
                  <a:gd name="connsiteY16" fmla="*/ 188763 h 276343"/>
                  <a:gd name="connsiteX17" fmla="*/ 145846 w 145846"/>
                  <a:gd name="connsiteY17" fmla="*/ 188763 h 276343"/>
                  <a:gd name="connsiteX18" fmla="*/ 145846 w 145846"/>
                  <a:gd name="connsiteY18" fmla="*/ 224763 h 276343"/>
                  <a:gd name="connsiteX19" fmla="*/ 109846 w 145846"/>
                  <a:gd name="connsiteY19" fmla="*/ 224763 h 276343"/>
                  <a:gd name="connsiteX20" fmla="*/ 36615 w 145846"/>
                  <a:gd name="connsiteY20" fmla="*/ 188763 h 276343"/>
                  <a:gd name="connsiteX21" fmla="*/ 72615 w 145846"/>
                  <a:gd name="connsiteY21" fmla="*/ 188763 h 276343"/>
                  <a:gd name="connsiteX22" fmla="*/ 72615 w 145846"/>
                  <a:gd name="connsiteY22" fmla="*/ 224763 h 276343"/>
                  <a:gd name="connsiteX23" fmla="*/ 36615 w 145846"/>
                  <a:gd name="connsiteY23" fmla="*/ 224763 h 276343"/>
                  <a:gd name="connsiteX24" fmla="*/ 73230 w 145846"/>
                  <a:gd name="connsiteY24" fmla="*/ 151914 h 276343"/>
                  <a:gd name="connsiteX25" fmla="*/ 109230 w 145846"/>
                  <a:gd name="connsiteY25" fmla="*/ 151914 h 276343"/>
                  <a:gd name="connsiteX26" fmla="*/ 109230 w 145846"/>
                  <a:gd name="connsiteY26" fmla="*/ 187914 h 276343"/>
                  <a:gd name="connsiteX27" fmla="*/ 73230 w 145846"/>
                  <a:gd name="connsiteY27" fmla="*/ 187914 h 276343"/>
                  <a:gd name="connsiteX28" fmla="*/ 0 w 145846"/>
                  <a:gd name="connsiteY28" fmla="*/ 151914 h 276343"/>
                  <a:gd name="connsiteX29" fmla="*/ 36000 w 145846"/>
                  <a:gd name="connsiteY29" fmla="*/ 151914 h 276343"/>
                  <a:gd name="connsiteX30" fmla="*/ 36000 w 145846"/>
                  <a:gd name="connsiteY30" fmla="*/ 187914 h 276343"/>
                  <a:gd name="connsiteX31" fmla="*/ 0 w 145846"/>
                  <a:gd name="connsiteY31" fmla="*/ 187914 h 276343"/>
                  <a:gd name="connsiteX32" fmla="*/ 109846 w 145846"/>
                  <a:gd name="connsiteY32" fmla="*/ 112806 h 276343"/>
                  <a:gd name="connsiteX33" fmla="*/ 145846 w 145846"/>
                  <a:gd name="connsiteY33" fmla="*/ 112806 h 276343"/>
                  <a:gd name="connsiteX34" fmla="*/ 145846 w 145846"/>
                  <a:gd name="connsiteY34" fmla="*/ 148806 h 276343"/>
                  <a:gd name="connsiteX35" fmla="*/ 109846 w 145846"/>
                  <a:gd name="connsiteY35" fmla="*/ 148806 h 276343"/>
                  <a:gd name="connsiteX36" fmla="*/ 36615 w 145846"/>
                  <a:gd name="connsiteY36" fmla="*/ 112806 h 276343"/>
                  <a:gd name="connsiteX37" fmla="*/ 72615 w 145846"/>
                  <a:gd name="connsiteY37" fmla="*/ 112806 h 276343"/>
                  <a:gd name="connsiteX38" fmla="*/ 72615 w 145846"/>
                  <a:gd name="connsiteY38" fmla="*/ 148806 h 276343"/>
                  <a:gd name="connsiteX39" fmla="*/ 36615 w 145846"/>
                  <a:gd name="connsiteY39" fmla="*/ 148806 h 276343"/>
                  <a:gd name="connsiteX40" fmla="*/ 73230 w 145846"/>
                  <a:gd name="connsiteY40" fmla="*/ 75957 h 276343"/>
                  <a:gd name="connsiteX41" fmla="*/ 109230 w 145846"/>
                  <a:gd name="connsiteY41" fmla="*/ 75957 h 276343"/>
                  <a:gd name="connsiteX42" fmla="*/ 109230 w 145846"/>
                  <a:gd name="connsiteY42" fmla="*/ 111957 h 276343"/>
                  <a:gd name="connsiteX43" fmla="*/ 73230 w 145846"/>
                  <a:gd name="connsiteY43" fmla="*/ 111957 h 276343"/>
                  <a:gd name="connsiteX44" fmla="*/ 0 w 145846"/>
                  <a:gd name="connsiteY44" fmla="*/ 75957 h 276343"/>
                  <a:gd name="connsiteX45" fmla="*/ 36000 w 145846"/>
                  <a:gd name="connsiteY45" fmla="*/ 75957 h 276343"/>
                  <a:gd name="connsiteX46" fmla="*/ 36000 w 145846"/>
                  <a:gd name="connsiteY46" fmla="*/ 111957 h 276343"/>
                  <a:gd name="connsiteX47" fmla="*/ 0 w 145846"/>
                  <a:gd name="connsiteY47" fmla="*/ 111957 h 276343"/>
                  <a:gd name="connsiteX48" fmla="*/ 109846 w 145846"/>
                  <a:gd name="connsiteY48" fmla="*/ 36849 h 276343"/>
                  <a:gd name="connsiteX49" fmla="*/ 145846 w 145846"/>
                  <a:gd name="connsiteY49" fmla="*/ 36849 h 276343"/>
                  <a:gd name="connsiteX50" fmla="*/ 145846 w 145846"/>
                  <a:gd name="connsiteY50" fmla="*/ 72849 h 276343"/>
                  <a:gd name="connsiteX51" fmla="*/ 109846 w 145846"/>
                  <a:gd name="connsiteY51" fmla="*/ 72849 h 276343"/>
                  <a:gd name="connsiteX52" fmla="*/ 36615 w 145846"/>
                  <a:gd name="connsiteY52" fmla="*/ 36849 h 276343"/>
                  <a:gd name="connsiteX53" fmla="*/ 72615 w 145846"/>
                  <a:gd name="connsiteY53" fmla="*/ 36849 h 276343"/>
                  <a:gd name="connsiteX54" fmla="*/ 72615 w 145846"/>
                  <a:gd name="connsiteY54" fmla="*/ 72849 h 276343"/>
                  <a:gd name="connsiteX55" fmla="*/ 36615 w 145846"/>
                  <a:gd name="connsiteY55" fmla="*/ 72849 h 276343"/>
                  <a:gd name="connsiteX56" fmla="*/ 73230 w 145846"/>
                  <a:gd name="connsiteY56" fmla="*/ 0 h 276343"/>
                  <a:gd name="connsiteX57" fmla="*/ 109230 w 145846"/>
                  <a:gd name="connsiteY57" fmla="*/ 0 h 276343"/>
                  <a:gd name="connsiteX58" fmla="*/ 109230 w 145846"/>
                  <a:gd name="connsiteY58" fmla="*/ 36000 h 276343"/>
                  <a:gd name="connsiteX59" fmla="*/ 73230 w 145846"/>
                  <a:gd name="connsiteY59" fmla="*/ 36000 h 276343"/>
                  <a:gd name="connsiteX60" fmla="*/ 0 w 145846"/>
                  <a:gd name="connsiteY60" fmla="*/ 0 h 276343"/>
                  <a:gd name="connsiteX61" fmla="*/ 36000 w 145846"/>
                  <a:gd name="connsiteY61" fmla="*/ 0 h 276343"/>
                  <a:gd name="connsiteX62" fmla="*/ 36000 w 145846"/>
                  <a:gd name="connsiteY62" fmla="*/ 36000 h 276343"/>
                  <a:gd name="connsiteX63" fmla="*/ 0 w 145846"/>
                  <a:gd name="connsiteY63" fmla="*/ 36000 h 276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45846" h="276343">
                    <a:moveTo>
                      <a:pt x="109846" y="264720"/>
                    </a:moveTo>
                    <a:lnTo>
                      <a:pt x="145846" y="264720"/>
                    </a:lnTo>
                    <a:lnTo>
                      <a:pt x="145846" y="276343"/>
                    </a:lnTo>
                    <a:lnTo>
                      <a:pt x="109846" y="276343"/>
                    </a:lnTo>
                    <a:close/>
                    <a:moveTo>
                      <a:pt x="36615" y="264720"/>
                    </a:moveTo>
                    <a:lnTo>
                      <a:pt x="72615" y="264720"/>
                    </a:lnTo>
                    <a:lnTo>
                      <a:pt x="72615" y="276343"/>
                    </a:lnTo>
                    <a:lnTo>
                      <a:pt x="36615" y="276343"/>
                    </a:lnTo>
                    <a:close/>
                    <a:moveTo>
                      <a:pt x="73230" y="227871"/>
                    </a:moveTo>
                    <a:lnTo>
                      <a:pt x="109230" y="227871"/>
                    </a:lnTo>
                    <a:lnTo>
                      <a:pt x="109230" y="263871"/>
                    </a:lnTo>
                    <a:lnTo>
                      <a:pt x="73230" y="263871"/>
                    </a:lnTo>
                    <a:close/>
                    <a:moveTo>
                      <a:pt x="0" y="227871"/>
                    </a:moveTo>
                    <a:lnTo>
                      <a:pt x="36000" y="227871"/>
                    </a:lnTo>
                    <a:lnTo>
                      <a:pt x="36000" y="263871"/>
                    </a:lnTo>
                    <a:lnTo>
                      <a:pt x="0" y="263871"/>
                    </a:lnTo>
                    <a:close/>
                    <a:moveTo>
                      <a:pt x="109846" y="188763"/>
                    </a:moveTo>
                    <a:lnTo>
                      <a:pt x="145846" y="188763"/>
                    </a:lnTo>
                    <a:lnTo>
                      <a:pt x="145846" y="224763"/>
                    </a:lnTo>
                    <a:lnTo>
                      <a:pt x="109846" y="224763"/>
                    </a:lnTo>
                    <a:close/>
                    <a:moveTo>
                      <a:pt x="36615" y="188763"/>
                    </a:moveTo>
                    <a:lnTo>
                      <a:pt x="72615" y="188763"/>
                    </a:lnTo>
                    <a:lnTo>
                      <a:pt x="72615" y="224763"/>
                    </a:lnTo>
                    <a:lnTo>
                      <a:pt x="36615" y="224763"/>
                    </a:lnTo>
                    <a:close/>
                    <a:moveTo>
                      <a:pt x="73230" y="151914"/>
                    </a:moveTo>
                    <a:lnTo>
                      <a:pt x="109230" y="151914"/>
                    </a:lnTo>
                    <a:lnTo>
                      <a:pt x="109230" y="187914"/>
                    </a:lnTo>
                    <a:lnTo>
                      <a:pt x="73230" y="187914"/>
                    </a:lnTo>
                    <a:close/>
                    <a:moveTo>
                      <a:pt x="0" y="151914"/>
                    </a:moveTo>
                    <a:lnTo>
                      <a:pt x="36000" y="151914"/>
                    </a:lnTo>
                    <a:lnTo>
                      <a:pt x="36000" y="187914"/>
                    </a:lnTo>
                    <a:lnTo>
                      <a:pt x="0" y="187914"/>
                    </a:lnTo>
                    <a:close/>
                    <a:moveTo>
                      <a:pt x="109846" y="112806"/>
                    </a:moveTo>
                    <a:lnTo>
                      <a:pt x="145846" y="112806"/>
                    </a:lnTo>
                    <a:lnTo>
                      <a:pt x="145846" y="148806"/>
                    </a:lnTo>
                    <a:lnTo>
                      <a:pt x="109846" y="148806"/>
                    </a:lnTo>
                    <a:close/>
                    <a:moveTo>
                      <a:pt x="36615" y="112806"/>
                    </a:moveTo>
                    <a:lnTo>
                      <a:pt x="72615" y="112806"/>
                    </a:lnTo>
                    <a:lnTo>
                      <a:pt x="72615" y="148806"/>
                    </a:lnTo>
                    <a:lnTo>
                      <a:pt x="36615" y="148806"/>
                    </a:lnTo>
                    <a:close/>
                    <a:moveTo>
                      <a:pt x="73230" y="75957"/>
                    </a:moveTo>
                    <a:lnTo>
                      <a:pt x="109230" y="75957"/>
                    </a:lnTo>
                    <a:lnTo>
                      <a:pt x="109230" y="111957"/>
                    </a:lnTo>
                    <a:lnTo>
                      <a:pt x="73230" y="111957"/>
                    </a:lnTo>
                    <a:close/>
                    <a:moveTo>
                      <a:pt x="0" y="75957"/>
                    </a:moveTo>
                    <a:lnTo>
                      <a:pt x="36000" y="75957"/>
                    </a:lnTo>
                    <a:lnTo>
                      <a:pt x="36000" y="111957"/>
                    </a:lnTo>
                    <a:lnTo>
                      <a:pt x="0" y="111957"/>
                    </a:lnTo>
                    <a:close/>
                    <a:moveTo>
                      <a:pt x="109846" y="36849"/>
                    </a:moveTo>
                    <a:lnTo>
                      <a:pt x="145846" y="36849"/>
                    </a:lnTo>
                    <a:lnTo>
                      <a:pt x="145846" y="72849"/>
                    </a:lnTo>
                    <a:lnTo>
                      <a:pt x="109846" y="72849"/>
                    </a:lnTo>
                    <a:close/>
                    <a:moveTo>
                      <a:pt x="36615" y="36849"/>
                    </a:moveTo>
                    <a:lnTo>
                      <a:pt x="72615" y="36849"/>
                    </a:lnTo>
                    <a:lnTo>
                      <a:pt x="72615" y="72849"/>
                    </a:lnTo>
                    <a:lnTo>
                      <a:pt x="36615" y="72849"/>
                    </a:lnTo>
                    <a:close/>
                    <a:moveTo>
                      <a:pt x="73230" y="0"/>
                    </a:moveTo>
                    <a:lnTo>
                      <a:pt x="109230" y="0"/>
                    </a:lnTo>
                    <a:lnTo>
                      <a:pt x="109230" y="36000"/>
                    </a:lnTo>
                    <a:lnTo>
                      <a:pt x="73230" y="36000"/>
                    </a:lnTo>
                    <a:close/>
                    <a:moveTo>
                      <a:pt x="0" y="0"/>
                    </a:moveTo>
                    <a:lnTo>
                      <a:pt x="36000" y="0"/>
                    </a:lnTo>
                    <a:lnTo>
                      <a:pt x="36000" y="36000"/>
                    </a:lnTo>
                    <a:lnTo>
                      <a:pt x="0" y="36000"/>
                    </a:lnTo>
                    <a:close/>
                  </a:path>
                </a:pathLst>
              </a:cu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87" name="矩形 586"/>
            <p:cNvSpPr/>
            <p:nvPr/>
          </p:nvSpPr>
          <p:spPr>
            <a:xfrm>
              <a:off x="11165843" y="5226295"/>
              <a:ext cx="321813" cy="734778"/>
            </a:xfrm>
            <a:prstGeom prst="rect">
              <a:avLst/>
            </a:prstGeom>
            <a:solidFill>
              <a:srgbClr val="0CC5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88" name="矩形 587"/>
            <p:cNvSpPr/>
            <p:nvPr/>
          </p:nvSpPr>
          <p:spPr>
            <a:xfrm>
              <a:off x="11191372" y="5267467"/>
              <a:ext cx="54000" cy="654686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40" name="组合 739"/>
            <p:cNvGrpSpPr/>
            <p:nvPr/>
          </p:nvGrpSpPr>
          <p:grpSpPr>
            <a:xfrm>
              <a:off x="11346321" y="5282611"/>
              <a:ext cx="145846" cy="604550"/>
              <a:chOff x="10600027" y="5056006"/>
              <a:chExt cx="145846" cy="604550"/>
            </a:xfrm>
          </p:grpSpPr>
          <p:sp>
            <p:nvSpPr>
              <p:cNvPr id="741" name="矩形 740"/>
              <p:cNvSpPr/>
              <p:nvPr/>
            </p:nvSpPr>
            <p:spPr>
              <a:xfrm>
                <a:off x="10600027" y="505600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42" name="矩形 741"/>
              <p:cNvSpPr/>
              <p:nvPr/>
            </p:nvSpPr>
            <p:spPr>
              <a:xfrm>
                <a:off x="10673257" y="505600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43" name="矩形 742"/>
              <p:cNvSpPr/>
              <p:nvPr/>
            </p:nvSpPr>
            <p:spPr>
              <a:xfrm>
                <a:off x="10636642" y="5092855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44" name="矩形 743"/>
              <p:cNvSpPr/>
              <p:nvPr/>
            </p:nvSpPr>
            <p:spPr>
              <a:xfrm>
                <a:off x="10709873" y="5092855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45" name="矩形 744"/>
              <p:cNvSpPr/>
              <p:nvPr/>
            </p:nvSpPr>
            <p:spPr>
              <a:xfrm>
                <a:off x="10600027" y="513196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46" name="矩形 745"/>
              <p:cNvSpPr/>
              <p:nvPr/>
            </p:nvSpPr>
            <p:spPr>
              <a:xfrm>
                <a:off x="10673257" y="513196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47" name="矩形 746"/>
              <p:cNvSpPr/>
              <p:nvPr/>
            </p:nvSpPr>
            <p:spPr>
              <a:xfrm>
                <a:off x="10636642" y="5168812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48" name="矩形 747"/>
              <p:cNvSpPr/>
              <p:nvPr/>
            </p:nvSpPr>
            <p:spPr>
              <a:xfrm>
                <a:off x="10709873" y="5168812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49" name="矩形 748"/>
              <p:cNvSpPr/>
              <p:nvPr/>
            </p:nvSpPr>
            <p:spPr>
              <a:xfrm>
                <a:off x="10600027" y="520792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50" name="矩形 749"/>
              <p:cNvSpPr/>
              <p:nvPr/>
            </p:nvSpPr>
            <p:spPr>
              <a:xfrm>
                <a:off x="10673257" y="520792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51" name="矩形 750"/>
              <p:cNvSpPr/>
              <p:nvPr/>
            </p:nvSpPr>
            <p:spPr>
              <a:xfrm>
                <a:off x="10636642" y="5244769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52" name="矩形 751"/>
              <p:cNvSpPr/>
              <p:nvPr/>
            </p:nvSpPr>
            <p:spPr>
              <a:xfrm>
                <a:off x="10709873" y="5244769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53" name="矩形 752"/>
              <p:cNvSpPr/>
              <p:nvPr/>
            </p:nvSpPr>
            <p:spPr>
              <a:xfrm>
                <a:off x="10600027" y="528387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54" name="矩形 753"/>
              <p:cNvSpPr/>
              <p:nvPr/>
            </p:nvSpPr>
            <p:spPr>
              <a:xfrm>
                <a:off x="10673257" y="528387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55" name="矩形 754"/>
              <p:cNvSpPr/>
              <p:nvPr/>
            </p:nvSpPr>
            <p:spPr>
              <a:xfrm>
                <a:off x="10636642" y="532072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56" name="矩形 755"/>
              <p:cNvSpPr/>
              <p:nvPr/>
            </p:nvSpPr>
            <p:spPr>
              <a:xfrm>
                <a:off x="10709873" y="532072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57" name="矩形 756"/>
              <p:cNvSpPr/>
              <p:nvPr/>
            </p:nvSpPr>
            <p:spPr>
              <a:xfrm>
                <a:off x="10600027" y="5359834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58" name="矩形 757"/>
              <p:cNvSpPr/>
              <p:nvPr/>
            </p:nvSpPr>
            <p:spPr>
              <a:xfrm>
                <a:off x="10673257" y="5359834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59" name="矩形 758"/>
              <p:cNvSpPr/>
              <p:nvPr/>
            </p:nvSpPr>
            <p:spPr>
              <a:xfrm>
                <a:off x="10636642" y="539668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60" name="矩形 759"/>
              <p:cNvSpPr/>
              <p:nvPr/>
            </p:nvSpPr>
            <p:spPr>
              <a:xfrm>
                <a:off x="10709873" y="539668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61" name="矩形 760"/>
              <p:cNvSpPr/>
              <p:nvPr/>
            </p:nvSpPr>
            <p:spPr>
              <a:xfrm>
                <a:off x="10600027" y="5435791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62" name="矩形 761"/>
              <p:cNvSpPr/>
              <p:nvPr/>
            </p:nvSpPr>
            <p:spPr>
              <a:xfrm>
                <a:off x="10673257" y="5435791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63" name="矩形 762"/>
              <p:cNvSpPr/>
              <p:nvPr/>
            </p:nvSpPr>
            <p:spPr>
              <a:xfrm>
                <a:off x="10636642" y="547264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64" name="矩形 763"/>
              <p:cNvSpPr/>
              <p:nvPr/>
            </p:nvSpPr>
            <p:spPr>
              <a:xfrm>
                <a:off x="10709873" y="547264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65" name="矩形 764"/>
              <p:cNvSpPr/>
              <p:nvPr/>
            </p:nvSpPr>
            <p:spPr>
              <a:xfrm>
                <a:off x="10600027" y="5511748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66" name="矩形 765"/>
              <p:cNvSpPr/>
              <p:nvPr/>
            </p:nvSpPr>
            <p:spPr>
              <a:xfrm>
                <a:off x="10673257" y="5511748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67" name="矩形 766"/>
              <p:cNvSpPr/>
              <p:nvPr/>
            </p:nvSpPr>
            <p:spPr>
              <a:xfrm>
                <a:off x="10636642" y="554859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68" name="矩形 767"/>
              <p:cNvSpPr/>
              <p:nvPr/>
            </p:nvSpPr>
            <p:spPr>
              <a:xfrm>
                <a:off x="10709873" y="554859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69" name="矩形 768"/>
              <p:cNvSpPr/>
              <p:nvPr/>
            </p:nvSpPr>
            <p:spPr>
              <a:xfrm>
                <a:off x="10600027" y="558770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70" name="矩形 769"/>
              <p:cNvSpPr/>
              <p:nvPr/>
            </p:nvSpPr>
            <p:spPr>
              <a:xfrm>
                <a:off x="10673257" y="558770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71" name="矩形 770"/>
              <p:cNvSpPr/>
              <p:nvPr/>
            </p:nvSpPr>
            <p:spPr>
              <a:xfrm>
                <a:off x="10636642" y="562455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72" name="矩形 771"/>
              <p:cNvSpPr/>
              <p:nvPr/>
            </p:nvSpPr>
            <p:spPr>
              <a:xfrm>
                <a:off x="10709873" y="562455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84" name="矩形 783"/>
            <p:cNvSpPr/>
            <p:nvPr/>
          </p:nvSpPr>
          <p:spPr>
            <a:xfrm>
              <a:off x="10947384" y="5230210"/>
              <a:ext cx="43200" cy="734778"/>
            </a:xfrm>
            <a:prstGeom prst="rect">
              <a:avLst/>
            </a:prstGeom>
            <a:solidFill>
              <a:srgbClr val="0CC5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61" name="组合 560"/>
          <p:cNvGrpSpPr/>
          <p:nvPr/>
        </p:nvGrpSpPr>
        <p:grpSpPr>
          <a:xfrm>
            <a:off x="8956020" y="5419183"/>
            <a:ext cx="974553" cy="748805"/>
            <a:chOff x="9914983" y="4647454"/>
            <a:chExt cx="974553" cy="748805"/>
          </a:xfrm>
        </p:grpSpPr>
        <p:sp>
          <p:nvSpPr>
            <p:cNvPr id="562" name="任意多边形 561"/>
            <p:cNvSpPr/>
            <p:nvPr/>
          </p:nvSpPr>
          <p:spPr>
            <a:xfrm rot="14812233">
              <a:off x="10027857" y="4534580"/>
              <a:ext cx="748805" cy="974553"/>
            </a:xfrm>
            <a:custGeom>
              <a:avLst/>
              <a:gdLst>
                <a:gd name="connsiteX0" fmla="*/ 740373 w 748805"/>
                <a:gd name="connsiteY0" fmla="*/ 702975 h 974553"/>
                <a:gd name="connsiteX1" fmla="*/ 631297 w 748805"/>
                <a:gd name="connsiteY1" fmla="*/ 777228 h 974553"/>
                <a:gd name="connsiteX2" fmla="*/ 620496 w 748805"/>
                <a:gd name="connsiteY2" fmla="*/ 777311 h 974553"/>
                <a:gd name="connsiteX3" fmla="*/ 620012 w 748805"/>
                <a:gd name="connsiteY3" fmla="*/ 779214 h 974553"/>
                <a:gd name="connsiteX4" fmla="*/ 510936 w 748805"/>
                <a:gd name="connsiteY4" fmla="*/ 853467 h 974553"/>
                <a:gd name="connsiteX5" fmla="*/ 442875 w 748805"/>
                <a:gd name="connsiteY5" fmla="*/ 853990 h 974553"/>
                <a:gd name="connsiteX6" fmla="*/ 438182 w 748805"/>
                <a:gd name="connsiteY6" fmla="*/ 861504 h 974553"/>
                <a:gd name="connsiteX7" fmla="*/ 346087 w 748805"/>
                <a:gd name="connsiteY7" fmla="*/ 908568 h 974553"/>
                <a:gd name="connsiteX8" fmla="*/ 271999 w 748805"/>
                <a:gd name="connsiteY8" fmla="*/ 909137 h 974553"/>
                <a:gd name="connsiteX9" fmla="*/ 254956 w 748805"/>
                <a:gd name="connsiteY9" fmla="*/ 933071 h 974553"/>
                <a:gd name="connsiteX10" fmla="*/ 167084 w 748805"/>
                <a:gd name="connsiteY10" fmla="*/ 974553 h 974553"/>
                <a:gd name="connsiteX11" fmla="*/ 22271 w 748805"/>
                <a:gd name="connsiteY11" fmla="*/ 826208 h 974553"/>
                <a:gd name="connsiteX12" fmla="*/ 10349 w 748805"/>
                <a:gd name="connsiteY12" fmla="*/ 734945 h 974553"/>
                <a:gd name="connsiteX13" fmla="*/ 1956 w 748805"/>
                <a:gd name="connsiteY13" fmla="*/ 707252 h 974553"/>
                <a:gd name="connsiteX14" fmla="*/ 8433 w 748805"/>
                <a:gd name="connsiteY14" fmla="*/ 643497 h 974553"/>
                <a:gd name="connsiteX15" fmla="*/ 25413 w 748805"/>
                <a:gd name="connsiteY15" fmla="*/ 616307 h 974553"/>
                <a:gd name="connsiteX16" fmla="*/ 29965 w 748805"/>
                <a:gd name="connsiteY16" fmla="*/ 612315 h 974553"/>
                <a:gd name="connsiteX17" fmla="*/ 30036 w 748805"/>
                <a:gd name="connsiteY17" fmla="*/ 611777 h 974553"/>
                <a:gd name="connsiteX18" fmla="*/ 63717 w 748805"/>
                <a:gd name="connsiteY18" fmla="*/ 534572 h 974553"/>
                <a:gd name="connsiteX19" fmla="*/ 90261 w 748805"/>
                <a:gd name="connsiteY19" fmla="*/ 506914 h 974553"/>
                <a:gd name="connsiteX20" fmla="*/ 88750 w 748805"/>
                <a:gd name="connsiteY20" fmla="*/ 497285 h 974553"/>
                <a:gd name="connsiteX21" fmla="*/ 100713 w 748805"/>
                <a:gd name="connsiteY21" fmla="*/ 402692 h 974553"/>
                <a:gd name="connsiteX22" fmla="*/ 188689 w 748805"/>
                <a:gd name="connsiteY22" fmla="*/ 248171 h 974553"/>
                <a:gd name="connsiteX23" fmla="*/ 218321 w 748805"/>
                <a:gd name="connsiteY23" fmla="*/ 229993 h 974553"/>
                <a:gd name="connsiteX24" fmla="*/ 213130 w 748805"/>
                <a:gd name="connsiteY24" fmla="*/ 212865 h 974553"/>
                <a:gd name="connsiteX25" fmla="*/ 219607 w 748805"/>
                <a:gd name="connsiteY25" fmla="*/ 149110 h 974553"/>
                <a:gd name="connsiteX26" fmla="*/ 328683 w 748805"/>
                <a:gd name="connsiteY26" fmla="*/ 74856 h 974553"/>
                <a:gd name="connsiteX27" fmla="*/ 377162 w 748805"/>
                <a:gd name="connsiteY27" fmla="*/ 74483 h 974553"/>
                <a:gd name="connsiteX28" fmla="*/ 401093 w 748805"/>
                <a:gd name="connsiteY28" fmla="*/ 44095 h 974553"/>
                <a:gd name="connsiteX29" fmla="*/ 526604 w 748805"/>
                <a:gd name="connsiteY29" fmla="*/ 3376 h 974553"/>
                <a:gd name="connsiteX30" fmla="*/ 629187 w 748805"/>
                <a:gd name="connsiteY30" fmla="*/ 183525 h 974553"/>
                <a:gd name="connsiteX31" fmla="*/ 628079 w 748805"/>
                <a:gd name="connsiteY31" fmla="*/ 192287 h 974553"/>
                <a:gd name="connsiteX32" fmla="*/ 644567 w 748805"/>
                <a:gd name="connsiteY32" fmla="*/ 209784 h 974553"/>
                <a:gd name="connsiteX33" fmla="*/ 666336 w 748805"/>
                <a:gd name="connsiteY33" fmla="*/ 339927 h 974553"/>
                <a:gd name="connsiteX34" fmla="*/ 660899 w 748805"/>
                <a:gd name="connsiteY34" fmla="*/ 348634 h 974553"/>
                <a:gd name="connsiteX35" fmla="*/ 706089 w 748805"/>
                <a:gd name="connsiteY35" fmla="*/ 396586 h 974553"/>
                <a:gd name="connsiteX36" fmla="*/ 727858 w 748805"/>
                <a:gd name="connsiteY36" fmla="*/ 526729 h 974553"/>
                <a:gd name="connsiteX37" fmla="*/ 710878 w 748805"/>
                <a:gd name="connsiteY37" fmla="*/ 553919 h 974553"/>
                <a:gd name="connsiteX38" fmla="*/ 705349 w 748805"/>
                <a:gd name="connsiteY38" fmla="*/ 558766 h 974553"/>
                <a:gd name="connsiteX39" fmla="*/ 718604 w 748805"/>
                <a:gd name="connsiteY39" fmla="*/ 572832 h 974553"/>
                <a:gd name="connsiteX40" fmla="*/ 740373 w 748805"/>
                <a:gd name="connsiteY40" fmla="*/ 702975 h 974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748805" h="974553">
                  <a:moveTo>
                    <a:pt x="740373" y="702975"/>
                  </a:moveTo>
                  <a:cubicBezTo>
                    <a:pt x="723325" y="742886"/>
                    <a:pt x="682890" y="768339"/>
                    <a:pt x="631297" y="777228"/>
                  </a:cubicBezTo>
                  <a:lnTo>
                    <a:pt x="620496" y="777311"/>
                  </a:lnTo>
                  <a:lnTo>
                    <a:pt x="620012" y="779214"/>
                  </a:lnTo>
                  <a:cubicBezTo>
                    <a:pt x="602964" y="819125"/>
                    <a:pt x="562529" y="844578"/>
                    <a:pt x="510936" y="853467"/>
                  </a:cubicBezTo>
                  <a:lnTo>
                    <a:pt x="442875" y="853990"/>
                  </a:lnTo>
                  <a:lnTo>
                    <a:pt x="438182" y="861504"/>
                  </a:lnTo>
                  <a:cubicBezTo>
                    <a:pt x="417200" y="885917"/>
                    <a:pt x="384781" y="901900"/>
                    <a:pt x="346087" y="908568"/>
                  </a:cubicBezTo>
                  <a:lnTo>
                    <a:pt x="271999" y="909137"/>
                  </a:lnTo>
                  <a:lnTo>
                    <a:pt x="254956" y="933071"/>
                  </a:lnTo>
                  <a:cubicBezTo>
                    <a:pt x="229872" y="959260"/>
                    <a:pt x="199634" y="974552"/>
                    <a:pt x="167084" y="974553"/>
                  </a:cubicBezTo>
                  <a:cubicBezTo>
                    <a:pt x="101985" y="974553"/>
                    <a:pt x="46130" y="913384"/>
                    <a:pt x="22271" y="826208"/>
                  </a:cubicBezTo>
                  <a:lnTo>
                    <a:pt x="10349" y="734945"/>
                  </a:lnTo>
                  <a:lnTo>
                    <a:pt x="1956" y="707252"/>
                  </a:lnTo>
                  <a:cubicBezTo>
                    <a:pt x="-1961" y="685132"/>
                    <a:pt x="-91" y="663452"/>
                    <a:pt x="8433" y="643497"/>
                  </a:cubicBezTo>
                  <a:cubicBezTo>
                    <a:pt x="12695" y="633519"/>
                    <a:pt x="18418" y="624444"/>
                    <a:pt x="25413" y="616307"/>
                  </a:cubicBezTo>
                  <a:lnTo>
                    <a:pt x="29965" y="612315"/>
                  </a:lnTo>
                  <a:lnTo>
                    <a:pt x="30036" y="611777"/>
                  </a:lnTo>
                  <a:cubicBezTo>
                    <a:pt x="37989" y="582718"/>
                    <a:pt x="49496" y="556549"/>
                    <a:pt x="63717" y="534572"/>
                  </a:cubicBezTo>
                  <a:lnTo>
                    <a:pt x="90261" y="506914"/>
                  </a:lnTo>
                  <a:lnTo>
                    <a:pt x="88750" y="497285"/>
                  </a:lnTo>
                  <a:cubicBezTo>
                    <a:pt x="88406" y="467160"/>
                    <a:pt x="92231" y="435137"/>
                    <a:pt x="100713" y="402692"/>
                  </a:cubicBezTo>
                  <a:cubicBezTo>
                    <a:pt x="117677" y="337802"/>
                    <a:pt x="150055" y="283504"/>
                    <a:pt x="188689" y="248171"/>
                  </a:cubicBezTo>
                  <a:lnTo>
                    <a:pt x="218321" y="229993"/>
                  </a:lnTo>
                  <a:lnTo>
                    <a:pt x="213130" y="212865"/>
                  </a:lnTo>
                  <a:cubicBezTo>
                    <a:pt x="209213" y="190747"/>
                    <a:pt x="211083" y="169066"/>
                    <a:pt x="219607" y="149110"/>
                  </a:cubicBezTo>
                  <a:cubicBezTo>
                    <a:pt x="236655" y="109199"/>
                    <a:pt x="277090" y="83746"/>
                    <a:pt x="328683" y="74856"/>
                  </a:cubicBezTo>
                  <a:lnTo>
                    <a:pt x="377162" y="74483"/>
                  </a:lnTo>
                  <a:lnTo>
                    <a:pt x="401093" y="44095"/>
                  </a:lnTo>
                  <a:cubicBezTo>
                    <a:pt x="439726" y="8764"/>
                    <a:pt x="484615" y="-7601"/>
                    <a:pt x="526604" y="3376"/>
                  </a:cubicBezTo>
                  <a:cubicBezTo>
                    <a:pt x="589586" y="19842"/>
                    <a:pt x="628153" y="93150"/>
                    <a:pt x="629187" y="183525"/>
                  </a:cubicBezTo>
                  <a:lnTo>
                    <a:pt x="628079" y="192287"/>
                  </a:lnTo>
                  <a:lnTo>
                    <a:pt x="644567" y="209784"/>
                  </a:lnTo>
                  <a:cubicBezTo>
                    <a:pt x="673816" y="253205"/>
                    <a:pt x="683384" y="300017"/>
                    <a:pt x="666336" y="339927"/>
                  </a:cubicBezTo>
                  <a:lnTo>
                    <a:pt x="660899" y="348634"/>
                  </a:lnTo>
                  <a:lnTo>
                    <a:pt x="706089" y="396586"/>
                  </a:lnTo>
                  <a:cubicBezTo>
                    <a:pt x="735338" y="440006"/>
                    <a:pt x="744906" y="486818"/>
                    <a:pt x="727858" y="526729"/>
                  </a:cubicBezTo>
                  <a:cubicBezTo>
                    <a:pt x="723596" y="536707"/>
                    <a:pt x="717872" y="545781"/>
                    <a:pt x="710878" y="553919"/>
                  </a:cubicBezTo>
                  <a:lnTo>
                    <a:pt x="705349" y="558766"/>
                  </a:lnTo>
                  <a:lnTo>
                    <a:pt x="718604" y="572832"/>
                  </a:lnTo>
                  <a:cubicBezTo>
                    <a:pt x="747853" y="616252"/>
                    <a:pt x="757420" y="663064"/>
                    <a:pt x="740373" y="702975"/>
                  </a:cubicBezTo>
                  <a:close/>
                </a:path>
              </a:pathLst>
            </a:custGeom>
            <a:solidFill>
              <a:srgbClr val="C4F52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b="1"/>
            </a:p>
          </p:txBody>
        </p:sp>
        <p:sp>
          <p:nvSpPr>
            <p:cNvPr id="563" name="弧形 562"/>
            <p:cNvSpPr/>
            <p:nvPr/>
          </p:nvSpPr>
          <p:spPr>
            <a:xfrm>
              <a:off x="10368921" y="4746181"/>
              <a:ext cx="208591" cy="161925"/>
            </a:xfrm>
            <a:prstGeom prst="arc">
              <a:avLst/>
            </a:prstGeom>
            <a:ln>
              <a:solidFill>
                <a:srgbClr val="00B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564" name="弧形 563"/>
            <p:cNvSpPr/>
            <p:nvPr/>
          </p:nvSpPr>
          <p:spPr>
            <a:xfrm rot="17591649">
              <a:off x="10253424" y="4817006"/>
              <a:ext cx="208591" cy="161925"/>
            </a:xfrm>
            <a:prstGeom prst="arc">
              <a:avLst/>
            </a:prstGeom>
            <a:ln>
              <a:solidFill>
                <a:srgbClr val="00B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</p:grpSp>
      <p:grpSp>
        <p:nvGrpSpPr>
          <p:cNvPr id="505" name="组合 504"/>
          <p:cNvGrpSpPr/>
          <p:nvPr/>
        </p:nvGrpSpPr>
        <p:grpSpPr>
          <a:xfrm>
            <a:off x="2436365" y="5099176"/>
            <a:ext cx="1591351" cy="1712144"/>
            <a:chOff x="1114568" y="5017290"/>
            <a:chExt cx="1591351" cy="1712144"/>
          </a:xfrm>
        </p:grpSpPr>
        <p:sp>
          <p:nvSpPr>
            <p:cNvPr id="506" name="任意多边形 505"/>
            <p:cNvSpPr/>
            <p:nvPr/>
          </p:nvSpPr>
          <p:spPr>
            <a:xfrm rot="2719269">
              <a:off x="1113814" y="5137329"/>
              <a:ext cx="1592859" cy="1591351"/>
            </a:xfrm>
            <a:custGeom>
              <a:avLst/>
              <a:gdLst>
                <a:gd name="connsiteX0" fmla="*/ 86140 w 1592859"/>
                <a:gd name="connsiteY0" fmla="*/ 86140 h 1591351"/>
                <a:gd name="connsiteX1" fmla="*/ 294100 w 1592859"/>
                <a:gd name="connsiteY1" fmla="*/ 0 h 1591351"/>
                <a:gd name="connsiteX2" fmla="*/ 1528918 w 1592859"/>
                <a:gd name="connsiteY2" fmla="*/ 0 h 1591351"/>
                <a:gd name="connsiteX3" fmla="*/ 1588189 w 1592859"/>
                <a:gd name="connsiteY3" fmla="*/ 5975 h 1591351"/>
                <a:gd name="connsiteX4" fmla="*/ 1592859 w 1592859"/>
                <a:gd name="connsiteY4" fmla="*/ 7425 h 1591351"/>
                <a:gd name="connsiteX5" fmla="*/ 26590 w 1592859"/>
                <a:gd name="connsiteY5" fmla="*/ 1591351 h 1591351"/>
                <a:gd name="connsiteX6" fmla="*/ 23112 w 1592859"/>
                <a:gd name="connsiteY6" fmla="*/ 1584943 h 1591351"/>
                <a:gd name="connsiteX7" fmla="*/ 0 w 1592859"/>
                <a:gd name="connsiteY7" fmla="*/ 1470466 h 1591351"/>
                <a:gd name="connsiteX8" fmla="*/ 0 w 1592859"/>
                <a:gd name="connsiteY8" fmla="*/ 294100 h 1591351"/>
                <a:gd name="connsiteX9" fmla="*/ 86140 w 1592859"/>
                <a:gd name="connsiteY9" fmla="*/ 86140 h 1591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2859" h="1591351">
                  <a:moveTo>
                    <a:pt x="86140" y="86140"/>
                  </a:moveTo>
                  <a:cubicBezTo>
                    <a:pt x="139362" y="32918"/>
                    <a:pt x="212887" y="0"/>
                    <a:pt x="294100" y="0"/>
                  </a:cubicBezTo>
                  <a:lnTo>
                    <a:pt x="1528918" y="0"/>
                  </a:lnTo>
                  <a:cubicBezTo>
                    <a:pt x="1549221" y="0"/>
                    <a:pt x="1569044" y="2057"/>
                    <a:pt x="1588189" y="5975"/>
                  </a:cubicBezTo>
                  <a:lnTo>
                    <a:pt x="1592859" y="7425"/>
                  </a:lnTo>
                  <a:lnTo>
                    <a:pt x="26590" y="1591351"/>
                  </a:lnTo>
                  <a:lnTo>
                    <a:pt x="23112" y="1584943"/>
                  </a:lnTo>
                  <a:cubicBezTo>
                    <a:pt x="8230" y="1549757"/>
                    <a:pt x="0" y="1511073"/>
                    <a:pt x="0" y="1470466"/>
                  </a:cubicBezTo>
                  <a:lnTo>
                    <a:pt x="0" y="294100"/>
                  </a:lnTo>
                  <a:cubicBezTo>
                    <a:pt x="0" y="212886"/>
                    <a:pt x="32918" y="139361"/>
                    <a:pt x="86140" y="86140"/>
                  </a:cubicBezTo>
                  <a:close/>
                </a:path>
              </a:pathLst>
            </a:custGeom>
            <a:solidFill>
              <a:srgbClr val="0CC502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507" name="组合 506"/>
            <p:cNvGrpSpPr/>
            <p:nvPr/>
          </p:nvGrpSpPr>
          <p:grpSpPr>
            <a:xfrm>
              <a:off x="1949006" y="5017290"/>
              <a:ext cx="128110" cy="149528"/>
              <a:chOff x="1949006" y="5017290"/>
              <a:chExt cx="128110" cy="149528"/>
            </a:xfrm>
          </p:grpSpPr>
          <p:sp>
            <p:nvSpPr>
              <p:cNvPr id="514" name="椭圆 513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椭圆 514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8" name="组合 507"/>
            <p:cNvGrpSpPr/>
            <p:nvPr/>
          </p:nvGrpSpPr>
          <p:grpSpPr>
            <a:xfrm>
              <a:off x="2137537" y="5309813"/>
              <a:ext cx="128110" cy="149528"/>
              <a:chOff x="1949006" y="5017290"/>
              <a:chExt cx="128110" cy="149528"/>
            </a:xfrm>
          </p:grpSpPr>
          <p:sp>
            <p:nvSpPr>
              <p:cNvPr id="512" name="椭圆 511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椭圆 512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9" name="组合 508"/>
            <p:cNvGrpSpPr/>
            <p:nvPr/>
          </p:nvGrpSpPr>
          <p:grpSpPr>
            <a:xfrm>
              <a:off x="1459317" y="5474813"/>
              <a:ext cx="128110" cy="149528"/>
              <a:chOff x="1949006" y="5017290"/>
              <a:chExt cx="128110" cy="149528"/>
            </a:xfrm>
          </p:grpSpPr>
          <p:sp>
            <p:nvSpPr>
              <p:cNvPr id="510" name="椭圆 509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1" name="椭圆 510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65" name="组合 564"/>
          <p:cNvGrpSpPr/>
          <p:nvPr/>
        </p:nvGrpSpPr>
        <p:grpSpPr>
          <a:xfrm>
            <a:off x="230864" y="5419183"/>
            <a:ext cx="1698940" cy="748805"/>
            <a:chOff x="230864" y="5419183"/>
            <a:chExt cx="1698940" cy="748805"/>
          </a:xfrm>
        </p:grpSpPr>
        <p:grpSp>
          <p:nvGrpSpPr>
            <p:cNvPr id="22" name="组合 21"/>
            <p:cNvGrpSpPr/>
            <p:nvPr/>
          </p:nvGrpSpPr>
          <p:grpSpPr>
            <a:xfrm>
              <a:off x="955251" y="5419183"/>
              <a:ext cx="974553" cy="748805"/>
              <a:chOff x="9914983" y="4647454"/>
              <a:chExt cx="974553" cy="748805"/>
            </a:xfrm>
          </p:grpSpPr>
          <p:sp>
            <p:nvSpPr>
              <p:cNvPr id="19" name="任意多边形 18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弧形 19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弧形 20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96" name="组合 495"/>
            <p:cNvGrpSpPr/>
            <p:nvPr/>
          </p:nvGrpSpPr>
          <p:grpSpPr>
            <a:xfrm>
              <a:off x="230864" y="5419183"/>
              <a:ext cx="974553" cy="748805"/>
              <a:chOff x="9914983" y="4647454"/>
              <a:chExt cx="974553" cy="748805"/>
            </a:xfrm>
          </p:grpSpPr>
          <p:sp>
            <p:nvSpPr>
              <p:cNvPr id="497" name="任意多边形 496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98" name="弧形 497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9" name="弧形 498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03" name="任意多边形 502"/>
            <p:cNvSpPr/>
            <p:nvPr/>
          </p:nvSpPr>
          <p:spPr>
            <a:xfrm>
              <a:off x="913412" y="5630888"/>
              <a:ext cx="476139" cy="403424"/>
            </a:xfrm>
            <a:custGeom>
              <a:avLst/>
              <a:gdLst>
                <a:gd name="connsiteX0" fmla="*/ 178694 w 476139"/>
                <a:gd name="connsiteY0" fmla="*/ 0 h 403424"/>
                <a:gd name="connsiteX1" fmla="*/ 343345 w 476139"/>
                <a:gd name="connsiteY1" fmla="*/ 51825 h 403424"/>
                <a:gd name="connsiteX2" fmla="*/ 350391 w 476139"/>
                <a:gd name="connsiteY2" fmla="*/ 68397 h 403424"/>
                <a:gd name="connsiteX3" fmla="*/ 413020 w 476139"/>
                <a:gd name="connsiteY3" fmla="*/ 102891 h 403424"/>
                <a:gd name="connsiteX4" fmla="*/ 476139 w 476139"/>
                <a:gd name="connsiteY4" fmla="*/ 227376 h 403424"/>
                <a:gd name="connsiteX5" fmla="*/ 260636 w 476139"/>
                <a:gd name="connsiteY5" fmla="*/ 403424 h 403424"/>
                <a:gd name="connsiteX6" fmla="*/ 45133 w 476139"/>
                <a:gd name="connsiteY6" fmla="*/ 227376 h 403424"/>
                <a:gd name="connsiteX7" fmla="*/ 62068 w 476139"/>
                <a:gd name="connsiteY7" fmla="*/ 158850 h 403424"/>
                <a:gd name="connsiteX8" fmla="*/ 69171 w 476139"/>
                <a:gd name="connsiteY8" fmla="*/ 150244 h 403424"/>
                <a:gd name="connsiteX9" fmla="*/ 52338 w 476139"/>
                <a:gd name="connsiteY9" fmla="*/ 144855 h 403424"/>
                <a:gd name="connsiteX10" fmla="*/ 0 w 476139"/>
                <a:gd name="connsiteY10" fmla="*/ 84854 h 403424"/>
                <a:gd name="connsiteX11" fmla="*/ 178694 w 476139"/>
                <a:gd name="connsiteY11" fmla="*/ 0 h 403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139" h="403424">
                  <a:moveTo>
                    <a:pt x="178694" y="0"/>
                  </a:moveTo>
                  <a:cubicBezTo>
                    <a:pt x="252712" y="0"/>
                    <a:pt x="316218" y="21370"/>
                    <a:pt x="343345" y="51825"/>
                  </a:cubicBezTo>
                  <a:lnTo>
                    <a:pt x="350391" y="68397"/>
                  </a:lnTo>
                  <a:lnTo>
                    <a:pt x="413020" y="102891"/>
                  </a:lnTo>
                  <a:cubicBezTo>
                    <a:pt x="452018" y="134750"/>
                    <a:pt x="476139" y="178762"/>
                    <a:pt x="476139" y="227376"/>
                  </a:cubicBezTo>
                  <a:cubicBezTo>
                    <a:pt x="476139" y="324605"/>
                    <a:pt x="379655" y="403424"/>
                    <a:pt x="260636" y="403424"/>
                  </a:cubicBezTo>
                  <a:cubicBezTo>
                    <a:pt x="141617" y="403424"/>
                    <a:pt x="45133" y="324605"/>
                    <a:pt x="45133" y="227376"/>
                  </a:cubicBezTo>
                  <a:cubicBezTo>
                    <a:pt x="45133" y="203069"/>
                    <a:pt x="51163" y="179912"/>
                    <a:pt x="62068" y="158850"/>
                  </a:cubicBezTo>
                  <a:lnTo>
                    <a:pt x="69171" y="150244"/>
                  </a:lnTo>
                  <a:lnTo>
                    <a:pt x="52338" y="144855"/>
                  </a:lnTo>
                  <a:cubicBezTo>
                    <a:pt x="20001" y="129500"/>
                    <a:pt x="0" y="108286"/>
                    <a:pt x="0" y="84854"/>
                  </a:cubicBezTo>
                  <a:cubicBezTo>
                    <a:pt x="0" y="37990"/>
                    <a:pt x="80004" y="0"/>
                    <a:pt x="178694" y="0"/>
                  </a:cubicBezTo>
                  <a:close/>
                </a:path>
              </a:pathLst>
            </a:cu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-426720" y="5464047"/>
            <a:ext cx="12618720" cy="1582862"/>
            <a:chOff x="-426720" y="5464047"/>
            <a:chExt cx="12618720" cy="1582862"/>
          </a:xfrm>
        </p:grpSpPr>
        <p:grpSp>
          <p:nvGrpSpPr>
            <p:cNvPr id="246" name="组合 245"/>
            <p:cNvGrpSpPr/>
            <p:nvPr/>
          </p:nvGrpSpPr>
          <p:grpSpPr>
            <a:xfrm>
              <a:off x="-426720" y="5464047"/>
              <a:ext cx="980552" cy="1026559"/>
              <a:chOff x="394251" y="169683"/>
              <a:chExt cx="1291056" cy="1351631"/>
            </a:xfrm>
          </p:grpSpPr>
          <p:sp>
            <p:nvSpPr>
              <p:cNvPr id="462" name="矩形 46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3" name="弧形 46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4" name="弧形 463"/>
              <p:cNvSpPr/>
              <p:nvPr/>
            </p:nvSpPr>
            <p:spPr>
              <a:xfrm rot="19978713" flipH="1">
                <a:off x="1258248" y="1161314"/>
                <a:ext cx="360001" cy="360000"/>
              </a:xfrm>
              <a:prstGeom prst="arc">
                <a:avLst>
                  <a:gd name="adj1" fmla="val 16839125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65" name="直接连接符 464"/>
              <p:cNvCxnSpPr/>
              <p:nvPr/>
            </p:nvCxnSpPr>
            <p:spPr>
              <a:xfrm>
                <a:off x="1446728" y="1069681"/>
                <a:ext cx="236999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7" name="组合 246"/>
            <p:cNvGrpSpPr/>
            <p:nvPr/>
          </p:nvGrpSpPr>
          <p:grpSpPr>
            <a:xfrm>
              <a:off x="128204" y="5464047"/>
              <a:ext cx="980552" cy="1031319"/>
              <a:chOff x="394251" y="169683"/>
              <a:chExt cx="1291056" cy="1357899"/>
            </a:xfrm>
          </p:grpSpPr>
          <p:sp>
            <p:nvSpPr>
              <p:cNvPr id="458" name="矩形 45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9" name="弧形 45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0" name="弧形 45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61" name="直接连接符 46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8" name="组合 247"/>
            <p:cNvGrpSpPr/>
            <p:nvPr/>
          </p:nvGrpSpPr>
          <p:grpSpPr>
            <a:xfrm>
              <a:off x="683128" y="5464047"/>
              <a:ext cx="980552" cy="1031319"/>
              <a:chOff x="394251" y="169683"/>
              <a:chExt cx="1291056" cy="1357899"/>
            </a:xfrm>
          </p:grpSpPr>
          <p:sp>
            <p:nvSpPr>
              <p:cNvPr id="454" name="矩形 45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5" name="弧形 45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6" name="弧形 45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57" name="直接连接符 45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9" name="组合 248"/>
            <p:cNvGrpSpPr/>
            <p:nvPr/>
          </p:nvGrpSpPr>
          <p:grpSpPr>
            <a:xfrm>
              <a:off x="1238052" y="5464047"/>
              <a:ext cx="980552" cy="1031319"/>
              <a:chOff x="394251" y="169683"/>
              <a:chExt cx="1291056" cy="1357899"/>
            </a:xfrm>
          </p:grpSpPr>
          <p:sp>
            <p:nvSpPr>
              <p:cNvPr id="450" name="矩形 44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1" name="弧形 45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2" name="弧形 45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53" name="直接连接符 45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0" name="组合 249"/>
            <p:cNvGrpSpPr/>
            <p:nvPr/>
          </p:nvGrpSpPr>
          <p:grpSpPr>
            <a:xfrm>
              <a:off x="1792976" y="5464047"/>
              <a:ext cx="980552" cy="1031319"/>
              <a:chOff x="394251" y="169683"/>
              <a:chExt cx="1291056" cy="1357899"/>
            </a:xfrm>
          </p:grpSpPr>
          <p:sp>
            <p:nvSpPr>
              <p:cNvPr id="446" name="矩形 44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7" name="弧形 44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8" name="弧形 44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49" name="直接连接符 44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1" name="组合 250"/>
            <p:cNvGrpSpPr/>
            <p:nvPr/>
          </p:nvGrpSpPr>
          <p:grpSpPr>
            <a:xfrm>
              <a:off x="2347900" y="5464047"/>
              <a:ext cx="980552" cy="1031319"/>
              <a:chOff x="394251" y="169683"/>
              <a:chExt cx="1291056" cy="1357899"/>
            </a:xfrm>
          </p:grpSpPr>
          <p:sp>
            <p:nvSpPr>
              <p:cNvPr id="442" name="矩形 44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3" name="弧形 44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4" name="弧形 44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45" name="直接连接符 44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2" name="组合 251"/>
            <p:cNvGrpSpPr/>
            <p:nvPr/>
          </p:nvGrpSpPr>
          <p:grpSpPr>
            <a:xfrm>
              <a:off x="2902824" y="5464047"/>
              <a:ext cx="980552" cy="1031319"/>
              <a:chOff x="394251" y="169683"/>
              <a:chExt cx="1291056" cy="1357899"/>
            </a:xfrm>
          </p:grpSpPr>
          <p:sp>
            <p:nvSpPr>
              <p:cNvPr id="438" name="矩形 43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9" name="弧形 43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0" name="弧形 43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41" name="直接连接符 44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3" name="组合 252"/>
            <p:cNvGrpSpPr/>
            <p:nvPr/>
          </p:nvGrpSpPr>
          <p:grpSpPr>
            <a:xfrm>
              <a:off x="3457748" y="5464047"/>
              <a:ext cx="980552" cy="1031319"/>
              <a:chOff x="394251" y="169683"/>
              <a:chExt cx="1291056" cy="1357899"/>
            </a:xfrm>
          </p:grpSpPr>
          <p:sp>
            <p:nvSpPr>
              <p:cNvPr id="434" name="矩形 43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" name="弧形 43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" name="弧形 43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37" name="直接连接符 43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4" name="组合 253"/>
            <p:cNvGrpSpPr/>
            <p:nvPr/>
          </p:nvGrpSpPr>
          <p:grpSpPr>
            <a:xfrm>
              <a:off x="4012672" y="5464047"/>
              <a:ext cx="980552" cy="1031319"/>
              <a:chOff x="394251" y="169683"/>
              <a:chExt cx="1291056" cy="1357899"/>
            </a:xfrm>
          </p:grpSpPr>
          <p:sp>
            <p:nvSpPr>
              <p:cNvPr id="430" name="矩形 42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1" name="弧形 43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2" name="弧形 43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33" name="直接连接符 43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5" name="组合 254"/>
            <p:cNvGrpSpPr/>
            <p:nvPr/>
          </p:nvGrpSpPr>
          <p:grpSpPr>
            <a:xfrm>
              <a:off x="4567596" y="5464047"/>
              <a:ext cx="980552" cy="1031319"/>
              <a:chOff x="394251" y="169683"/>
              <a:chExt cx="1291056" cy="1357899"/>
            </a:xfrm>
          </p:grpSpPr>
          <p:sp>
            <p:nvSpPr>
              <p:cNvPr id="426" name="矩形 42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7" name="弧形 42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8" name="弧形 42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29" name="直接连接符 42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6" name="组合 255"/>
            <p:cNvGrpSpPr/>
            <p:nvPr/>
          </p:nvGrpSpPr>
          <p:grpSpPr>
            <a:xfrm>
              <a:off x="5122520" y="5464047"/>
              <a:ext cx="980552" cy="1031319"/>
              <a:chOff x="394251" y="169683"/>
              <a:chExt cx="1291056" cy="1357899"/>
            </a:xfrm>
          </p:grpSpPr>
          <p:sp>
            <p:nvSpPr>
              <p:cNvPr id="422" name="矩形 42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3" name="弧形 42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4" name="弧形 42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25" name="直接连接符 42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7" name="组合 256"/>
            <p:cNvGrpSpPr/>
            <p:nvPr/>
          </p:nvGrpSpPr>
          <p:grpSpPr>
            <a:xfrm>
              <a:off x="5677444" y="5464047"/>
              <a:ext cx="980552" cy="1031319"/>
              <a:chOff x="394251" y="169683"/>
              <a:chExt cx="1291056" cy="1357899"/>
            </a:xfrm>
          </p:grpSpPr>
          <p:sp>
            <p:nvSpPr>
              <p:cNvPr id="418" name="矩形 41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9" name="弧形 41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0" name="弧形 41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21" name="直接连接符 42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8" name="组合 257"/>
            <p:cNvGrpSpPr/>
            <p:nvPr/>
          </p:nvGrpSpPr>
          <p:grpSpPr>
            <a:xfrm>
              <a:off x="6232368" y="5464047"/>
              <a:ext cx="980552" cy="1031319"/>
              <a:chOff x="394251" y="169683"/>
              <a:chExt cx="1291056" cy="1357899"/>
            </a:xfrm>
          </p:grpSpPr>
          <p:sp>
            <p:nvSpPr>
              <p:cNvPr id="414" name="矩形 41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" name="弧形 41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" name="弧形 41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17" name="直接连接符 41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9" name="组合 258"/>
            <p:cNvGrpSpPr/>
            <p:nvPr/>
          </p:nvGrpSpPr>
          <p:grpSpPr>
            <a:xfrm>
              <a:off x="6787292" y="5464047"/>
              <a:ext cx="980552" cy="1031319"/>
              <a:chOff x="394251" y="169683"/>
              <a:chExt cx="1291056" cy="1357899"/>
            </a:xfrm>
          </p:grpSpPr>
          <p:sp>
            <p:nvSpPr>
              <p:cNvPr id="410" name="矩形 40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" name="弧形 41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" name="弧形 41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13" name="直接连接符 41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0" name="组合 259"/>
            <p:cNvGrpSpPr/>
            <p:nvPr/>
          </p:nvGrpSpPr>
          <p:grpSpPr>
            <a:xfrm>
              <a:off x="7342216" y="5464047"/>
              <a:ext cx="972930" cy="1031319"/>
              <a:chOff x="394251" y="169683"/>
              <a:chExt cx="1281021" cy="1357899"/>
            </a:xfrm>
          </p:grpSpPr>
          <p:sp>
            <p:nvSpPr>
              <p:cNvPr id="406" name="矩形 405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" name="弧形 40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" name="弧形 40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09" name="直接连接符 40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1" name="组合 260"/>
            <p:cNvGrpSpPr/>
            <p:nvPr/>
          </p:nvGrpSpPr>
          <p:grpSpPr>
            <a:xfrm>
              <a:off x="7899043" y="5464047"/>
              <a:ext cx="972930" cy="1031319"/>
              <a:chOff x="394251" y="169683"/>
              <a:chExt cx="1281021" cy="1357899"/>
            </a:xfrm>
          </p:grpSpPr>
          <p:sp>
            <p:nvSpPr>
              <p:cNvPr id="402" name="矩形 401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3" name="弧形 40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4" name="弧形 40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05" name="直接连接符 40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2" name="组合 261"/>
            <p:cNvGrpSpPr/>
            <p:nvPr/>
          </p:nvGrpSpPr>
          <p:grpSpPr>
            <a:xfrm>
              <a:off x="8436820" y="5464047"/>
              <a:ext cx="980552" cy="1031319"/>
              <a:chOff x="394251" y="169683"/>
              <a:chExt cx="1291057" cy="1357899"/>
            </a:xfrm>
          </p:grpSpPr>
          <p:sp>
            <p:nvSpPr>
              <p:cNvPr id="398" name="矩形 397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9" name="弧形 39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0" name="弧形 39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01" name="直接连接符 40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3" name="组合 262"/>
            <p:cNvGrpSpPr/>
            <p:nvPr/>
          </p:nvGrpSpPr>
          <p:grpSpPr>
            <a:xfrm>
              <a:off x="8991744" y="5464047"/>
              <a:ext cx="980552" cy="1031319"/>
              <a:chOff x="394251" y="169683"/>
              <a:chExt cx="1291056" cy="1357899"/>
            </a:xfrm>
          </p:grpSpPr>
          <p:sp>
            <p:nvSpPr>
              <p:cNvPr id="394" name="矩形 39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5" name="弧形 39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6" name="弧形 39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97" name="直接连接符 39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4" name="组合 263"/>
            <p:cNvGrpSpPr/>
            <p:nvPr/>
          </p:nvGrpSpPr>
          <p:grpSpPr>
            <a:xfrm>
              <a:off x="9546668" y="5464047"/>
              <a:ext cx="980552" cy="1031319"/>
              <a:chOff x="394251" y="169683"/>
              <a:chExt cx="1291056" cy="1357899"/>
            </a:xfrm>
          </p:grpSpPr>
          <p:sp>
            <p:nvSpPr>
              <p:cNvPr id="390" name="矩形 38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1" name="弧形 39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2" name="弧形 39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93" name="直接连接符 39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5" name="组合 264"/>
            <p:cNvGrpSpPr/>
            <p:nvPr/>
          </p:nvGrpSpPr>
          <p:grpSpPr>
            <a:xfrm>
              <a:off x="10101592" y="5464047"/>
              <a:ext cx="980552" cy="1031319"/>
              <a:chOff x="394251" y="169683"/>
              <a:chExt cx="1291056" cy="1357899"/>
            </a:xfrm>
          </p:grpSpPr>
          <p:sp>
            <p:nvSpPr>
              <p:cNvPr id="386" name="矩形 38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7" name="弧形 38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" name="弧形 38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89" name="直接连接符 38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" name="组合 265"/>
            <p:cNvGrpSpPr/>
            <p:nvPr/>
          </p:nvGrpSpPr>
          <p:grpSpPr>
            <a:xfrm>
              <a:off x="10656516" y="5464047"/>
              <a:ext cx="980552" cy="1031319"/>
              <a:chOff x="394251" y="169683"/>
              <a:chExt cx="1291056" cy="1357899"/>
            </a:xfrm>
          </p:grpSpPr>
          <p:sp>
            <p:nvSpPr>
              <p:cNvPr id="382" name="矩形 38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3" name="弧形 38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" name="弧形 38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85" name="直接连接符 38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7" name="组合 266"/>
            <p:cNvGrpSpPr/>
            <p:nvPr/>
          </p:nvGrpSpPr>
          <p:grpSpPr>
            <a:xfrm>
              <a:off x="11211448" y="5464047"/>
              <a:ext cx="980552" cy="1031319"/>
              <a:chOff x="394251" y="169683"/>
              <a:chExt cx="1291056" cy="1357899"/>
            </a:xfrm>
          </p:grpSpPr>
          <p:sp>
            <p:nvSpPr>
              <p:cNvPr id="378" name="矩形 37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9" name="弧形 37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0" name="弧形 37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81" name="直接连接符 38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8" name="组合 267"/>
            <p:cNvGrpSpPr/>
            <p:nvPr/>
          </p:nvGrpSpPr>
          <p:grpSpPr>
            <a:xfrm>
              <a:off x="-426720" y="6015590"/>
              <a:ext cx="980552" cy="1031319"/>
              <a:chOff x="394251" y="169683"/>
              <a:chExt cx="1291056" cy="1357899"/>
            </a:xfrm>
          </p:grpSpPr>
          <p:sp>
            <p:nvSpPr>
              <p:cNvPr id="374" name="矩形 37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5" name="弧形 37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6" name="弧形 37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77" name="直接连接符 37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9" name="组合 268"/>
            <p:cNvGrpSpPr/>
            <p:nvPr/>
          </p:nvGrpSpPr>
          <p:grpSpPr>
            <a:xfrm>
              <a:off x="128204" y="6015590"/>
              <a:ext cx="980552" cy="1031319"/>
              <a:chOff x="394251" y="169683"/>
              <a:chExt cx="1291056" cy="1357899"/>
            </a:xfrm>
          </p:grpSpPr>
          <p:sp>
            <p:nvSpPr>
              <p:cNvPr id="370" name="矩形 36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1" name="弧形 37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2" name="弧形 37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73" name="直接连接符 37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0" name="组合 269"/>
            <p:cNvGrpSpPr/>
            <p:nvPr/>
          </p:nvGrpSpPr>
          <p:grpSpPr>
            <a:xfrm>
              <a:off x="683128" y="6015590"/>
              <a:ext cx="980552" cy="1031319"/>
              <a:chOff x="394251" y="169683"/>
              <a:chExt cx="1291056" cy="1357899"/>
            </a:xfrm>
          </p:grpSpPr>
          <p:sp>
            <p:nvSpPr>
              <p:cNvPr id="366" name="矩形 36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7" name="弧形 36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8" name="弧形 36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69" name="直接连接符 36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1" name="组合 270"/>
            <p:cNvGrpSpPr/>
            <p:nvPr/>
          </p:nvGrpSpPr>
          <p:grpSpPr>
            <a:xfrm>
              <a:off x="1238052" y="6015590"/>
              <a:ext cx="980552" cy="1031319"/>
              <a:chOff x="394251" y="169683"/>
              <a:chExt cx="1291056" cy="1357899"/>
            </a:xfrm>
          </p:grpSpPr>
          <p:sp>
            <p:nvSpPr>
              <p:cNvPr id="362" name="矩形 36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" name="弧形 36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4" name="弧形 36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65" name="直接连接符 36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2" name="组合 271"/>
            <p:cNvGrpSpPr/>
            <p:nvPr/>
          </p:nvGrpSpPr>
          <p:grpSpPr>
            <a:xfrm>
              <a:off x="1792976" y="6015590"/>
              <a:ext cx="980552" cy="1031319"/>
              <a:chOff x="394251" y="169683"/>
              <a:chExt cx="1291056" cy="1357899"/>
            </a:xfrm>
          </p:grpSpPr>
          <p:sp>
            <p:nvSpPr>
              <p:cNvPr id="358" name="矩形 35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9" name="弧形 35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" name="弧形 35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61" name="直接连接符 36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3" name="组合 272"/>
            <p:cNvGrpSpPr/>
            <p:nvPr/>
          </p:nvGrpSpPr>
          <p:grpSpPr>
            <a:xfrm>
              <a:off x="2347900" y="6015590"/>
              <a:ext cx="980552" cy="1031319"/>
              <a:chOff x="394251" y="169683"/>
              <a:chExt cx="1291056" cy="1357899"/>
            </a:xfrm>
          </p:grpSpPr>
          <p:sp>
            <p:nvSpPr>
              <p:cNvPr id="354" name="矩形 35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" name="弧形 35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" name="弧形 35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7" name="直接连接符 35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4" name="组合 273"/>
            <p:cNvGrpSpPr/>
            <p:nvPr/>
          </p:nvGrpSpPr>
          <p:grpSpPr>
            <a:xfrm>
              <a:off x="2902824" y="6015590"/>
              <a:ext cx="980552" cy="1031319"/>
              <a:chOff x="394251" y="169683"/>
              <a:chExt cx="1291056" cy="1357899"/>
            </a:xfrm>
          </p:grpSpPr>
          <p:sp>
            <p:nvSpPr>
              <p:cNvPr id="350" name="矩形 34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1" name="弧形 35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2" name="弧形 35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53" name="直接连接符 35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5" name="组合 274"/>
            <p:cNvGrpSpPr/>
            <p:nvPr/>
          </p:nvGrpSpPr>
          <p:grpSpPr>
            <a:xfrm>
              <a:off x="3457748" y="6015590"/>
              <a:ext cx="980552" cy="1031319"/>
              <a:chOff x="394251" y="169683"/>
              <a:chExt cx="1291056" cy="1357899"/>
            </a:xfrm>
          </p:grpSpPr>
          <p:sp>
            <p:nvSpPr>
              <p:cNvPr id="346" name="矩形 34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7" name="弧形 34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8" name="弧形 34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49" name="直接连接符 34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6" name="组合 275"/>
            <p:cNvGrpSpPr/>
            <p:nvPr/>
          </p:nvGrpSpPr>
          <p:grpSpPr>
            <a:xfrm>
              <a:off x="4012672" y="6015590"/>
              <a:ext cx="980552" cy="1031319"/>
              <a:chOff x="394251" y="169683"/>
              <a:chExt cx="1291056" cy="1357899"/>
            </a:xfrm>
          </p:grpSpPr>
          <p:sp>
            <p:nvSpPr>
              <p:cNvPr id="342" name="矩形 34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3" name="弧形 34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4" name="弧形 34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45" name="直接连接符 34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7" name="组合 276"/>
            <p:cNvGrpSpPr/>
            <p:nvPr/>
          </p:nvGrpSpPr>
          <p:grpSpPr>
            <a:xfrm>
              <a:off x="4567596" y="6015590"/>
              <a:ext cx="980552" cy="1031319"/>
              <a:chOff x="394251" y="169683"/>
              <a:chExt cx="1291056" cy="1357899"/>
            </a:xfrm>
          </p:grpSpPr>
          <p:sp>
            <p:nvSpPr>
              <p:cNvPr id="338" name="矩形 33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9" name="弧形 33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0" name="弧形 33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41" name="直接连接符 34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8" name="组合 277"/>
            <p:cNvGrpSpPr/>
            <p:nvPr/>
          </p:nvGrpSpPr>
          <p:grpSpPr>
            <a:xfrm>
              <a:off x="5122520" y="6015590"/>
              <a:ext cx="980552" cy="1031319"/>
              <a:chOff x="394251" y="169683"/>
              <a:chExt cx="1291056" cy="1357899"/>
            </a:xfrm>
          </p:grpSpPr>
          <p:sp>
            <p:nvSpPr>
              <p:cNvPr id="334" name="矩形 33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" name="弧形 33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6" name="弧形 33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37" name="直接连接符 33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9" name="组合 278"/>
            <p:cNvGrpSpPr/>
            <p:nvPr/>
          </p:nvGrpSpPr>
          <p:grpSpPr>
            <a:xfrm>
              <a:off x="5677444" y="6015590"/>
              <a:ext cx="980552" cy="1031319"/>
              <a:chOff x="394251" y="169683"/>
              <a:chExt cx="1291056" cy="1357899"/>
            </a:xfrm>
          </p:grpSpPr>
          <p:sp>
            <p:nvSpPr>
              <p:cNvPr id="330" name="矩形 32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" name="弧形 33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2" name="弧形 33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33" name="直接连接符 33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0" name="组合 279"/>
            <p:cNvGrpSpPr/>
            <p:nvPr/>
          </p:nvGrpSpPr>
          <p:grpSpPr>
            <a:xfrm>
              <a:off x="6232368" y="6015590"/>
              <a:ext cx="980552" cy="1031319"/>
              <a:chOff x="394251" y="169683"/>
              <a:chExt cx="1291056" cy="1357899"/>
            </a:xfrm>
          </p:grpSpPr>
          <p:sp>
            <p:nvSpPr>
              <p:cNvPr id="326" name="矩形 32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7" name="弧形 32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8" name="弧形 32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29" name="直接连接符 32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1" name="组合 280"/>
            <p:cNvGrpSpPr/>
            <p:nvPr/>
          </p:nvGrpSpPr>
          <p:grpSpPr>
            <a:xfrm>
              <a:off x="6787292" y="6015590"/>
              <a:ext cx="980552" cy="1031319"/>
              <a:chOff x="394251" y="169683"/>
              <a:chExt cx="1291056" cy="1357899"/>
            </a:xfrm>
          </p:grpSpPr>
          <p:sp>
            <p:nvSpPr>
              <p:cNvPr id="322" name="矩形 32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3" name="弧形 32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4" name="弧形 32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25" name="直接连接符 32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2" name="组合 281"/>
            <p:cNvGrpSpPr/>
            <p:nvPr/>
          </p:nvGrpSpPr>
          <p:grpSpPr>
            <a:xfrm>
              <a:off x="7342216" y="6015590"/>
              <a:ext cx="972930" cy="1031319"/>
              <a:chOff x="394251" y="169683"/>
              <a:chExt cx="1281021" cy="1357899"/>
            </a:xfrm>
          </p:grpSpPr>
          <p:sp>
            <p:nvSpPr>
              <p:cNvPr id="318" name="矩形 317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9" name="弧形 31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0" name="弧形 31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21" name="直接连接符 32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3" name="组合 282"/>
            <p:cNvGrpSpPr/>
            <p:nvPr/>
          </p:nvGrpSpPr>
          <p:grpSpPr>
            <a:xfrm>
              <a:off x="7899043" y="6015590"/>
              <a:ext cx="972930" cy="1031319"/>
              <a:chOff x="394251" y="169683"/>
              <a:chExt cx="1281021" cy="1357899"/>
            </a:xfrm>
          </p:grpSpPr>
          <p:sp>
            <p:nvSpPr>
              <p:cNvPr id="314" name="矩形 313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弧形 31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6" name="弧形 31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17" name="直接连接符 31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4" name="组合 283"/>
            <p:cNvGrpSpPr/>
            <p:nvPr/>
          </p:nvGrpSpPr>
          <p:grpSpPr>
            <a:xfrm>
              <a:off x="8436820" y="6015590"/>
              <a:ext cx="980552" cy="1031319"/>
              <a:chOff x="394251" y="169683"/>
              <a:chExt cx="1291057" cy="1357899"/>
            </a:xfrm>
          </p:grpSpPr>
          <p:sp>
            <p:nvSpPr>
              <p:cNvPr id="310" name="矩形 309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" name="弧形 31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2" name="弧形 31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13" name="直接连接符 31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5" name="组合 284"/>
            <p:cNvGrpSpPr/>
            <p:nvPr/>
          </p:nvGrpSpPr>
          <p:grpSpPr>
            <a:xfrm>
              <a:off x="8991744" y="6015590"/>
              <a:ext cx="980552" cy="1031319"/>
              <a:chOff x="394251" y="169683"/>
              <a:chExt cx="1291056" cy="1357899"/>
            </a:xfrm>
          </p:grpSpPr>
          <p:sp>
            <p:nvSpPr>
              <p:cNvPr id="306" name="矩形 30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" name="弧形 30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" name="弧形 30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09" name="直接连接符 30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6" name="组合 285"/>
            <p:cNvGrpSpPr/>
            <p:nvPr/>
          </p:nvGrpSpPr>
          <p:grpSpPr>
            <a:xfrm>
              <a:off x="9546668" y="6015590"/>
              <a:ext cx="980552" cy="1031319"/>
              <a:chOff x="394251" y="169683"/>
              <a:chExt cx="1291056" cy="1357899"/>
            </a:xfrm>
          </p:grpSpPr>
          <p:sp>
            <p:nvSpPr>
              <p:cNvPr id="302" name="矩形 30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" name="弧形 30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" name="弧形 30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05" name="直接连接符 30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7" name="组合 286"/>
            <p:cNvGrpSpPr/>
            <p:nvPr/>
          </p:nvGrpSpPr>
          <p:grpSpPr>
            <a:xfrm>
              <a:off x="10101592" y="6015590"/>
              <a:ext cx="980552" cy="1031319"/>
              <a:chOff x="394251" y="169683"/>
              <a:chExt cx="1291056" cy="1357899"/>
            </a:xfrm>
          </p:grpSpPr>
          <p:sp>
            <p:nvSpPr>
              <p:cNvPr id="298" name="矩形 29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9" name="弧形 29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0" name="弧形 29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01" name="直接连接符 30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8" name="组合 287"/>
            <p:cNvGrpSpPr/>
            <p:nvPr/>
          </p:nvGrpSpPr>
          <p:grpSpPr>
            <a:xfrm>
              <a:off x="10656516" y="6015590"/>
              <a:ext cx="980552" cy="1031319"/>
              <a:chOff x="394251" y="169683"/>
              <a:chExt cx="1291056" cy="1357899"/>
            </a:xfrm>
          </p:grpSpPr>
          <p:sp>
            <p:nvSpPr>
              <p:cNvPr id="294" name="矩形 29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5" name="弧形 29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6" name="弧形 29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7" name="直接连接符 29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9" name="组合 288"/>
            <p:cNvGrpSpPr/>
            <p:nvPr/>
          </p:nvGrpSpPr>
          <p:grpSpPr>
            <a:xfrm>
              <a:off x="11211448" y="6015590"/>
              <a:ext cx="980552" cy="1031319"/>
              <a:chOff x="394251" y="169683"/>
              <a:chExt cx="1291056" cy="1357899"/>
            </a:xfrm>
          </p:grpSpPr>
          <p:sp>
            <p:nvSpPr>
              <p:cNvPr id="290" name="矩形 28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1" name="弧形 29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2" name="弧形 29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3" name="直接连接符 29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66" name="文本框 465"/>
          <p:cNvSpPr txBox="1"/>
          <p:nvPr/>
        </p:nvSpPr>
        <p:spPr>
          <a:xfrm>
            <a:off x="9964674" y="716598"/>
            <a:ext cx="1663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87" name="组合 786"/>
          <p:cNvGrpSpPr/>
          <p:nvPr/>
        </p:nvGrpSpPr>
        <p:grpSpPr>
          <a:xfrm>
            <a:off x="2173812" y="4819146"/>
            <a:ext cx="857819" cy="1064520"/>
            <a:chOff x="5453062" y="-884238"/>
            <a:chExt cx="5006976" cy="6213475"/>
          </a:xfrm>
        </p:grpSpPr>
        <p:sp>
          <p:nvSpPr>
            <p:cNvPr id="788" name="Freeform 5"/>
            <p:cNvSpPr>
              <a:spLocks noEditPoints="1"/>
            </p:cNvSpPr>
            <p:nvPr/>
          </p:nvSpPr>
          <p:spPr bwMode="auto">
            <a:xfrm>
              <a:off x="7769225" y="2909888"/>
              <a:ext cx="838200" cy="601663"/>
            </a:xfrm>
            <a:custGeom>
              <a:avLst/>
              <a:gdLst>
                <a:gd name="T0" fmla="*/ 99 w 223"/>
                <a:gd name="T1" fmla="*/ 0 h 160"/>
                <a:gd name="T2" fmla="*/ 105 w 223"/>
                <a:gd name="T3" fmla="*/ 160 h 160"/>
                <a:gd name="T4" fmla="*/ 99 w 223"/>
                <a:gd name="T5" fmla="*/ 0 h 160"/>
                <a:gd name="T6" fmla="*/ 106 w 223"/>
                <a:gd name="T7" fmla="*/ 18 h 160"/>
                <a:gd name="T8" fmla="*/ 102 w 223"/>
                <a:gd name="T9" fmla="*/ 141 h 160"/>
                <a:gd name="T10" fmla="*/ 106 w 223"/>
                <a:gd name="T11" fmla="*/ 1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160">
                  <a:moveTo>
                    <a:pt x="99" y="0"/>
                  </a:moveTo>
                  <a:cubicBezTo>
                    <a:pt x="223" y="0"/>
                    <a:pt x="206" y="160"/>
                    <a:pt x="105" y="160"/>
                  </a:cubicBezTo>
                  <a:cubicBezTo>
                    <a:pt x="2" y="160"/>
                    <a:pt x="0" y="0"/>
                    <a:pt x="99" y="0"/>
                  </a:cubicBezTo>
                  <a:close/>
                  <a:moveTo>
                    <a:pt x="106" y="18"/>
                  </a:moveTo>
                  <a:cubicBezTo>
                    <a:pt x="19" y="18"/>
                    <a:pt x="25" y="142"/>
                    <a:pt x="102" y="141"/>
                  </a:cubicBezTo>
                  <a:cubicBezTo>
                    <a:pt x="194" y="140"/>
                    <a:pt x="176" y="19"/>
                    <a:pt x="106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9" name="Freeform 6"/>
            <p:cNvSpPr>
              <a:spLocks noEditPoints="1"/>
            </p:cNvSpPr>
            <p:nvPr/>
          </p:nvSpPr>
          <p:spPr bwMode="auto">
            <a:xfrm>
              <a:off x="5453062" y="-884238"/>
              <a:ext cx="5006976" cy="6213475"/>
            </a:xfrm>
            <a:custGeom>
              <a:avLst/>
              <a:gdLst>
                <a:gd name="T0" fmla="*/ 936 w 1332"/>
                <a:gd name="T1" fmla="*/ 141 h 1654"/>
                <a:gd name="T2" fmla="*/ 1168 w 1332"/>
                <a:gd name="T3" fmla="*/ 444 h 1654"/>
                <a:gd name="T4" fmla="*/ 909 w 1332"/>
                <a:gd name="T5" fmla="*/ 894 h 1654"/>
                <a:gd name="T6" fmla="*/ 1201 w 1332"/>
                <a:gd name="T7" fmla="*/ 947 h 1654"/>
                <a:gd name="T8" fmla="*/ 1066 w 1332"/>
                <a:gd name="T9" fmla="*/ 1355 h 1654"/>
                <a:gd name="T10" fmla="*/ 552 w 1332"/>
                <a:gd name="T11" fmla="*/ 1393 h 1654"/>
                <a:gd name="T12" fmla="*/ 203 w 1332"/>
                <a:gd name="T13" fmla="*/ 1593 h 1654"/>
                <a:gd name="T14" fmla="*/ 225 w 1332"/>
                <a:gd name="T15" fmla="*/ 923 h 1654"/>
                <a:gd name="T16" fmla="*/ 271 w 1332"/>
                <a:gd name="T17" fmla="*/ 422 h 1654"/>
                <a:gd name="T18" fmla="*/ 756 w 1332"/>
                <a:gd name="T19" fmla="*/ 24 h 1654"/>
                <a:gd name="T20" fmla="*/ 418 w 1332"/>
                <a:gd name="T21" fmla="*/ 824 h 1654"/>
                <a:gd name="T22" fmla="*/ 298 w 1332"/>
                <a:gd name="T23" fmla="*/ 490 h 1654"/>
                <a:gd name="T24" fmla="*/ 288 w 1332"/>
                <a:gd name="T25" fmla="*/ 584 h 1654"/>
                <a:gd name="T26" fmla="*/ 815 w 1332"/>
                <a:gd name="T27" fmla="*/ 198 h 1654"/>
                <a:gd name="T28" fmla="*/ 685 w 1332"/>
                <a:gd name="T29" fmla="*/ 122 h 1654"/>
                <a:gd name="T30" fmla="*/ 685 w 1332"/>
                <a:gd name="T31" fmla="*/ 122 h 1654"/>
                <a:gd name="T32" fmla="*/ 1149 w 1332"/>
                <a:gd name="T33" fmla="*/ 311 h 1654"/>
                <a:gd name="T34" fmla="*/ 921 w 1332"/>
                <a:gd name="T35" fmla="*/ 428 h 1654"/>
                <a:gd name="T36" fmla="*/ 1040 w 1332"/>
                <a:gd name="T37" fmla="*/ 420 h 1654"/>
                <a:gd name="T38" fmla="*/ 909 w 1332"/>
                <a:gd name="T39" fmla="*/ 213 h 1654"/>
                <a:gd name="T40" fmla="*/ 767 w 1332"/>
                <a:gd name="T41" fmla="*/ 835 h 1654"/>
                <a:gd name="T42" fmla="*/ 699 w 1332"/>
                <a:gd name="T43" fmla="*/ 795 h 1654"/>
                <a:gd name="T44" fmla="*/ 989 w 1332"/>
                <a:gd name="T45" fmla="*/ 284 h 1654"/>
                <a:gd name="T46" fmla="*/ 713 w 1332"/>
                <a:gd name="T47" fmla="*/ 286 h 1654"/>
                <a:gd name="T48" fmla="*/ 469 w 1332"/>
                <a:gd name="T49" fmla="*/ 481 h 1654"/>
                <a:gd name="T50" fmla="*/ 450 w 1332"/>
                <a:gd name="T51" fmla="*/ 658 h 1654"/>
                <a:gd name="T52" fmla="*/ 455 w 1332"/>
                <a:gd name="T53" fmla="*/ 789 h 1654"/>
                <a:gd name="T54" fmla="*/ 810 w 1332"/>
                <a:gd name="T55" fmla="*/ 816 h 1654"/>
                <a:gd name="T56" fmla="*/ 660 w 1332"/>
                <a:gd name="T57" fmla="*/ 735 h 1654"/>
                <a:gd name="T58" fmla="*/ 882 w 1332"/>
                <a:gd name="T59" fmla="*/ 683 h 1654"/>
                <a:gd name="T60" fmla="*/ 838 w 1332"/>
                <a:gd name="T61" fmla="*/ 481 h 1654"/>
                <a:gd name="T62" fmla="*/ 809 w 1332"/>
                <a:gd name="T63" fmla="*/ 353 h 1654"/>
                <a:gd name="T64" fmla="*/ 447 w 1332"/>
                <a:gd name="T65" fmla="*/ 623 h 1654"/>
                <a:gd name="T66" fmla="*/ 549 w 1332"/>
                <a:gd name="T67" fmla="*/ 611 h 1654"/>
                <a:gd name="T68" fmla="*/ 641 w 1332"/>
                <a:gd name="T69" fmla="*/ 631 h 1654"/>
                <a:gd name="T70" fmla="*/ 831 w 1332"/>
                <a:gd name="T71" fmla="*/ 790 h 1654"/>
                <a:gd name="T72" fmla="*/ 861 w 1332"/>
                <a:gd name="T73" fmla="*/ 706 h 1654"/>
                <a:gd name="T74" fmla="*/ 641 w 1332"/>
                <a:gd name="T75" fmla="*/ 631 h 1654"/>
                <a:gd name="T76" fmla="*/ 889 w 1332"/>
                <a:gd name="T77" fmla="*/ 790 h 1654"/>
                <a:gd name="T78" fmla="*/ 525 w 1332"/>
                <a:gd name="T79" fmla="*/ 916 h 1654"/>
                <a:gd name="T80" fmla="*/ 582 w 1332"/>
                <a:gd name="T81" fmla="*/ 912 h 1654"/>
                <a:gd name="T82" fmla="*/ 582 w 1332"/>
                <a:gd name="T83" fmla="*/ 912 h 1654"/>
                <a:gd name="T84" fmla="*/ 672 w 1332"/>
                <a:gd name="T85" fmla="*/ 930 h 1654"/>
                <a:gd name="T86" fmla="*/ 419 w 1332"/>
                <a:gd name="T87" fmla="*/ 1211 h 1654"/>
                <a:gd name="T88" fmla="*/ 887 w 1332"/>
                <a:gd name="T89" fmla="*/ 1243 h 1654"/>
                <a:gd name="T90" fmla="*/ 881 w 1332"/>
                <a:gd name="T91" fmla="*/ 982 h 1654"/>
                <a:gd name="T92" fmla="*/ 714 w 1332"/>
                <a:gd name="T93" fmla="*/ 937 h 1654"/>
                <a:gd name="T94" fmla="*/ 794 w 1332"/>
                <a:gd name="T95" fmla="*/ 934 h 1654"/>
                <a:gd name="T96" fmla="*/ 981 w 1332"/>
                <a:gd name="T97" fmla="*/ 1116 h 1654"/>
                <a:gd name="T98" fmla="*/ 1163 w 1332"/>
                <a:gd name="T99" fmla="*/ 985 h 1654"/>
                <a:gd name="T100" fmla="*/ 212 w 1332"/>
                <a:gd name="T101" fmla="*/ 1007 h 1654"/>
                <a:gd name="T102" fmla="*/ 292 w 1332"/>
                <a:gd name="T103" fmla="*/ 1256 h 1654"/>
                <a:gd name="T104" fmla="*/ 350 w 1332"/>
                <a:gd name="T105" fmla="*/ 1062 h 1654"/>
                <a:gd name="T106" fmla="*/ 951 w 1332"/>
                <a:gd name="T107" fmla="*/ 1097 h 1654"/>
                <a:gd name="T108" fmla="*/ 1197 w 1332"/>
                <a:gd name="T109" fmla="*/ 1020 h 1654"/>
                <a:gd name="T110" fmla="*/ 1197 w 1332"/>
                <a:gd name="T111" fmla="*/ 1020 h 1654"/>
                <a:gd name="T112" fmla="*/ 446 w 1332"/>
                <a:gd name="T113" fmla="*/ 1271 h 1654"/>
                <a:gd name="T114" fmla="*/ 280 w 1332"/>
                <a:gd name="T115" fmla="*/ 1580 h 1654"/>
                <a:gd name="T116" fmla="*/ 268 w 1332"/>
                <a:gd name="T117" fmla="*/ 1328 h 1654"/>
                <a:gd name="T118" fmla="*/ 268 w 1332"/>
                <a:gd name="T119" fmla="*/ 1328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32" h="1654">
                  <a:moveTo>
                    <a:pt x="756" y="24"/>
                  </a:moveTo>
                  <a:cubicBezTo>
                    <a:pt x="796" y="43"/>
                    <a:pt x="853" y="88"/>
                    <a:pt x="877" y="176"/>
                  </a:cubicBezTo>
                  <a:cubicBezTo>
                    <a:pt x="895" y="158"/>
                    <a:pt x="899" y="149"/>
                    <a:pt x="936" y="141"/>
                  </a:cubicBezTo>
                  <a:cubicBezTo>
                    <a:pt x="978" y="82"/>
                    <a:pt x="1055" y="107"/>
                    <a:pt x="1081" y="133"/>
                  </a:cubicBezTo>
                  <a:cubicBezTo>
                    <a:pt x="1205" y="138"/>
                    <a:pt x="1239" y="223"/>
                    <a:pt x="1235" y="292"/>
                  </a:cubicBezTo>
                  <a:cubicBezTo>
                    <a:pt x="1230" y="364"/>
                    <a:pt x="1215" y="398"/>
                    <a:pt x="1168" y="444"/>
                  </a:cubicBezTo>
                  <a:cubicBezTo>
                    <a:pt x="1171" y="525"/>
                    <a:pt x="1103" y="538"/>
                    <a:pt x="1094" y="557"/>
                  </a:cubicBezTo>
                  <a:cubicBezTo>
                    <a:pt x="1086" y="575"/>
                    <a:pt x="1121" y="637"/>
                    <a:pt x="1029" y="710"/>
                  </a:cubicBezTo>
                  <a:cubicBezTo>
                    <a:pt x="1018" y="771"/>
                    <a:pt x="974" y="837"/>
                    <a:pt x="909" y="894"/>
                  </a:cubicBezTo>
                  <a:cubicBezTo>
                    <a:pt x="897" y="907"/>
                    <a:pt x="881" y="927"/>
                    <a:pt x="905" y="935"/>
                  </a:cubicBezTo>
                  <a:cubicBezTo>
                    <a:pt x="941" y="927"/>
                    <a:pt x="944" y="954"/>
                    <a:pt x="952" y="959"/>
                  </a:cubicBezTo>
                  <a:cubicBezTo>
                    <a:pt x="1025" y="831"/>
                    <a:pt x="1180" y="892"/>
                    <a:pt x="1201" y="947"/>
                  </a:cubicBezTo>
                  <a:cubicBezTo>
                    <a:pt x="1201" y="947"/>
                    <a:pt x="1201" y="969"/>
                    <a:pt x="1223" y="969"/>
                  </a:cubicBezTo>
                  <a:cubicBezTo>
                    <a:pt x="1265" y="969"/>
                    <a:pt x="1332" y="1074"/>
                    <a:pt x="1197" y="1239"/>
                  </a:cubicBezTo>
                  <a:cubicBezTo>
                    <a:pt x="1182" y="1317"/>
                    <a:pt x="1139" y="1388"/>
                    <a:pt x="1066" y="1355"/>
                  </a:cubicBezTo>
                  <a:cubicBezTo>
                    <a:pt x="1045" y="1343"/>
                    <a:pt x="1032" y="1350"/>
                    <a:pt x="1004" y="1351"/>
                  </a:cubicBezTo>
                  <a:cubicBezTo>
                    <a:pt x="936" y="1351"/>
                    <a:pt x="928" y="1286"/>
                    <a:pt x="895" y="1317"/>
                  </a:cubicBezTo>
                  <a:cubicBezTo>
                    <a:pt x="866" y="1338"/>
                    <a:pt x="787" y="1423"/>
                    <a:pt x="552" y="1393"/>
                  </a:cubicBezTo>
                  <a:cubicBezTo>
                    <a:pt x="535" y="1476"/>
                    <a:pt x="536" y="1502"/>
                    <a:pt x="498" y="1510"/>
                  </a:cubicBezTo>
                  <a:cubicBezTo>
                    <a:pt x="492" y="1563"/>
                    <a:pt x="466" y="1654"/>
                    <a:pt x="346" y="1651"/>
                  </a:cubicBezTo>
                  <a:cubicBezTo>
                    <a:pt x="256" y="1649"/>
                    <a:pt x="258" y="1598"/>
                    <a:pt x="203" y="1593"/>
                  </a:cubicBezTo>
                  <a:cubicBezTo>
                    <a:pt x="155" y="1571"/>
                    <a:pt x="155" y="1430"/>
                    <a:pt x="201" y="1330"/>
                  </a:cubicBezTo>
                  <a:cubicBezTo>
                    <a:pt x="0" y="1288"/>
                    <a:pt x="17" y="1030"/>
                    <a:pt x="131" y="1004"/>
                  </a:cubicBezTo>
                  <a:cubicBezTo>
                    <a:pt x="133" y="921"/>
                    <a:pt x="209" y="923"/>
                    <a:pt x="225" y="923"/>
                  </a:cubicBezTo>
                  <a:cubicBezTo>
                    <a:pt x="239" y="902"/>
                    <a:pt x="290" y="864"/>
                    <a:pt x="329" y="856"/>
                  </a:cubicBezTo>
                  <a:cubicBezTo>
                    <a:pt x="329" y="855"/>
                    <a:pt x="187" y="801"/>
                    <a:pt x="202" y="661"/>
                  </a:cubicBezTo>
                  <a:cubicBezTo>
                    <a:pt x="119" y="548"/>
                    <a:pt x="204" y="423"/>
                    <a:pt x="271" y="422"/>
                  </a:cubicBezTo>
                  <a:cubicBezTo>
                    <a:pt x="289" y="361"/>
                    <a:pt x="315" y="297"/>
                    <a:pt x="351" y="236"/>
                  </a:cubicBezTo>
                  <a:cubicBezTo>
                    <a:pt x="433" y="97"/>
                    <a:pt x="531" y="51"/>
                    <a:pt x="565" y="34"/>
                  </a:cubicBezTo>
                  <a:cubicBezTo>
                    <a:pt x="640" y="1"/>
                    <a:pt x="704" y="0"/>
                    <a:pt x="756" y="24"/>
                  </a:cubicBezTo>
                  <a:close/>
                  <a:moveTo>
                    <a:pt x="418" y="824"/>
                  </a:moveTo>
                  <a:cubicBezTo>
                    <a:pt x="408" y="833"/>
                    <a:pt x="470" y="835"/>
                    <a:pt x="467" y="827"/>
                  </a:cubicBezTo>
                  <a:cubicBezTo>
                    <a:pt x="462" y="810"/>
                    <a:pt x="440" y="805"/>
                    <a:pt x="418" y="824"/>
                  </a:cubicBezTo>
                  <a:close/>
                  <a:moveTo>
                    <a:pt x="777" y="86"/>
                  </a:moveTo>
                  <a:cubicBezTo>
                    <a:pt x="735" y="57"/>
                    <a:pt x="694" y="44"/>
                    <a:pt x="629" y="59"/>
                  </a:cubicBezTo>
                  <a:cubicBezTo>
                    <a:pt x="540" y="87"/>
                    <a:pt x="356" y="216"/>
                    <a:pt x="298" y="490"/>
                  </a:cubicBezTo>
                  <a:cubicBezTo>
                    <a:pt x="290" y="518"/>
                    <a:pt x="297" y="463"/>
                    <a:pt x="281" y="460"/>
                  </a:cubicBezTo>
                  <a:cubicBezTo>
                    <a:pt x="220" y="449"/>
                    <a:pt x="187" y="565"/>
                    <a:pt x="225" y="621"/>
                  </a:cubicBezTo>
                  <a:cubicBezTo>
                    <a:pt x="238" y="641"/>
                    <a:pt x="250" y="603"/>
                    <a:pt x="288" y="584"/>
                  </a:cubicBezTo>
                  <a:cubicBezTo>
                    <a:pt x="321" y="566"/>
                    <a:pt x="369" y="570"/>
                    <a:pt x="377" y="555"/>
                  </a:cubicBezTo>
                  <a:cubicBezTo>
                    <a:pt x="481" y="338"/>
                    <a:pt x="633" y="306"/>
                    <a:pt x="624" y="291"/>
                  </a:cubicBezTo>
                  <a:cubicBezTo>
                    <a:pt x="515" y="120"/>
                    <a:pt x="780" y="16"/>
                    <a:pt x="815" y="198"/>
                  </a:cubicBezTo>
                  <a:cubicBezTo>
                    <a:pt x="818" y="215"/>
                    <a:pt x="819" y="226"/>
                    <a:pt x="829" y="222"/>
                  </a:cubicBezTo>
                  <a:cubicBezTo>
                    <a:pt x="855" y="216"/>
                    <a:pt x="827" y="122"/>
                    <a:pt x="777" y="86"/>
                  </a:cubicBezTo>
                  <a:close/>
                  <a:moveTo>
                    <a:pt x="685" y="122"/>
                  </a:moveTo>
                  <a:cubicBezTo>
                    <a:pt x="625" y="147"/>
                    <a:pt x="586" y="214"/>
                    <a:pt x="644" y="286"/>
                  </a:cubicBezTo>
                  <a:cubicBezTo>
                    <a:pt x="720" y="276"/>
                    <a:pt x="805" y="233"/>
                    <a:pt x="807" y="227"/>
                  </a:cubicBezTo>
                  <a:cubicBezTo>
                    <a:pt x="801" y="138"/>
                    <a:pt x="738" y="103"/>
                    <a:pt x="685" y="122"/>
                  </a:cubicBezTo>
                  <a:close/>
                  <a:moveTo>
                    <a:pt x="986" y="168"/>
                  </a:moveTo>
                  <a:cubicBezTo>
                    <a:pt x="1042" y="156"/>
                    <a:pt x="1082" y="232"/>
                    <a:pt x="1074" y="283"/>
                  </a:cubicBezTo>
                  <a:cubicBezTo>
                    <a:pt x="1112" y="335"/>
                    <a:pt x="1158" y="291"/>
                    <a:pt x="1149" y="311"/>
                  </a:cubicBezTo>
                  <a:cubicBezTo>
                    <a:pt x="1127" y="358"/>
                    <a:pt x="1057" y="308"/>
                    <a:pt x="1044" y="325"/>
                  </a:cubicBezTo>
                  <a:cubicBezTo>
                    <a:pt x="1003" y="357"/>
                    <a:pt x="957" y="379"/>
                    <a:pt x="906" y="386"/>
                  </a:cubicBezTo>
                  <a:cubicBezTo>
                    <a:pt x="916" y="398"/>
                    <a:pt x="921" y="411"/>
                    <a:pt x="921" y="428"/>
                  </a:cubicBezTo>
                  <a:cubicBezTo>
                    <a:pt x="966" y="423"/>
                    <a:pt x="1022" y="422"/>
                    <a:pt x="1059" y="485"/>
                  </a:cubicBezTo>
                  <a:cubicBezTo>
                    <a:pt x="1102" y="506"/>
                    <a:pt x="1125" y="461"/>
                    <a:pt x="1114" y="436"/>
                  </a:cubicBezTo>
                  <a:cubicBezTo>
                    <a:pt x="1084" y="445"/>
                    <a:pt x="1049" y="438"/>
                    <a:pt x="1040" y="420"/>
                  </a:cubicBezTo>
                  <a:cubicBezTo>
                    <a:pt x="1228" y="460"/>
                    <a:pt x="1242" y="155"/>
                    <a:pt x="1055" y="173"/>
                  </a:cubicBezTo>
                  <a:cubicBezTo>
                    <a:pt x="1042" y="144"/>
                    <a:pt x="992" y="144"/>
                    <a:pt x="986" y="168"/>
                  </a:cubicBezTo>
                  <a:close/>
                  <a:moveTo>
                    <a:pt x="909" y="213"/>
                  </a:moveTo>
                  <a:cubicBezTo>
                    <a:pt x="948" y="203"/>
                    <a:pt x="1026" y="227"/>
                    <a:pt x="1039" y="238"/>
                  </a:cubicBezTo>
                  <a:cubicBezTo>
                    <a:pt x="1028" y="187"/>
                    <a:pt x="951" y="161"/>
                    <a:pt x="909" y="213"/>
                  </a:cubicBezTo>
                  <a:close/>
                  <a:moveTo>
                    <a:pt x="767" y="835"/>
                  </a:moveTo>
                  <a:cubicBezTo>
                    <a:pt x="799" y="828"/>
                    <a:pt x="795" y="800"/>
                    <a:pt x="788" y="797"/>
                  </a:cubicBezTo>
                  <a:cubicBezTo>
                    <a:pt x="780" y="793"/>
                    <a:pt x="751" y="792"/>
                    <a:pt x="769" y="829"/>
                  </a:cubicBezTo>
                  <a:cubicBezTo>
                    <a:pt x="745" y="805"/>
                    <a:pt x="703" y="784"/>
                    <a:pt x="699" y="795"/>
                  </a:cubicBezTo>
                  <a:cubicBezTo>
                    <a:pt x="673" y="869"/>
                    <a:pt x="740" y="887"/>
                    <a:pt x="767" y="835"/>
                  </a:cubicBezTo>
                  <a:close/>
                  <a:moveTo>
                    <a:pt x="681" y="415"/>
                  </a:moveTo>
                  <a:cubicBezTo>
                    <a:pt x="780" y="354"/>
                    <a:pt x="852" y="295"/>
                    <a:pt x="989" y="284"/>
                  </a:cubicBezTo>
                  <a:cubicBezTo>
                    <a:pt x="1002" y="283"/>
                    <a:pt x="1037" y="287"/>
                    <a:pt x="1040" y="273"/>
                  </a:cubicBezTo>
                  <a:cubicBezTo>
                    <a:pt x="1043" y="262"/>
                    <a:pt x="985" y="229"/>
                    <a:pt x="871" y="236"/>
                  </a:cubicBezTo>
                  <a:cubicBezTo>
                    <a:pt x="809" y="240"/>
                    <a:pt x="796" y="264"/>
                    <a:pt x="713" y="286"/>
                  </a:cubicBezTo>
                  <a:cubicBezTo>
                    <a:pt x="618" y="312"/>
                    <a:pt x="512" y="376"/>
                    <a:pt x="472" y="454"/>
                  </a:cubicBezTo>
                  <a:cubicBezTo>
                    <a:pt x="460" y="478"/>
                    <a:pt x="597" y="467"/>
                    <a:pt x="681" y="415"/>
                  </a:cubicBezTo>
                  <a:close/>
                  <a:moveTo>
                    <a:pt x="469" y="481"/>
                  </a:moveTo>
                  <a:cubicBezTo>
                    <a:pt x="500" y="587"/>
                    <a:pt x="554" y="556"/>
                    <a:pt x="563" y="599"/>
                  </a:cubicBezTo>
                  <a:cubicBezTo>
                    <a:pt x="571" y="632"/>
                    <a:pt x="547" y="629"/>
                    <a:pt x="541" y="639"/>
                  </a:cubicBezTo>
                  <a:cubicBezTo>
                    <a:pt x="546" y="680"/>
                    <a:pt x="502" y="723"/>
                    <a:pt x="450" y="658"/>
                  </a:cubicBezTo>
                  <a:cubicBezTo>
                    <a:pt x="429" y="632"/>
                    <a:pt x="409" y="602"/>
                    <a:pt x="377" y="589"/>
                  </a:cubicBezTo>
                  <a:cubicBezTo>
                    <a:pt x="326" y="570"/>
                    <a:pt x="273" y="604"/>
                    <a:pt x="261" y="626"/>
                  </a:cubicBezTo>
                  <a:cubicBezTo>
                    <a:pt x="196" y="747"/>
                    <a:pt x="359" y="854"/>
                    <a:pt x="455" y="789"/>
                  </a:cubicBezTo>
                  <a:cubicBezTo>
                    <a:pt x="474" y="776"/>
                    <a:pt x="565" y="910"/>
                    <a:pt x="678" y="908"/>
                  </a:cubicBezTo>
                  <a:cubicBezTo>
                    <a:pt x="731" y="907"/>
                    <a:pt x="782" y="897"/>
                    <a:pt x="817" y="864"/>
                  </a:cubicBezTo>
                  <a:cubicBezTo>
                    <a:pt x="836" y="844"/>
                    <a:pt x="879" y="795"/>
                    <a:pt x="810" y="816"/>
                  </a:cubicBezTo>
                  <a:cubicBezTo>
                    <a:pt x="788" y="823"/>
                    <a:pt x="801" y="851"/>
                    <a:pt x="769" y="860"/>
                  </a:cubicBezTo>
                  <a:cubicBezTo>
                    <a:pt x="754" y="866"/>
                    <a:pt x="742" y="893"/>
                    <a:pt x="711" y="883"/>
                  </a:cubicBezTo>
                  <a:cubicBezTo>
                    <a:pt x="652" y="860"/>
                    <a:pt x="701" y="760"/>
                    <a:pt x="660" y="735"/>
                  </a:cubicBezTo>
                  <a:cubicBezTo>
                    <a:pt x="619" y="710"/>
                    <a:pt x="593" y="633"/>
                    <a:pt x="621" y="600"/>
                  </a:cubicBezTo>
                  <a:cubicBezTo>
                    <a:pt x="644" y="578"/>
                    <a:pt x="719" y="651"/>
                    <a:pt x="769" y="646"/>
                  </a:cubicBezTo>
                  <a:cubicBezTo>
                    <a:pt x="819" y="641"/>
                    <a:pt x="846" y="677"/>
                    <a:pt x="882" y="683"/>
                  </a:cubicBezTo>
                  <a:cubicBezTo>
                    <a:pt x="1098" y="714"/>
                    <a:pt x="1073" y="510"/>
                    <a:pt x="993" y="473"/>
                  </a:cubicBezTo>
                  <a:cubicBezTo>
                    <a:pt x="936" y="449"/>
                    <a:pt x="871" y="460"/>
                    <a:pt x="822" y="506"/>
                  </a:cubicBezTo>
                  <a:cubicBezTo>
                    <a:pt x="822" y="500"/>
                    <a:pt x="838" y="487"/>
                    <a:pt x="838" y="481"/>
                  </a:cubicBezTo>
                  <a:cubicBezTo>
                    <a:pt x="825" y="458"/>
                    <a:pt x="807" y="407"/>
                    <a:pt x="833" y="387"/>
                  </a:cubicBezTo>
                  <a:cubicBezTo>
                    <a:pt x="857" y="374"/>
                    <a:pt x="861" y="449"/>
                    <a:pt x="889" y="444"/>
                  </a:cubicBezTo>
                  <a:cubicBezTo>
                    <a:pt x="898" y="442"/>
                    <a:pt x="868" y="311"/>
                    <a:pt x="809" y="353"/>
                  </a:cubicBezTo>
                  <a:cubicBezTo>
                    <a:pt x="775" y="378"/>
                    <a:pt x="594" y="511"/>
                    <a:pt x="469" y="481"/>
                  </a:cubicBezTo>
                  <a:close/>
                  <a:moveTo>
                    <a:pt x="402" y="544"/>
                  </a:moveTo>
                  <a:cubicBezTo>
                    <a:pt x="389" y="572"/>
                    <a:pt x="436" y="605"/>
                    <a:pt x="447" y="623"/>
                  </a:cubicBezTo>
                  <a:cubicBezTo>
                    <a:pt x="473" y="671"/>
                    <a:pt x="506" y="674"/>
                    <a:pt x="518" y="661"/>
                  </a:cubicBezTo>
                  <a:cubicBezTo>
                    <a:pt x="530" y="648"/>
                    <a:pt x="520" y="640"/>
                    <a:pt x="526" y="629"/>
                  </a:cubicBezTo>
                  <a:cubicBezTo>
                    <a:pt x="539" y="627"/>
                    <a:pt x="548" y="622"/>
                    <a:pt x="549" y="611"/>
                  </a:cubicBezTo>
                  <a:cubicBezTo>
                    <a:pt x="551" y="586"/>
                    <a:pt x="497" y="584"/>
                    <a:pt x="486" y="567"/>
                  </a:cubicBezTo>
                  <a:cubicBezTo>
                    <a:pt x="475" y="537"/>
                    <a:pt x="452" y="434"/>
                    <a:pt x="402" y="544"/>
                  </a:cubicBezTo>
                  <a:close/>
                  <a:moveTo>
                    <a:pt x="641" y="631"/>
                  </a:moveTo>
                  <a:cubicBezTo>
                    <a:pt x="629" y="725"/>
                    <a:pt x="683" y="698"/>
                    <a:pt x="688" y="723"/>
                  </a:cubicBezTo>
                  <a:cubicBezTo>
                    <a:pt x="704" y="803"/>
                    <a:pt x="770" y="786"/>
                    <a:pt x="780" y="775"/>
                  </a:cubicBezTo>
                  <a:cubicBezTo>
                    <a:pt x="790" y="765"/>
                    <a:pt x="815" y="790"/>
                    <a:pt x="831" y="790"/>
                  </a:cubicBezTo>
                  <a:cubicBezTo>
                    <a:pt x="857" y="790"/>
                    <a:pt x="865" y="768"/>
                    <a:pt x="879" y="768"/>
                  </a:cubicBezTo>
                  <a:cubicBezTo>
                    <a:pt x="948" y="768"/>
                    <a:pt x="961" y="734"/>
                    <a:pt x="946" y="710"/>
                  </a:cubicBezTo>
                  <a:cubicBezTo>
                    <a:pt x="921" y="703"/>
                    <a:pt x="911" y="720"/>
                    <a:pt x="861" y="706"/>
                  </a:cubicBezTo>
                  <a:cubicBezTo>
                    <a:pt x="843" y="700"/>
                    <a:pt x="822" y="679"/>
                    <a:pt x="802" y="672"/>
                  </a:cubicBezTo>
                  <a:cubicBezTo>
                    <a:pt x="776" y="663"/>
                    <a:pt x="745" y="669"/>
                    <a:pt x="719" y="663"/>
                  </a:cubicBezTo>
                  <a:cubicBezTo>
                    <a:pt x="694" y="656"/>
                    <a:pt x="642" y="612"/>
                    <a:pt x="641" y="631"/>
                  </a:cubicBezTo>
                  <a:close/>
                  <a:moveTo>
                    <a:pt x="825" y="889"/>
                  </a:moveTo>
                  <a:cubicBezTo>
                    <a:pt x="855" y="905"/>
                    <a:pt x="916" y="828"/>
                    <a:pt x="929" y="799"/>
                  </a:cubicBezTo>
                  <a:cubicBezTo>
                    <a:pt x="938" y="777"/>
                    <a:pt x="893" y="777"/>
                    <a:pt x="889" y="790"/>
                  </a:cubicBezTo>
                  <a:cubicBezTo>
                    <a:pt x="867" y="854"/>
                    <a:pt x="829" y="864"/>
                    <a:pt x="825" y="889"/>
                  </a:cubicBezTo>
                  <a:close/>
                  <a:moveTo>
                    <a:pt x="376" y="1001"/>
                  </a:moveTo>
                  <a:cubicBezTo>
                    <a:pt x="382" y="1009"/>
                    <a:pt x="498" y="938"/>
                    <a:pt x="525" y="916"/>
                  </a:cubicBezTo>
                  <a:cubicBezTo>
                    <a:pt x="572" y="877"/>
                    <a:pt x="389" y="831"/>
                    <a:pt x="283" y="939"/>
                  </a:cubicBezTo>
                  <a:cubicBezTo>
                    <a:pt x="334" y="959"/>
                    <a:pt x="362" y="982"/>
                    <a:pt x="376" y="1001"/>
                  </a:cubicBezTo>
                  <a:close/>
                  <a:moveTo>
                    <a:pt x="582" y="912"/>
                  </a:moveTo>
                  <a:cubicBezTo>
                    <a:pt x="568" y="898"/>
                    <a:pt x="542" y="950"/>
                    <a:pt x="460" y="989"/>
                  </a:cubicBezTo>
                  <a:cubicBezTo>
                    <a:pt x="436" y="1014"/>
                    <a:pt x="431" y="1047"/>
                    <a:pt x="408" y="1090"/>
                  </a:cubicBezTo>
                  <a:cubicBezTo>
                    <a:pt x="580" y="1180"/>
                    <a:pt x="633" y="997"/>
                    <a:pt x="582" y="912"/>
                  </a:cubicBezTo>
                  <a:close/>
                  <a:moveTo>
                    <a:pt x="836" y="974"/>
                  </a:moveTo>
                  <a:cubicBezTo>
                    <a:pt x="831" y="1001"/>
                    <a:pt x="764" y="1000"/>
                    <a:pt x="737" y="994"/>
                  </a:cubicBezTo>
                  <a:cubicBezTo>
                    <a:pt x="706" y="983"/>
                    <a:pt x="699" y="943"/>
                    <a:pt x="672" y="930"/>
                  </a:cubicBezTo>
                  <a:cubicBezTo>
                    <a:pt x="653" y="921"/>
                    <a:pt x="629" y="919"/>
                    <a:pt x="603" y="915"/>
                  </a:cubicBezTo>
                  <a:cubicBezTo>
                    <a:pt x="642" y="1002"/>
                    <a:pt x="609" y="1191"/>
                    <a:pt x="416" y="1114"/>
                  </a:cubicBezTo>
                  <a:cubicBezTo>
                    <a:pt x="427" y="1142"/>
                    <a:pt x="426" y="1173"/>
                    <a:pt x="419" y="1211"/>
                  </a:cubicBezTo>
                  <a:cubicBezTo>
                    <a:pt x="490" y="1291"/>
                    <a:pt x="507" y="1253"/>
                    <a:pt x="525" y="1280"/>
                  </a:cubicBezTo>
                  <a:cubicBezTo>
                    <a:pt x="531" y="1296"/>
                    <a:pt x="505" y="1339"/>
                    <a:pt x="574" y="1349"/>
                  </a:cubicBezTo>
                  <a:cubicBezTo>
                    <a:pt x="709" y="1367"/>
                    <a:pt x="828" y="1321"/>
                    <a:pt x="887" y="1243"/>
                  </a:cubicBezTo>
                  <a:cubicBezTo>
                    <a:pt x="908" y="1217"/>
                    <a:pt x="928" y="1180"/>
                    <a:pt x="924" y="1140"/>
                  </a:cubicBezTo>
                  <a:cubicBezTo>
                    <a:pt x="922" y="1125"/>
                    <a:pt x="907" y="1108"/>
                    <a:pt x="898" y="1092"/>
                  </a:cubicBezTo>
                  <a:cubicBezTo>
                    <a:pt x="882" y="1063"/>
                    <a:pt x="858" y="1018"/>
                    <a:pt x="881" y="982"/>
                  </a:cubicBezTo>
                  <a:cubicBezTo>
                    <a:pt x="858" y="953"/>
                    <a:pt x="839" y="932"/>
                    <a:pt x="806" y="911"/>
                  </a:cubicBezTo>
                  <a:cubicBezTo>
                    <a:pt x="805" y="933"/>
                    <a:pt x="839" y="953"/>
                    <a:pt x="836" y="974"/>
                  </a:cubicBezTo>
                  <a:close/>
                  <a:moveTo>
                    <a:pt x="714" y="937"/>
                  </a:moveTo>
                  <a:cubicBezTo>
                    <a:pt x="705" y="951"/>
                    <a:pt x="721" y="964"/>
                    <a:pt x="739" y="978"/>
                  </a:cubicBezTo>
                  <a:cubicBezTo>
                    <a:pt x="748" y="986"/>
                    <a:pt x="806" y="987"/>
                    <a:pt x="814" y="971"/>
                  </a:cubicBezTo>
                  <a:cubicBezTo>
                    <a:pt x="817" y="955"/>
                    <a:pt x="802" y="939"/>
                    <a:pt x="794" y="934"/>
                  </a:cubicBezTo>
                  <a:cubicBezTo>
                    <a:pt x="771" y="915"/>
                    <a:pt x="726" y="925"/>
                    <a:pt x="714" y="937"/>
                  </a:cubicBezTo>
                  <a:close/>
                  <a:moveTo>
                    <a:pt x="975" y="1044"/>
                  </a:moveTo>
                  <a:cubicBezTo>
                    <a:pt x="973" y="1053"/>
                    <a:pt x="990" y="1081"/>
                    <a:pt x="981" y="1116"/>
                  </a:cubicBezTo>
                  <a:cubicBezTo>
                    <a:pt x="972" y="1152"/>
                    <a:pt x="930" y="1240"/>
                    <a:pt x="947" y="1262"/>
                  </a:cubicBezTo>
                  <a:cubicBezTo>
                    <a:pt x="986" y="1311"/>
                    <a:pt x="1057" y="1301"/>
                    <a:pt x="1083" y="1262"/>
                  </a:cubicBezTo>
                  <a:cubicBezTo>
                    <a:pt x="1139" y="1160"/>
                    <a:pt x="1196" y="1037"/>
                    <a:pt x="1163" y="985"/>
                  </a:cubicBezTo>
                  <a:cubicBezTo>
                    <a:pt x="1139" y="949"/>
                    <a:pt x="1007" y="893"/>
                    <a:pt x="975" y="1044"/>
                  </a:cubicBezTo>
                  <a:close/>
                  <a:moveTo>
                    <a:pt x="175" y="1001"/>
                  </a:moveTo>
                  <a:cubicBezTo>
                    <a:pt x="173" y="1011"/>
                    <a:pt x="202" y="997"/>
                    <a:pt x="212" y="1007"/>
                  </a:cubicBezTo>
                  <a:cubicBezTo>
                    <a:pt x="226" y="1026"/>
                    <a:pt x="83" y="1002"/>
                    <a:pt x="92" y="1168"/>
                  </a:cubicBezTo>
                  <a:cubicBezTo>
                    <a:pt x="99" y="1260"/>
                    <a:pt x="257" y="1341"/>
                    <a:pt x="335" y="1255"/>
                  </a:cubicBezTo>
                  <a:cubicBezTo>
                    <a:pt x="312" y="1215"/>
                    <a:pt x="299" y="1275"/>
                    <a:pt x="292" y="1256"/>
                  </a:cubicBezTo>
                  <a:cubicBezTo>
                    <a:pt x="280" y="1226"/>
                    <a:pt x="350" y="1156"/>
                    <a:pt x="341" y="1197"/>
                  </a:cubicBezTo>
                  <a:cubicBezTo>
                    <a:pt x="338" y="1208"/>
                    <a:pt x="332" y="1212"/>
                    <a:pt x="329" y="1221"/>
                  </a:cubicBezTo>
                  <a:cubicBezTo>
                    <a:pt x="434" y="1242"/>
                    <a:pt x="399" y="1088"/>
                    <a:pt x="350" y="1062"/>
                  </a:cubicBezTo>
                  <a:cubicBezTo>
                    <a:pt x="329" y="1050"/>
                    <a:pt x="356" y="1044"/>
                    <a:pt x="378" y="1068"/>
                  </a:cubicBezTo>
                  <a:cubicBezTo>
                    <a:pt x="386" y="990"/>
                    <a:pt x="191" y="930"/>
                    <a:pt x="175" y="1001"/>
                  </a:cubicBezTo>
                  <a:close/>
                  <a:moveTo>
                    <a:pt x="951" y="1097"/>
                  </a:moveTo>
                  <a:cubicBezTo>
                    <a:pt x="957" y="1044"/>
                    <a:pt x="888" y="963"/>
                    <a:pt x="892" y="1017"/>
                  </a:cubicBezTo>
                  <a:cubicBezTo>
                    <a:pt x="906" y="1104"/>
                    <a:pt x="948" y="1113"/>
                    <a:pt x="951" y="1097"/>
                  </a:cubicBezTo>
                  <a:close/>
                  <a:moveTo>
                    <a:pt x="1197" y="1020"/>
                  </a:moveTo>
                  <a:cubicBezTo>
                    <a:pt x="1193" y="1073"/>
                    <a:pt x="1132" y="1228"/>
                    <a:pt x="1077" y="1294"/>
                  </a:cubicBezTo>
                  <a:cubicBezTo>
                    <a:pt x="1123" y="1330"/>
                    <a:pt x="1144" y="1229"/>
                    <a:pt x="1153" y="1210"/>
                  </a:cubicBezTo>
                  <a:cubicBezTo>
                    <a:pt x="1241" y="1131"/>
                    <a:pt x="1234" y="997"/>
                    <a:pt x="1197" y="1020"/>
                  </a:cubicBezTo>
                  <a:close/>
                  <a:moveTo>
                    <a:pt x="481" y="1291"/>
                  </a:moveTo>
                  <a:cubicBezTo>
                    <a:pt x="441" y="1286"/>
                    <a:pt x="450" y="1384"/>
                    <a:pt x="434" y="1395"/>
                  </a:cubicBezTo>
                  <a:cubicBezTo>
                    <a:pt x="429" y="1383"/>
                    <a:pt x="440" y="1288"/>
                    <a:pt x="446" y="1271"/>
                  </a:cubicBezTo>
                  <a:cubicBezTo>
                    <a:pt x="431" y="1249"/>
                    <a:pt x="411" y="1242"/>
                    <a:pt x="390" y="1247"/>
                  </a:cubicBezTo>
                  <a:cubicBezTo>
                    <a:pt x="377" y="1249"/>
                    <a:pt x="340" y="1305"/>
                    <a:pt x="292" y="1322"/>
                  </a:cubicBezTo>
                  <a:cubicBezTo>
                    <a:pt x="285" y="1337"/>
                    <a:pt x="227" y="1523"/>
                    <a:pt x="280" y="1580"/>
                  </a:cubicBezTo>
                  <a:cubicBezTo>
                    <a:pt x="346" y="1651"/>
                    <a:pt x="452" y="1597"/>
                    <a:pt x="448" y="1470"/>
                  </a:cubicBezTo>
                  <a:cubicBezTo>
                    <a:pt x="502" y="1471"/>
                    <a:pt x="504" y="1294"/>
                    <a:pt x="481" y="1291"/>
                  </a:cubicBezTo>
                  <a:close/>
                  <a:moveTo>
                    <a:pt x="268" y="1328"/>
                  </a:moveTo>
                  <a:cubicBezTo>
                    <a:pt x="260" y="1334"/>
                    <a:pt x="252" y="1335"/>
                    <a:pt x="246" y="1334"/>
                  </a:cubicBezTo>
                  <a:cubicBezTo>
                    <a:pt x="218" y="1355"/>
                    <a:pt x="183" y="1541"/>
                    <a:pt x="234" y="1558"/>
                  </a:cubicBezTo>
                  <a:cubicBezTo>
                    <a:pt x="245" y="1560"/>
                    <a:pt x="214" y="1470"/>
                    <a:pt x="268" y="13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0" name="Freeform 7"/>
            <p:cNvSpPr>
              <a:spLocks/>
            </p:cNvSpPr>
            <p:nvPr/>
          </p:nvSpPr>
          <p:spPr bwMode="auto">
            <a:xfrm>
              <a:off x="6715125" y="1498600"/>
              <a:ext cx="293688" cy="476250"/>
            </a:xfrm>
            <a:custGeom>
              <a:avLst/>
              <a:gdLst>
                <a:gd name="T0" fmla="*/ 35 w 78"/>
                <a:gd name="T1" fmla="*/ 37 h 127"/>
                <a:gd name="T2" fmla="*/ 5 w 78"/>
                <a:gd name="T3" fmla="*/ 8 h 127"/>
                <a:gd name="T4" fmla="*/ 76 w 78"/>
                <a:gd name="T5" fmla="*/ 78 h 127"/>
                <a:gd name="T6" fmla="*/ 5 w 78"/>
                <a:gd name="T7" fmla="*/ 126 h 127"/>
                <a:gd name="T8" fmla="*/ 15 w 78"/>
                <a:gd name="T9" fmla="*/ 121 h 127"/>
                <a:gd name="T10" fmla="*/ 61 w 78"/>
                <a:gd name="T11" fmla="*/ 75 h 127"/>
                <a:gd name="T12" fmla="*/ 29 w 78"/>
                <a:gd name="T13" fmla="*/ 52 h 127"/>
                <a:gd name="T14" fmla="*/ 35 w 78"/>
                <a:gd name="T15" fmla="*/ 3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27">
                  <a:moveTo>
                    <a:pt x="35" y="37"/>
                  </a:moveTo>
                  <a:cubicBezTo>
                    <a:pt x="29" y="24"/>
                    <a:pt x="4" y="28"/>
                    <a:pt x="5" y="8"/>
                  </a:cubicBezTo>
                  <a:cubicBezTo>
                    <a:pt x="6" y="0"/>
                    <a:pt x="74" y="13"/>
                    <a:pt x="76" y="78"/>
                  </a:cubicBezTo>
                  <a:cubicBezTo>
                    <a:pt x="78" y="118"/>
                    <a:pt x="39" y="127"/>
                    <a:pt x="5" y="126"/>
                  </a:cubicBezTo>
                  <a:cubicBezTo>
                    <a:pt x="0" y="126"/>
                    <a:pt x="9" y="122"/>
                    <a:pt x="15" y="121"/>
                  </a:cubicBezTo>
                  <a:cubicBezTo>
                    <a:pt x="35" y="117"/>
                    <a:pt x="69" y="105"/>
                    <a:pt x="61" y="75"/>
                  </a:cubicBezTo>
                  <a:cubicBezTo>
                    <a:pt x="57" y="58"/>
                    <a:pt x="40" y="55"/>
                    <a:pt x="29" y="52"/>
                  </a:cubicBezTo>
                  <a:cubicBezTo>
                    <a:pt x="19" y="49"/>
                    <a:pt x="37" y="47"/>
                    <a:pt x="35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1" name="Freeform 8"/>
            <p:cNvSpPr>
              <a:spLocks/>
            </p:cNvSpPr>
            <p:nvPr/>
          </p:nvSpPr>
          <p:spPr bwMode="auto">
            <a:xfrm>
              <a:off x="7997825" y="758825"/>
              <a:ext cx="277813" cy="533400"/>
            </a:xfrm>
            <a:custGeom>
              <a:avLst/>
              <a:gdLst>
                <a:gd name="T0" fmla="*/ 64 w 74"/>
                <a:gd name="T1" fmla="*/ 64 h 142"/>
                <a:gd name="T2" fmla="*/ 53 w 74"/>
                <a:gd name="T3" fmla="*/ 138 h 142"/>
                <a:gd name="T4" fmla="*/ 9 w 74"/>
                <a:gd name="T5" fmla="*/ 78 h 142"/>
                <a:gd name="T6" fmla="*/ 20 w 74"/>
                <a:gd name="T7" fmla="*/ 3 h 142"/>
                <a:gd name="T8" fmla="*/ 64 w 74"/>
                <a:gd name="T9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42">
                  <a:moveTo>
                    <a:pt x="64" y="64"/>
                  </a:moveTo>
                  <a:cubicBezTo>
                    <a:pt x="74" y="101"/>
                    <a:pt x="68" y="135"/>
                    <a:pt x="53" y="138"/>
                  </a:cubicBezTo>
                  <a:cubicBezTo>
                    <a:pt x="38" y="142"/>
                    <a:pt x="18" y="115"/>
                    <a:pt x="9" y="78"/>
                  </a:cubicBezTo>
                  <a:cubicBezTo>
                    <a:pt x="0" y="40"/>
                    <a:pt x="5" y="7"/>
                    <a:pt x="20" y="3"/>
                  </a:cubicBezTo>
                  <a:cubicBezTo>
                    <a:pt x="35" y="0"/>
                    <a:pt x="55" y="27"/>
                    <a:pt x="64" y="6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2" name="Freeform 9"/>
            <p:cNvSpPr>
              <a:spLocks/>
            </p:cNvSpPr>
            <p:nvPr/>
          </p:nvSpPr>
          <p:spPr bwMode="auto">
            <a:xfrm>
              <a:off x="6915150" y="746125"/>
              <a:ext cx="609600" cy="901700"/>
            </a:xfrm>
            <a:custGeom>
              <a:avLst/>
              <a:gdLst>
                <a:gd name="T0" fmla="*/ 160 w 162"/>
                <a:gd name="T1" fmla="*/ 177 h 240"/>
                <a:gd name="T2" fmla="*/ 97 w 162"/>
                <a:gd name="T3" fmla="*/ 133 h 240"/>
                <a:gd name="T4" fmla="*/ 13 w 162"/>
                <a:gd name="T5" fmla="*/ 110 h 240"/>
                <a:gd name="T6" fmla="*/ 58 w 162"/>
                <a:gd name="T7" fmla="*/ 189 h 240"/>
                <a:gd name="T8" fmla="*/ 129 w 162"/>
                <a:gd name="T9" fmla="*/ 227 h 240"/>
                <a:gd name="T10" fmla="*/ 137 w 162"/>
                <a:gd name="T11" fmla="*/ 195 h 240"/>
                <a:gd name="T12" fmla="*/ 160 w 162"/>
                <a:gd name="T13" fmla="*/ 17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40">
                  <a:moveTo>
                    <a:pt x="160" y="177"/>
                  </a:moveTo>
                  <a:cubicBezTo>
                    <a:pt x="162" y="152"/>
                    <a:pt x="108" y="150"/>
                    <a:pt x="97" y="133"/>
                  </a:cubicBezTo>
                  <a:cubicBezTo>
                    <a:pt x="86" y="103"/>
                    <a:pt x="63" y="0"/>
                    <a:pt x="13" y="110"/>
                  </a:cubicBezTo>
                  <a:cubicBezTo>
                    <a:pt x="0" y="138"/>
                    <a:pt x="47" y="171"/>
                    <a:pt x="58" y="189"/>
                  </a:cubicBezTo>
                  <a:cubicBezTo>
                    <a:pt x="84" y="237"/>
                    <a:pt x="117" y="240"/>
                    <a:pt x="129" y="227"/>
                  </a:cubicBezTo>
                  <a:cubicBezTo>
                    <a:pt x="141" y="214"/>
                    <a:pt x="131" y="206"/>
                    <a:pt x="137" y="195"/>
                  </a:cubicBezTo>
                  <a:cubicBezTo>
                    <a:pt x="150" y="193"/>
                    <a:pt x="159" y="188"/>
                    <a:pt x="160" y="177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3" name="Freeform 10"/>
            <p:cNvSpPr>
              <a:spLocks noEditPoints="1"/>
            </p:cNvSpPr>
            <p:nvPr/>
          </p:nvSpPr>
          <p:spPr bwMode="auto">
            <a:xfrm>
              <a:off x="6189663" y="284163"/>
              <a:ext cx="3390900" cy="2251075"/>
            </a:xfrm>
            <a:custGeom>
              <a:avLst/>
              <a:gdLst>
                <a:gd name="T0" fmla="*/ 259 w 902"/>
                <a:gd name="T1" fmla="*/ 478 h 599"/>
                <a:gd name="T2" fmla="*/ 482 w 902"/>
                <a:gd name="T3" fmla="*/ 597 h 599"/>
                <a:gd name="T4" fmla="*/ 621 w 902"/>
                <a:gd name="T5" fmla="*/ 553 h 599"/>
                <a:gd name="T6" fmla="*/ 614 w 902"/>
                <a:gd name="T7" fmla="*/ 505 h 599"/>
                <a:gd name="T8" fmla="*/ 573 w 902"/>
                <a:gd name="T9" fmla="*/ 549 h 599"/>
                <a:gd name="T10" fmla="*/ 515 w 902"/>
                <a:gd name="T11" fmla="*/ 572 h 599"/>
                <a:gd name="T12" fmla="*/ 464 w 902"/>
                <a:gd name="T13" fmla="*/ 424 h 599"/>
                <a:gd name="T14" fmla="*/ 425 w 902"/>
                <a:gd name="T15" fmla="*/ 289 h 599"/>
                <a:gd name="T16" fmla="*/ 573 w 902"/>
                <a:gd name="T17" fmla="*/ 335 h 599"/>
                <a:gd name="T18" fmla="*/ 686 w 902"/>
                <a:gd name="T19" fmla="*/ 372 h 599"/>
                <a:gd name="T20" fmla="*/ 797 w 902"/>
                <a:gd name="T21" fmla="*/ 162 h 599"/>
                <a:gd name="T22" fmla="*/ 626 w 902"/>
                <a:gd name="T23" fmla="*/ 195 h 599"/>
                <a:gd name="T24" fmla="*/ 642 w 902"/>
                <a:gd name="T25" fmla="*/ 170 h 599"/>
                <a:gd name="T26" fmla="*/ 637 w 902"/>
                <a:gd name="T27" fmla="*/ 76 h 599"/>
                <a:gd name="T28" fmla="*/ 693 w 902"/>
                <a:gd name="T29" fmla="*/ 133 h 599"/>
                <a:gd name="T30" fmla="*/ 613 w 902"/>
                <a:gd name="T31" fmla="*/ 42 h 599"/>
                <a:gd name="T32" fmla="*/ 273 w 902"/>
                <a:gd name="T33" fmla="*/ 170 h 599"/>
                <a:gd name="T34" fmla="*/ 367 w 902"/>
                <a:gd name="T35" fmla="*/ 288 h 599"/>
                <a:gd name="T36" fmla="*/ 345 w 902"/>
                <a:gd name="T37" fmla="*/ 328 h 599"/>
                <a:gd name="T38" fmla="*/ 254 w 902"/>
                <a:gd name="T39" fmla="*/ 347 h 599"/>
                <a:gd name="T40" fmla="*/ 181 w 902"/>
                <a:gd name="T41" fmla="*/ 278 h 599"/>
                <a:gd name="T42" fmla="*/ 65 w 902"/>
                <a:gd name="T43" fmla="*/ 315 h 599"/>
                <a:gd name="T44" fmla="*/ 259 w 902"/>
                <a:gd name="T45" fmla="*/ 478 h 599"/>
                <a:gd name="T46" fmla="*/ 501 w 902"/>
                <a:gd name="T47" fmla="*/ 129 h 599"/>
                <a:gd name="T48" fmla="*/ 545 w 902"/>
                <a:gd name="T49" fmla="*/ 190 h 599"/>
                <a:gd name="T50" fmla="*/ 534 w 902"/>
                <a:gd name="T51" fmla="*/ 264 h 599"/>
                <a:gd name="T52" fmla="*/ 490 w 902"/>
                <a:gd name="T53" fmla="*/ 204 h 599"/>
                <a:gd name="T54" fmla="*/ 501 w 902"/>
                <a:gd name="T55" fmla="*/ 129 h 599"/>
                <a:gd name="T56" fmla="*/ 155 w 902"/>
                <a:gd name="T57" fmla="*/ 444 h 599"/>
                <a:gd name="T58" fmla="*/ 201 w 902"/>
                <a:gd name="T59" fmla="*/ 398 h 599"/>
                <a:gd name="T60" fmla="*/ 169 w 902"/>
                <a:gd name="T61" fmla="*/ 375 h 599"/>
                <a:gd name="T62" fmla="*/ 175 w 902"/>
                <a:gd name="T63" fmla="*/ 360 h 599"/>
                <a:gd name="T64" fmla="*/ 145 w 902"/>
                <a:gd name="T65" fmla="*/ 331 h 599"/>
                <a:gd name="T66" fmla="*/ 216 w 902"/>
                <a:gd name="T67" fmla="*/ 401 h 599"/>
                <a:gd name="T68" fmla="*/ 145 w 902"/>
                <a:gd name="T69" fmla="*/ 449 h 599"/>
                <a:gd name="T70" fmla="*/ 155 w 902"/>
                <a:gd name="T71" fmla="*/ 444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2" h="599">
                  <a:moveTo>
                    <a:pt x="259" y="478"/>
                  </a:moveTo>
                  <a:cubicBezTo>
                    <a:pt x="278" y="465"/>
                    <a:pt x="369" y="599"/>
                    <a:pt x="482" y="597"/>
                  </a:cubicBezTo>
                  <a:cubicBezTo>
                    <a:pt x="535" y="596"/>
                    <a:pt x="586" y="586"/>
                    <a:pt x="621" y="553"/>
                  </a:cubicBezTo>
                  <a:cubicBezTo>
                    <a:pt x="640" y="533"/>
                    <a:pt x="683" y="484"/>
                    <a:pt x="614" y="505"/>
                  </a:cubicBezTo>
                  <a:cubicBezTo>
                    <a:pt x="592" y="512"/>
                    <a:pt x="605" y="540"/>
                    <a:pt x="573" y="549"/>
                  </a:cubicBezTo>
                  <a:cubicBezTo>
                    <a:pt x="558" y="555"/>
                    <a:pt x="546" y="582"/>
                    <a:pt x="515" y="572"/>
                  </a:cubicBezTo>
                  <a:cubicBezTo>
                    <a:pt x="456" y="549"/>
                    <a:pt x="505" y="449"/>
                    <a:pt x="464" y="424"/>
                  </a:cubicBezTo>
                  <a:cubicBezTo>
                    <a:pt x="423" y="399"/>
                    <a:pt x="397" y="322"/>
                    <a:pt x="425" y="289"/>
                  </a:cubicBezTo>
                  <a:cubicBezTo>
                    <a:pt x="448" y="267"/>
                    <a:pt x="523" y="340"/>
                    <a:pt x="573" y="335"/>
                  </a:cubicBezTo>
                  <a:cubicBezTo>
                    <a:pt x="623" y="330"/>
                    <a:pt x="650" y="366"/>
                    <a:pt x="686" y="372"/>
                  </a:cubicBezTo>
                  <a:cubicBezTo>
                    <a:pt x="902" y="403"/>
                    <a:pt x="877" y="199"/>
                    <a:pt x="797" y="162"/>
                  </a:cubicBezTo>
                  <a:cubicBezTo>
                    <a:pt x="740" y="138"/>
                    <a:pt x="675" y="149"/>
                    <a:pt x="626" y="195"/>
                  </a:cubicBezTo>
                  <a:cubicBezTo>
                    <a:pt x="626" y="189"/>
                    <a:pt x="642" y="176"/>
                    <a:pt x="642" y="170"/>
                  </a:cubicBezTo>
                  <a:cubicBezTo>
                    <a:pt x="629" y="147"/>
                    <a:pt x="611" y="96"/>
                    <a:pt x="637" y="76"/>
                  </a:cubicBezTo>
                  <a:cubicBezTo>
                    <a:pt x="661" y="63"/>
                    <a:pt x="665" y="138"/>
                    <a:pt x="693" y="133"/>
                  </a:cubicBezTo>
                  <a:cubicBezTo>
                    <a:pt x="702" y="131"/>
                    <a:pt x="672" y="0"/>
                    <a:pt x="613" y="42"/>
                  </a:cubicBezTo>
                  <a:cubicBezTo>
                    <a:pt x="579" y="67"/>
                    <a:pt x="398" y="200"/>
                    <a:pt x="273" y="170"/>
                  </a:cubicBezTo>
                  <a:cubicBezTo>
                    <a:pt x="304" y="276"/>
                    <a:pt x="358" y="245"/>
                    <a:pt x="367" y="288"/>
                  </a:cubicBezTo>
                  <a:cubicBezTo>
                    <a:pt x="375" y="321"/>
                    <a:pt x="351" y="318"/>
                    <a:pt x="345" y="328"/>
                  </a:cubicBezTo>
                  <a:cubicBezTo>
                    <a:pt x="350" y="369"/>
                    <a:pt x="306" y="412"/>
                    <a:pt x="254" y="347"/>
                  </a:cubicBezTo>
                  <a:cubicBezTo>
                    <a:pt x="233" y="321"/>
                    <a:pt x="213" y="291"/>
                    <a:pt x="181" y="278"/>
                  </a:cubicBezTo>
                  <a:cubicBezTo>
                    <a:pt x="130" y="259"/>
                    <a:pt x="77" y="293"/>
                    <a:pt x="65" y="315"/>
                  </a:cubicBezTo>
                  <a:cubicBezTo>
                    <a:pt x="0" y="436"/>
                    <a:pt x="163" y="543"/>
                    <a:pt x="259" y="478"/>
                  </a:cubicBezTo>
                  <a:close/>
                  <a:moveTo>
                    <a:pt x="501" y="129"/>
                  </a:moveTo>
                  <a:cubicBezTo>
                    <a:pt x="516" y="126"/>
                    <a:pt x="536" y="153"/>
                    <a:pt x="545" y="190"/>
                  </a:cubicBezTo>
                  <a:cubicBezTo>
                    <a:pt x="555" y="227"/>
                    <a:pt x="549" y="261"/>
                    <a:pt x="534" y="264"/>
                  </a:cubicBezTo>
                  <a:cubicBezTo>
                    <a:pt x="519" y="268"/>
                    <a:pt x="499" y="241"/>
                    <a:pt x="490" y="204"/>
                  </a:cubicBezTo>
                  <a:cubicBezTo>
                    <a:pt x="481" y="166"/>
                    <a:pt x="486" y="133"/>
                    <a:pt x="501" y="129"/>
                  </a:cubicBezTo>
                  <a:close/>
                  <a:moveTo>
                    <a:pt x="155" y="444"/>
                  </a:moveTo>
                  <a:cubicBezTo>
                    <a:pt x="175" y="440"/>
                    <a:pt x="209" y="428"/>
                    <a:pt x="201" y="398"/>
                  </a:cubicBezTo>
                  <a:cubicBezTo>
                    <a:pt x="197" y="381"/>
                    <a:pt x="180" y="378"/>
                    <a:pt x="169" y="375"/>
                  </a:cubicBezTo>
                  <a:cubicBezTo>
                    <a:pt x="159" y="372"/>
                    <a:pt x="177" y="370"/>
                    <a:pt x="175" y="360"/>
                  </a:cubicBezTo>
                  <a:cubicBezTo>
                    <a:pt x="169" y="347"/>
                    <a:pt x="144" y="351"/>
                    <a:pt x="145" y="331"/>
                  </a:cubicBezTo>
                  <a:cubicBezTo>
                    <a:pt x="146" y="323"/>
                    <a:pt x="214" y="336"/>
                    <a:pt x="216" y="401"/>
                  </a:cubicBezTo>
                  <a:cubicBezTo>
                    <a:pt x="218" y="441"/>
                    <a:pt x="179" y="450"/>
                    <a:pt x="145" y="449"/>
                  </a:cubicBezTo>
                  <a:cubicBezTo>
                    <a:pt x="140" y="449"/>
                    <a:pt x="149" y="445"/>
                    <a:pt x="155" y="444"/>
                  </a:cubicBezTo>
                  <a:close/>
                </a:path>
              </a:pathLst>
            </a:custGeom>
            <a:solidFill>
              <a:srgbClr val="F2C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4" name="Freeform 11"/>
            <p:cNvSpPr>
              <a:spLocks/>
            </p:cNvSpPr>
            <p:nvPr/>
          </p:nvSpPr>
          <p:spPr bwMode="auto">
            <a:xfrm>
              <a:off x="8948738" y="2470150"/>
              <a:ext cx="1000125" cy="1571625"/>
            </a:xfrm>
            <a:custGeom>
              <a:avLst/>
              <a:gdLst>
                <a:gd name="T0" fmla="*/ 17 w 266"/>
                <a:gd name="T1" fmla="*/ 369 h 418"/>
                <a:gd name="T2" fmla="*/ 153 w 266"/>
                <a:gd name="T3" fmla="*/ 369 h 418"/>
                <a:gd name="T4" fmla="*/ 233 w 266"/>
                <a:gd name="T5" fmla="*/ 92 h 418"/>
                <a:gd name="T6" fmla="*/ 45 w 266"/>
                <a:gd name="T7" fmla="*/ 151 h 418"/>
                <a:gd name="T8" fmla="*/ 51 w 266"/>
                <a:gd name="T9" fmla="*/ 223 h 418"/>
                <a:gd name="T10" fmla="*/ 17 w 266"/>
                <a:gd name="T11" fmla="*/ 36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418">
                  <a:moveTo>
                    <a:pt x="17" y="369"/>
                  </a:moveTo>
                  <a:cubicBezTo>
                    <a:pt x="56" y="418"/>
                    <a:pt x="127" y="408"/>
                    <a:pt x="153" y="369"/>
                  </a:cubicBezTo>
                  <a:cubicBezTo>
                    <a:pt x="209" y="267"/>
                    <a:pt x="266" y="144"/>
                    <a:pt x="233" y="92"/>
                  </a:cubicBezTo>
                  <a:cubicBezTo>
                    <a:pt x="209" y="56"/>
                    <a:pt x="77" y="0"/>
                    <a:pt x="45" y="151"/>
                  </a:cubicBezTo>
                  <a:cubicBezTo>
                    <a:pt x="43" y="160"/>
                    <a:pt x="60" y="188"/>
                    <a:pt x="51" y="223"/>
                  </a:cubicBezTo>
                  <a:cubicBezTo>
                    <a:pt x="42" y="259"/>
                    <a:pt x="0" y="347"/>
                    <a:pt x="17" y="369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5" name="Freeform 12"/>
            <p:cNvSpPr>
              <a:spLocks/>
            </p:cNvSpPr>
            <p:nvPr/>
          </p:nvSpPr>
          <p:spPr bwMode="auto">
            <a:xfrm>
              <a:off x="6156325" y="-823913"/>
              <a:ext cx="2511425" cy="2347913"/>
            </a:xfrm>
            <a:custGeom>
              <a:avLst/>
              <a:gdLst>
                <a:gd name="T0" fmla="*/ 590 w 668"/>
                <a:gd name="T1" fmla="*/ 70 h 625"/>
                <a:gd name="T2" fmla="*/ 442 w 668"/>
                <a:gd name="T3" fmla="*/ 43 h 625"/>
                <a:gd name="T4" fmla="*/ 111 w 668"/>
                <a:gd name="T5" fmla="*/ 474 h 625"/>
                <a:gd name="T6" fmla="*/ 94 w 668"/>
                <a:gd name="T7" fmla="*/ 444 h 625"/>
                <a:gd name="T8" fmla="*/ 38 w 668"/>
                <a:gd name="T9" fmla="*/ 605 h 625"/>
                <a:gd name="T10" fmla="*/ 101 w 668"/>
                <a:gd name="T11" fmla="*/ 568 h 625"/>
                <a:gd name="T12" fmla="*/ 190 w 668"/>
                <a:gd name="T13" fmla="*/ 539 h 625"/>
                <a:gd name="T14" fmla="*/ 437 w 668"/>
                <a:gd name="T15" fmla="*/ 275 h 625"/>
                <a:gd name="T16" fmla="*/ 628 w 668"/>
                <a:gd name="T17" fmla="*/ 182 h 625"/>
                <a:gd name="T18" fmla="*/ 642 w 668"/>
                <a:gd name="T19" fmla="*/ 206 h 625"/>
                <a:gd name="T20" fmla="*/ 590 w 668"/>
                <a:gd name="T21" fmla="*/ 7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8" h="625">
                  <a:moveTo>
                    <a:pt x="590" y="70"/>
                  </a:moveTo>
                  <a:cubicBezTo>
                    <a:pt x="548" y="41"/>
                    <a:pt x="507" y="28"/>
                    <a:pt x="442" y="43"/>
                  </a:cubicBezTo>
                  <a:cubicBezTo>
                    <a:pt x="353" y="71"/>
                    <a:pt x="169" y="200"/>
                    <a:pt x="111" y="474"/>
                  </a:cubicBezTo>
                  <a:cubicBezTo>
                    <a:pt x="103" y="502"/>
                    <a:pt x="110" y="447"/>
                    <a:pt x="94" y="444"/>
                  </a:cubicBezTo>
                  <a:cubicBezTo>
                    <a:pt x="33" y="433"/>
                    <a:pt x="0" y="549"/>
                    <a:pt x="38" y="605"/>
                  </a:cubicBezTo>
                  <a:cubicBezTo>
                    <a:pt x="51" y="625"/>
                    <a:pt x="63" y="587"/>
                    <a:pt x="101" y="568"/>
                  </a:cubicBezTo>
                  <a:cubicBezTo>
                    <a:pt x="134" y="550"/>
                    <a:pt x="182" y="554"/>
                    <a:pt x="190" y="539"/>
                  </a:cubicBezTo>
                  <a:cubicBezTo>
                    <a:pt x="294" y="322"/>
                    <a:pt x="446" y="290"/>
                    <a:pt x="437" y="275"/>
                  </a:cubicBezTo>
                  <a:cubicBezTo>
                    <a:pt x="328" y="104"/>
                    <a:pt x="593" y="0"/>
                    <a:pt x="628" y="182"/>
                  </a:cubicBezTo>
                  <a:cubicBezTo>
                    <a:pt x="631" y="199"/>
                    <a:pt x="632" y="210"/>
                    <a:pt x="642" y="206"/>
                  </a:cubicBezTo>
                  <a:cubicBezTo>
                    <a:pt x="668" y="200"/>
                    <a:pt x="640" y="106"/>
                    <a:pt x="590" y="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6" name="Freeform 13"/>
            <p:cNvSpPr>
              <a:spLocks/>
            </p:cNvSpPr>
            <p:nvPr/>
          </p:nvSpPr>
          <p:spPr bwMode="auto">
            <a:xfrm>
              <a:off x="8858250" y="-342900"/>
              <a:ext cx="1263650" cy="1360488"/>
            </a:xfrm>
            <a:custGeom>
              <a:avLst/>
              <a:gdLst>
                <a:gd name="T0" fmla="*/ 149 w 336"/>
                <a:gd name="T1" fmla="*/ 29 h 362"/>
                <a:gd name="T2" fmla="*/ 80 w 336"/>
                <a:gd name="T3" fmla="*/ 24 h 362"/>
                <a:gd name="T4" fmla="*/ 168 w 336"/>
                <a:gd name="T5" fmla="*/ 139 h 362"/>
                <a:gd name="T6" fmla="*/ 243 w 336"/>
                <a:gd name="T7" fmla="*/ 167 h 362"/>
                <a:gd name="T8" fmla="*/ 138 w 336"/>
                <a:gd name="T9" fmla="*/ 181 h 362"/>
                <a:gd name="T10" fmla="*/ 0 w 336"/>
                <a:gd name="T11" fmla="*/ 242 h 362"/>
                <a:gd name="T12" fmla="*/ 15 w 336"/>
                <a:gd name="T13" fmla="*/ 284 h 362"/>
                <a:gd name="T14" fmla="*/ 153 w 336"/>
                <a:gd name="T15" fmla="*/ 341 h 362"/>
                <a:gd name="T16" fmla="*/ 208 w 336"/>
                <a:gd name="T17" fmla="*/ 292 h 362"/>
                <a:gd name="T18" fmla="*/ 134 w 336"/>
                <a:gd name="T19" fmla="*/ 276 h 362"/>
                <a:gd name="T20" fmla="*/ 149 w 336"/>
                <a:gd name="T21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6" h="362">
                  <a:moveTo>
                    <a:pt x="149" y="29"/>
                  </a:moveTo>
                  <a:cubicBezTo>
                    <a:pt x="136" y="0"/>
                    <a:pt x="86" y="0"/>
                    <a:pt x="80" y="24"/>
                  </a:cubicBezTo>
                  <a:cubicBezTo>
                    <a:pt x="136" y="12"/>
                    <a:pt x="176" y="88"/>
                    <a:pt x="168" y="139"/>
                  </a:cubicBezTo>
                  <a:cubicBezTo>
                    <a:pt x="206" y="191"/>
                    <a:pt x="252" y="147"/>
                    <a:pt x="243" y="167"/>
                  </a:cubicBezTo>
                  <a:cubicBezTo>
                    <a:pt x="221" y="214"/>
                    <a:pt x="151" y="164"/>
                    <a:pt x="138" y="181"/>
                  </a:cubicBezTo>
                  <a:cubicBezTo>
                    <a:pt x="97" y="213"/>
                    <a:pt x="51" y="235"/>
                    <a:pt x="0" y="242"/>
                  </a:cubicBezTo>
                  <a:cubicBezTo>
                    <a:pt x="10" y="254"/>
                    <a:pt x="15" y="267"/>
                    <a:pt x="15" y="284"/>
                  </a:cubicBezTo>
                  <a:cubicBezTo>
                    <a:pt x="60" y="279"/>
                    <a:pt x="116" y="278"/>
                    <a:pt x="153" y="341"/>
                  </a:cubicBezTo>
                  <a:cubicBezTo>
                    <a:pt x="196" y="362"/>
                    <a:pt x="219" y="317"/>
                    <a:pt x="208" y="292"/>
                  </a:cubicBezTo>
                  <a:cubicBezTo>
                    <a:pt x="178" y="301"/>
                    <a:pt x="143" y="294"/>
                    <a:pt x="134" y="276"/>
                  </a:cubicBezTo>
                  <a:cubicBezTo>
                    <a:pt x="322" y="316"/>
                    <a:pt x="336" y="11"/>
                    <a:pt x="14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7" name="Freeform 14"/>
            <p:cNvSpPr>
              <a:spLocks/>
            </p:cNvSpPr>
            <p:nvPr/>
          </p:nvSpPr>
          <p:spPr bwMode="auto">
            <a:xfrm>
              <a:off x="6140450" y="4105275"/>
              <a:ext cx="319088" cy="871538"/>
            </a:xfrm>
            <a:custGeom>
              <a:avLst/>
              <a:gdLst>
                <a:gd name="T0" fmla="*/ 63 w 85"/>
                <a:gd name="T1" fmla="*/ 6 h 232"/>
                <a:gd name="T2" fmla="*/ 51 w 85"/>
                <a:gd name="T3" fmla="*/ 230 h 232"/>
                <a:gd name="T4" fmla="*/ 85 w 85"/>
                <a:gd name="T5" fmla="*/ 0 h 232"/>
                <a:gd name="T6" fmla="*/ 63 w 85"/>
                <a:gd name="T7" fmla="*/ 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232">
                  <a:moveTo>
                    <a:pt x="63" y="6"/>
                  </a:moveTo>
                  <a:cubicBezTo>
                    <a:pt x="35" y="27"/>
                    <a:pt x="0" y="213"/>
                    <a:pt x="51" y="230"/>
                  </a:cubicBezTo>
                  <a:cubicBezTo>
                    <a:pt x="62" y="232"/>
                    <a:pt x="31" y="142"/>
                    <a:pt x="85" y="0"/>
                  </a:cubicBezTo>
                  <a:cubicBezTo>
                    <a:pt x="77" y="6"/>
                    <a:pt x="69" y="7"/>
                    <a:pt x="6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8" name="Freeform 15"/>
            <p:cNvSpPr>
              <a:spLocks/>
            </p:cNvSpPr>
            <p:nvPr/>
          </p:nvSpPr>
          <p:spPr bwMode="auto">
            <a:xfrm>
              <a:off x="8869363" y="-279400"/>
              <a:ext cx="488950" cy="290513"/>
            </a:xfrm>
            <a:custGeom>
              <a:avLst/>
              <a:gdLst>
                <a:gd name="T0" fmla="*/ 0 w 130"/>
                <a:gd name="T1" fmla="*/ 52 h 77"/>
                <a:gd name="T2" fmla="*/ 130 w 130"/>
                <a:gd name="T3" fmla="*/ 77 h 77"/>
                <a:gd name="T4" fmla="*/ 0 w 130"/>
                <a:gd name="T5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7">
                  <a:moveTo>
                    <a:pt x="0" y="52"/>
                  </a:moveTo>
                  <a:cubicBezTo>
                    <a:pt x="39" y="42"/>
                    <a:pt x="117" y="66"/>
                    <a:pt x="130" y="77"/>
                  </a:cubicBezTo>
                  <a:cubicBezTo>
                    <a:pt x="119" y="26"/>
                    <a:pt x="42" y="0"/>
                    <a:pt x="0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9" name="Freeform 16"/>
            <p:cNvSpPr>
              <a:spLocks noEditPoints="1"/>
            </p:cNvSpPr>
            <p:nvPr/>
          </p:nvSpPr>
          <p:spPr bwMode="auto">
            <a:xfrm>
              <a:off x="7654925" y="-496888"/>
              <a:ext cx="831850" cy="687388"/>
            </a:xfrm>
            <a:custGeom>
              <a:avLst/>
              <a:gdLst>
                <a:gd name="T0" fmla="*/ 221 w 221"/>
                <a:gd name="T1" fmla="*/ 124 h 183"/>
                <a:gd name="T2" fmla="*/ 99 w 221"/>
                <a:gd name="T3" fmla="*/ 19 h 183"/>
                <a:gd name="T4" fmla="*/ 58 w 221"/>
                <a:gd name="T5" fmla="*/ 183 h 183"/>
                <a:gd name="T6" fmla="*/ 221 w 221"/>
                <a:gd name="T7" fmla="*/ 124 h 183"/>
                <a:gd name="T8" fmla="*/ 178 w 221"/>
                <a:gd name="T9" fmla="*/ 138 h 183"/>
                <a:gd name="T10" fmla="*/ 153 w 221"/>
                <a:gd name="T11" fmla="*/ 97 h 183"/>
                <a:gd name="T12" fmla="*/ 135 w 221"/>
                <a:gd name="T13" fmla="*/ 133 h 183"/>
                <a:gd name="T14" fmla="*/ 98 w 221"/>
                <a:gd name="T15" fmla="*/ 111 h 183"/>
                <a:gd name="T16" fmla="*/ 105 w 221"/>
                <a:gd name="T17" fmla="*/ 156 h 183"/>
                <a:gd name="T18" fmla="*/ 68 w 221"/>
                <a:gd name="T19" fmla="*/ 154 h 183"/>
                <a:gd name="T20" fmla="*/ 78 w 221"/>
                <a:gd name="T21" fmla="*/ 55 h 183"/>
                <a:gd name="T22" fmla="*/ 125 w 221"/>
                <a:gd name="T23" fmla="*/ 84 h 183"/>
                <a:gd name="T24" fmla="*/ 143 w 221"/>
                <a:gd name="T25" fmla="*/ 35 h 183"/>
                <a:gd name="T26" fmla="*/ 200 w 221"/>
                <a:gd name="T27" fmla="*/ 118 h 183"/>
                <a:gd name="T28" fmla="*/ 178 w 221"/>
                <a:gd name="T29" fmla="*/ 13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1" h="183">
                  <a:moveTo>
                    <a:pt x="221" y="124"/>
                  </a:moveTo>
                  <a:cubicBezTo>
                    <a:pt x="215" y="35"/>
                    <a:pt x="152" y="0"/>
                    <a:pt x="99" y="19"/>
                  </a:cubicBezTo>
                  <a:cubicBezTo>
                    <a:pt x="39" y="44"/>
                    <a:pt x="0" y="111"/>
                    <a:pt x="58" y="183"/>
                  </a:cubicBezTo>
                  <a:cubicBezTo>
                    <a:pt x="134" y="173"/>
                    <a:pt x="219" y="130"/>
                    <a:pt x="221" y="124"/>
                  </a:cubicBezTo>
                  <a:close/>
                  <a:moveTo>
                    <a:pt x="178" y="138"/>
                  </a:moveTo>
                  <a:cubicBezTo>
                    <a:pt x="174" y="138"/>
                    <a:pt x="162" y="106"/>
                    <a:pt x="153" y="97"/>
                  </a:cubicBezTo>
                  <a:cubicBezTo>
                    <a:pt x="146" y="106"/>
                    <a:pt x="139" y="134"/>
                    <a:pt x="135" y="133"/>
                  </a:cubicBezTo>
                  <a:cubicBezTo>
                    <a:pt x="130" y="130"/>
                    <a:pt x="109" y="112"/>
                    <a:pt x="98" y="111"/>
                  </a:cubicBezTo>
                  <a:cubicBezTo>
                    <a:pt x="99" y="127"/>
                    <a:pt x="102" y="141"/>
                    <a:pt x="105" y="156"/>
                  </a:cubicBezTo>
                  <a:cubicBezTo>
                    <a:pt x="99" y="161"/>
                    <a:pt x="71" y="162"/>
                    <a:pt x="68" y="154"/>
                  </a:cubicBezTo>
                  <a:cubicBezTo>
                    <a:pt x="68" y="114"/>
                    <a:pt x="73" y="55"/>
                    <a:pt x="78" y="55"/>
                  </a:cubicBezTo>
                  <a:cubicBezTo>
                    <a:pt x="82" y="55"/>
                    <a:pt x="111" y="77"/>
                    <a:pt x="125" y="84"/>
                  </a:cubicBezTo>
                  <a:cubicBezTo>
                    <a:pt x="125" y="81"/>
                    <a:pt x="135" y="34"/>
                    <a:pt x="143" y="35"/>
                  </a:cubicBezTo>
                  <a:cubicBezTo>
                    <a:pt x="149" y="37"/>
                    <a:pt x="199" y="109"/>
                    <a:pt x="200" y="118"/>
                  </a:cubicBezTo>
                  <a:cubicBezTo>
                    <a:pt x="199" y="121"/>
                    <a:pt x="196" y="133"/>
                    <a:pt x="178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0" name="Freeform 17"/>
            <p:cNvSpPr>
              <a:spLocks/>
            </p:cNvSpPr>
            <p:nvPr/>
          </p:nvSpPr>
          <p:spPr bwMode="auto">
            <a:xfrm>
              <a:off x="9501188" y="2862263"/>
              <a:ext cx="617538" cy="1250950"/>
            </a:xfrm>
            <a:custGeom>
              <a:avLst/>
              <a:gdLst>
                <a:gd name="T0" fmla="*/ 76 w 164"/>
                <a:gd name="T1" fmla="*/ 213 h 333"/>
                <a:gd name="T2" fmla="*/ 120 w 164"/>
                <a:gd name="T3" fmla="*/ 23 h 333"/>
                <a:gd name="T4" fmla="*/ 0 w 164"/>
                <a:gd name="T5" fmla="*/ 297 h 333"/>
                <a:gd name="T6" fmla="*/ 76 w 164"/>
                <a:gd name="T7" fmla="*/ 21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333">
                  <a:moveTo>
                    <a:pt x="76" y="213"/>
                  </a:moveTo>
                  <a:cubicBezTo>
                    <a:pt x="164" y="134"/>
                    <a:pt x="157" y="0"/>
                    <a:pt x="120" y="23"/>
                  </a:cubicBezTo>
                  <a:cubicBezTo>
                    <a:pt x="116" y="76"/>
                    <a:pt x="55" y="231"/>
                    <a:pt x="0" y="297"/>
                  </a:cubicBezTo>
                  <a:cubicBezTo>
                    <a:pt x="46" y="333"/>
                    <a:pt x="67" y="232"/>
                    <a:pt x="76" y="2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1" name="Freeform 18"/>
            <p:cNvSpPr>
              <a:spLocks/>
            </p:cNvSpPr>
            <p:nvPr/>
          </p:nvSpPr>
          <p:spPr bwMode="auto">
            <a:xfrm>
              <a:off x="7181850" y="-23813"/>
              <a:ext cx="2192338" cy="936625"/>
            </a:xfrm>
            <a:custGeom>
              <a:avLst/>
              <a:gdLst>
                <a:gd name="T0" fmla="*/ 411 w 583"/>
                <a:gd name="T1" fmla="*/ 7 h 249"/>
                <a:gd name="T2" fmla="*/ 253 w 583"/>
                <a:gd name="T3" fmla="*/ 57 h 249"/>
                <a:gd name="T4" fmla="*/ 12 w 583"/>
                <a:gd name="T5" fmla="*/ 225 h 249"/>
                <a:gd name="T6" fmla="*/ 221 w 583"/>
                <a:gd name="T7" fmla="*/ 186 h 249"/>
                <a:gd name="T8" fmla="*/ 529 w 583"/>
                <a:gd name="T9" fmla="*/ 55 h 249"/>
                <a:gd name="T10" fmla="*/ 580 w 583"/>
                <a:gd name="T11" fmla="*/ 44 h 249"/>
                <a:gd name="T12" fmla="*/ 411 w 583"/>
                <a:gd name="T13" fmla="*/ 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249">
                  <a:moveTo>
                    <a:pt x="411" y="7"/>
                  </a:moveTo>
                  <a:cubicBezTo>
                    <a:pt x="349" y="11"/>
                    <a:pt x="336" y="35"/>
                    <a:pt x="253" y="57"/>
                  </a:cubicBezTo>
                  <a:cubicBezTo>
                    <a:pt x="158" y="83"/>
                    <a:pt x="52" y="147"/>
                    <a:pt x="12" y="225"/>
                  </a:cubicBezTo>
                  <a:cubicBezTo>
                    <a:pt x="0" y="249"/>
                    <a:pt x="137" y="238"/>
                    <a:pt x="221" y="186"/>
                  </a:cubicBezTo>
                  <a:cubicBezTo>
                    <a:pt x="320" y="125"/>
                    <a:pt x="392" y="66"/>
                    <a:pt x="529" y="55"/>
                  </a:cubicBezTo>
                  <a:cubicBezTo>
                    <a:pt x="542" y="54"/>
                    <a:pt x="577" y="58"/>
                    <a:pt x="580" y="44"/>
                  </a:cubicBezTo>
                  <a:cubicBezTo>
                    <a:pt x="583" y="33"/>
                    <a:pt x="525" y="0"/>
                    <a:pt x="411" y="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2" name="Freeform 19"/>
            <p:cNvSpPr>
              <a:spLocks/>
            </p:cNvSpPr>
            <p:nvPr/>
          </p:nvSpPr>
          <p:spPr bwMode="auto">
            <a:xfrm>
              <a:off x="5764213" y="2609850"/>
              <a:ext cx="1320800" cy="1544638"/>
            </a:xfrm>
            <a:custGeom>
              <a:avLst/>
              <a:gdLst>
                <a:gd name="T0" fmla="*/ 9 w 351"/>
                <a:gd name="T1" fmla="*/ 238 h 411"/>
                <a:gd name="T2" fmla="*/ 252 w 351"/>
                <a:gd name="T3" fmla="*/ 325 h 411"/>
                <a:gd name="T4" fmla="*/ 209 w 351"/>
                <a:gd name="T5" fmla="*/ 326 h 411"/>
                <a:gd name="T6" fmla="*/ 258 w 351"/>
                <a:gd name="T7" fmla="*/ 267 h 411"/>
                <a:gd name="T8" fmla="*/ 246 w 351"/>
                <a:gd name="T9" fmla="*/ 291 h 411"/>
                <a:gd name="T10" fmla="*/ 267 w 351"/>
                <a:gd name="T11" fmla="*/ 132 h 411"/>
                <a:gd name="T12" fmla="*/ 295 w 351"/>
                <a:gd name="T13" fmla="*/ 138 h 411"/>
                <a:gd name="T14" fmla="*/ 92 w 351"/>
                <a:gd name="T15" fmla="*/ 71 h 411"/>
                <a:gd name="T16" fmla="*/ 129 w 351"/>
                <a:gd name="T17" fmla="*/ 77 h 411"/>
                <a:gd name="T18" fmla="*/ 9 w 351"/>
                <a:gd name="T19" fmla="*/ 238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1" h="411">
                  <a:moveTo>
                    <a:pt x="9" y="238"/>
                  </a:moveTo>
                  <a:cubicBezTo>
                    <a:pt x="16" y="330"/>
                    <a:pt x="174" y="411"/>
                    <a:pt x="252" y="325"/>
                  </a:cubicBezTo>
                  <a:cubicBezTo>
                    <a:pt x="229" y="285"/>
                    <a:pt x="216" y="345"/>
                    <a:pt x="209" y="326"/>
                  </a:cubicBezTo>
                  <a:cubicBezTo>
                    <a:pt x="197" y="296"/>
                    <a:pt x="267" y="226"/>
                    <a:pt x="258" y="267"/>
                  </a:cubicBezTo>
                  <a:cubicBezTo>
                    <a:pt x="255" y="278"/>
                    <a:pt x="249" y="282"/>
                    <a:pt x="246" y="291"/>
                  </a:cubicBezTo>
                  <a:cubicBezTo>
                    <a:pt x="351" y="312"/>
                    <a:pt x="316" y="158"/>
                    <a:pt x="267" y="132"/>
                  </a:cubicBezTo>
                  <a:cubicBezTo>
                    <a:pt x="246" y="120"/>
                    <a:pt x="273" y="114"/>
                    <a:pt x="295" y="138"/>
                  </a:cubicBezTo>
                  <a:cubicBezTo>
                    <a:pt x="303" y="60"/>
                    <a:pt x="108" y="0"/>
                    <a:pt x="92" y="71"/>
                  </a:cubicBezTo>
                  <a:cubicBezTo>
                    <a:pt x="90" y="81"/>
                    <a:pt x="119" y="67"/>
                    <a:pt x="129" y="77"/>
                  </a:cubicBezTo>
                  <a:cubicBezTo>
                    <a:pt x="143" y="96"/>
                    <a:pt x="0" y="72"/>
                    <a:pt x="9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3" name="Freeform 20"/>
            <p:cNvSpPr>
              <a:spLocks/>
            </p:cNvSpPr>
            <p:nvPr/>
          </p:nvSpPr>
          <p:spPr bwMode="auto">
            <a:xfrm>
              <a:off x="6986588" y="2139950"/>
              <a:ext cx="233363" cy="112713"/>
            </a:xfrm>
            <a:custGeom>
              <a:avLst/>
              <a:gdLst>
                <a:gd name="T0" fmla="*/ 10 w 62"/>
                <a:gd name="T1" fmla="*/ 19 h 30"/>
                <a:gd name="T2" fmla="*/ 59 w 62"/>
                <a:gd name="T3" fmla="*/ 22 h 30"/>
                <a:gd name="T4" fmla="*/ 10 w 62"/>
                <a:gd name="T5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0">
                  <a:moveTo>
                    <a:pt x="10" y="19"/>
                  </a:moveTo>
                  <a:cubicBezTo>
                    <a:pt x="0" y="28"/>
                    <a:pt x="62" y="30"/>
                    <a:pt x="59" y="22"/>
                  </a:cubicBezTo>
                  <a:cubicBezTo>
                    <a:pt x="54" y="5"/>
                    <a:pt x="32" y="0"/>
                    <a:pt x="10" y="19"/>
                  </a:cubicBezTo>
                  <a:close/>
                </a:path>
              </a:pathLst>
            </a:custGeom>
            <a:solidFill>
              <a:srgbClr val="57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4" name="Freeform 21"/>
            <p:cNvSpPr>
              <a:spLocks/>
            </p:cNvSpPr>
            <p:nvPr/>
          </p:nvSpPr>
          <p:spPr bwMode="auto">
            <a:xfrm>
              <a:off x="7983538" y="2062163"/>
              <a:ext cx="473075" cy="385763"/>
            </a:xfrm>
            <a:custGeom>
              <a:avLst/>
              <a:gdLst>
                <a:gd name="T0" fmla="*/ 26 w 126"/>
                <a:gd name="T1" fmla="*/ 11 h 103"/>
                <a:gd name="T2" fmla="*/ 94 w 126"/>
                <a:gd name="T3" fmla="*/ 51 h 103"/>
                <a:gd name="T4" fmla="*/ 115 w 126"/>
                <a:gd name="T5" fmla="*/ 13 h 103"/>
                <a:gd name="T6" fmla="*/ 96 w 126"/>
                <a:gd name="T7" fmla="*/ 45 h 103"/>
                <a:gd name="T8" fmla="*/ 26 w 126"/>
                <a:gd name="T9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03">
                  <a:moveTo>
                    <a:pt x="26" y="11"/>
                  </a:moveTo>
                  <a:cubicBezTo>
                    <a:pt x="0" y="85"/>
                    <a:pt x="67" y="103"/>
                    <a:pt x="94" y="51"/>
                  </a:cubicBezTo>
                  <a:cubicBezTo>
                    <a:pt x="126" y="44"/>
                    <a:pt x="122" y="16"/>
                    <a:pt x="115" y="13"/>
                  </a:cubicBezTo>
                  <a:cubicBezTo>
                    <a:pt x="107" y="9"/>
                    <a:pt x="78" y="8"/>
                    <a:pt x="96" y="45"/>
                  </a:cubicBezTo>
                  <a:cubicBezTo>
                    <a:pt x="72" y="21"/>
                    <a:pt x="30" y="0"/>
                    <a:pt x="26" y="11"/>
                  </a:cubicBezTo>
                  <a:close/>
                </a:path>
              </a:pathLst>
            </a:custGeom>
            <a:solidFill>
              <a:srgbClr val="D92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5" name="Freeform 22"/>
            <p:cNvSpPr>
              <a:spLocks/>
            </p:cNvSpPr>
            <p:nvPr/>
          </p:nvSpPr>
          <p:spPr bwMode="auto">
            <a:xfrm>
              <a:off x="6516688" y="2238375"/>
              <a:ext cx="1085850" cy="668338"/>
            </a:xfrm>
            <a:custGeom>
              <a:avLst/>
              <a:gdLst>
                <a:gd name="T0" fmla="*/ 93 w 289"/>
                <a:gd name="T1" fmla="*/ 170 h 178"/>
                <a:gd name="T2" fmla="*/ 242 w 289"/>
                <a:gd name="T3" fmla="*/ 85 h 178"/>
                <a:gd name="T4" fmla="*/ 0 w 289"/>
                <a:gd name="T5" fmla="*/ 108 h 178"/>
                <a:gd name="T6" fmla="*/ 93 w 289"/>
                <a:gd name="T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178">
                  <a:moveTo>
                    <a:pt x="93" y="170"/>
                  </a:moveTo>
                  <a:cubicBezTo>
                    <a:pt x="99" y="178"/>
                    <a:pt x="215" y="107"/>
                    <a:pt x="242" y="85"/>
                  </a:cubicBezTo>
                  <a:cubicBezTo>
                    <a:pt x="289" y="46"/>
                    <a:pt x="106" y="0"/>
                    <a:pt x="0" y="108"/>
                  </a:cubicBezTo>
                  <a:cubicBezTo>
                    <a:pt x="51" y="128"/>
                    <a:pt x="79" y="151"/>
                    <a:pt x="93" y="1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6" name="Freeform 23"/>
            <p:cNvSpPr>
              <a:spLocks/>
            </p:cNvSpPr>
            <p:nvPr/>
          </p:nvSpPr>
          <p:spPr bwMode="auto">
            <a:xfrm>
              <a:off x="8858250" y="4029075"/>
              <a:ext cx="41275" cy="7938"/>
            </a:xfrm>
            <a:custGeom>
              <a:avLst/>
              <a:gdLst>
                <a:gd name="T0" fmla="*/ 0 w 11"/>
                <a:gd name="T1" fmla="*/ 2 h 2"/>
                <a:gd name="T2" fmla="*/ 11 w 11"/>
                <a:gd name="T3" fmla="*/ 2 h 2"/>
                <a:gd name="T4" fmla="*/ 0 w 1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">
                  <a:moveTo>
                    <a:pt x="0" y="2"/>
                  </a:moveTo>
                  <a:cubicBezTo>
                    <a:pt x="4" y="2"/>
                    <a:pt x="7" y="2"/>
                    <a:pt x="11" y="2"/>
                  </a:cubicBezTo>
                  <a:cubicBezTo>
                    <a:pt x="8" y="0"/>
                    <a:pt x="4" y="0"/>
                    <a:pt x="0" y="2"/>
                  </a:cubicBezTo>
                  <a:close/>
                </a:path>
              </a:pathLst>
            </a:custGeom>
            <a:solidFill>
              <a:srgbClr val="171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7" name="Freeform 24"/>
            <p:cNvSpPr>
              <a:spLocks/>
            </p:cNvSpPr>
            <p:nvPr/>
          </p:nvSpPr>
          <p:spPr bwMode="auto">
            <a:xfrm>
              <a:off x="8791575" y="2733675"/>
              <a:ext cx="258763" cy="563563"/>
            </a:xfrm>
            <a:custGeom>
              <a:avLst/>
              <a:gdLst>
                <a:gd name="T0" fmla="*/ 4 w 69"/>
                <a:gd name="T1" fmla="*/ 54 h 150"/>
                <a:gd name="T2" fmla="*/ 63 w 69"/>
                <a:gd name="T3" fmla="*/ 134 h 150"/>
                <a:gd name="T4" fmla="*/ 4 w 69"/>
                <a:gd name="T5" fmla="*/ 5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150">
                  <a:moveTo>
                    <a:pt x="4" y="54"/>
                  </a:moveTo>
                  <a:cubicBezTo>
                    <a:pt x="18" y="141"/>
                    <a:pt x="60" y="150"/>
                    <a:pt x="63" y="134"/>
                  </a:cubicBezTo>
                  <a:cubicBezTo>
                    <a:pt x="69" y="81"/>
                    <a:pt x="0" y="0"/>
                    <a:pt x="4" y="54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8" name="Freeform 25"/>
            <p:cNvSpPr>
              <a:spLocks/>
            </p:cNvSpPr>
            <p:nvPr/>
          </p:nvSpPr>
          <p:spPr bwMode="auto">
            <a:xfrm>
              <a:off x="6305550" y="3781425"/>
              <a:ext cx="1041400" cy="1536700"/>
            </a:xfrm>
            <a:custGeom>
              <a:avLst/>
              <a:gdLst>
                <a:gd name="T0" fmla="*/ 221 w 277"/>
                <a:gd name="T1" fmla="*/ 228 h 409"/>
                <a:gd name="T2" fmla="*/ 254 w 277"/>
                <a:gd name="T3" fmla="*/ 49 h 409"/>
                <a:gd name="T4" fmla="*/ 207 w 277"/>
                <a:gd name="T5" fmla="*/ 153 h 409"/>
                <a:gd name="T6" fmla="*/ 219 w 277"/>
                <a:gd name="T7" fmla="*/ 29 h 409"/>
                <a:gd name="T8" fmla="*/ 163 w 277"/>
                <a:gd name="T9" fmla="*/ 5 h 409"/>
                <a:gd name="T10" fmla="*/ 65 w 277"/>
                <a:gd name="T11" fmla="*/ 80 h 409"/>
                <a:gd name="T12" fmla="*/ 53 w 277"/>
                <a:gd name="T13" fmla="*/ 338 h 409"/>
                <a:gd name="T14" fmla="*/ 221 w 277"/>
                <a:gd name="T15" fmla="*/ 22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7" h="409">
                  <a:moveTo>
                    <a:pt x="221" y="228"/>
                  </a:moveTo>
                  <a:cubicBezTo>
                    <a:pt x="275" y="229"/>
                    <a:pt x="277" y="52"/>
                    <a:pt x="254" y="49"/>
                  </a:cubicBezTo>
                  <a:cubicBezTo>
                    <a:pt x="214" y="44"/>
                    <a:pt x="223" y="142"/>
                    <a:pt x="207" y="153"/>
                  </a:cubicBezTo>
                  <a:cubicBezTo>
                    <a:pt x="202" y="141"/>
                    <a:pt x="213" y="46"/>
                    <a:pt x="219" y="29"/>
                  </a:cubicBezTo>
                  <a:cubicBezTo>
                    <a:pt x="204" y="7"/>
                    <a:pt x="184" y="0"/>
                    <a:pt x="163" y="5"/>
                  </a:cubicBezTo>
                  <a:cubicBezTo>
                    <a:pt x="150" y="7"/>
                    <a:pt x="113" y="63"/>
                    <a:pt x="65" y="80"/>
                  </a:cubicBezTo>
                  <a:cubicBezTo>
                    <a:pt x="58" y="95"/>
                    <a:pt x="0" y="281"/>
                    <a:pt x="53" y="338"/>
                  </a:cubicBezTo>
                  <a:cubicBezTo>
                    <a:pt x="119" y="409"/>
                    <a:pt x="225" y="355"/>
                    <a:pt x="221" y="228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9" name="Freeform 26"/>
            <p:cNvSpPr>
              <a:spLocks/>
            </p:cNvSpPr>
            <p:nvPr/>
          </p:nvSpPr>
          <p:spPr bwMode="auto">
            <a:xfrm>
              <a:off x="7816850" y="1416050"/>
              <a:ext cx="1249363" cy="717550"/>
            </a:xfrm>
            <a:custGeom>
              <a:avLst/>
              <a:gdLst>
                <a:gd name="T0" fmla="*/ 317 w 332"/>
                <a:gd name="T1" fmla="*/ 98 h 191"/>
                <a:gd name="T2" fmla="*/ 232 w 332"/>
                <a:gd name="T3" fmla="*/ 94 h 191"/>
                <a:gd name="T4" fmla="*/ 173 w 332"/>
                <a:gd name="T5" fmla="*/ 60 h 191"/>
                <a:gd name="T6" fmla="*/ 90 w 332"/>
                <a:gd name="T7" fmla="*/ 51 h 191"/>
                <a:gd name="T8" fmla="*/ 12 w 332"/>
                <a:gd name="T9" fmla="*/ 19 h 191"/>
                <a:gd name="T10" fmla="*/ 59 w 332"/>
                <a:gd name="T11" fmla="*/ 111 h 191"/>
                <a:gd name="T12" fmla="*/ 151 w 332"/>
                <a:gd name="T13" fmla="*/ 163 h 191"/>
                <a:gd name="T14" fmla="*/ 202 w 332"/>
                <a:gd name="T15" fmla="*/ 178 h 191"/>
                <a:gd name="T16" fmla="*/ 250 w 332"/>
                <a:gd name="T17" fmla="*/ 156 h 191"/>
                <a:gd name="T18" fmla="*/ 317 w 332"/>
                <a:gd name="T19" fmla="*/ 9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2" h="191">
                  <a:moveTo>
                    <a:pt x="317" y="98"/>
                  </a:moveTo>
                  <a:cubicBezTo>
                    <a:pt x="292" y="91"/>
                    <a:pt x="282" y="108"/>
                    <a:pt x="232" y="94"/>
                  </a:cubicBezTo>
                  <a:cubicBezTo>
                    <a:pt x="214" y="88"/>
                    <a:pt x="193" y="67"/>
                    <a:pt x="173" y="60"/>
                  </a:cubicBezTo>
                  <a:cubicBezTo>
                    <a:pt x="147" y="51"/>
                    <a:pt x="116" y="57"/>
                    <a:pt x="90" y="51"/>
                  </a:cubicBezTo>
                  <a:cubicBezTo>
                    <a:pt x="65" y="44"/>
                    <a:pt x="13" y="0"/>
                    <a:pt x="12" y="19"/>
                  </a:cubicBezTo>
                  <a:cubicBezTo>
                    <a:pt x="0" y="113"/>
                    <a:pt x="54" y="86"/>
                    <a:pt x="59" y="111"/>
                  </a:cubicBezTo>
                  <a:cubicBezTo>
                    <a:pt x="75" y="191"/>
                    <a:pt x="141" y="174"/>
                    <a:pt x="151" y="163"/>
                  </a:cubicBezTo>
                  <a:cubicBezTo>
                    <a:pt x="161" y="153"/>
                    <a:pt x="186" y="178"/>
                    <a:pt x="202" y="178"/>
                  </a:cubicBezTo>
                  <a:cubicBezTo>
                    <a:pt x="228" y="178"/>
                    <a:pt x="236" y="156"/>
                    <a:pt x="250" y="156"/>
                  </a:cubicBezTo>
                  <a:cubicBezTo>
                    <a:pt x="319" y="156"/>
                    <a:pt x="332" y="122"/>
                    <a:pt x="317" y="98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0" name="Freeform 27"/>
            <p:cNvSpPr>
              <a:spLocks/>
            </p:cNvSpPr>
            <p:nvPr/>
          </p:nvSpPr>
          <p:spPr bwMode="auto">
            <a:xfrm>
              <a:off x="7840663" y="2978150"/>
              <a:ext cx="657225" cy="465138"/>
            </a:xfrm>
            <a:custGeom>
              <a:avLst/>
              <a:gdLst>
                <a:gd name="T0" fmla="*/ 83 w 175"/>
                <a:gd name="T1" fmla="*/ 123 h 124"/>
                <a:gd name="T2" fmla="*/ 87 w 175"/>
                <a:gd name="T3" fmla="*/ 0 h 124"/>
                <a:gd name="T4" fmla="*/ 83 w 175"/>
                <a:gd name="T5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" h="124">
                  <a:moveTo>
                    <a:pt x="83" y="123"/>
                  </a:moveTo>
                  <a:cubicBezTo>
                    <a:pt x="175" y="122"/>
                    <a:pt x="157" y="1"/>
                    <a:pt x="87" y="0"/>
                  </a:cubicBezTo>
                  <a:cubicBezTo>
                    <a:pt x="0" y="0"/>
                    <a:pt x="6" y="124"/>
                    <a:pt x="83" y="123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1" name="Freeform 28"/>
            <p:cNvSpPr>
              <a:spLocks noEditPoints="1"/>
            </p:cNvSpPr>
            <p:nvPr/>
          </p:nvSpPr>
          <p:spPr bwMode="auto">
            <a:xfrm>
              <a:off x="7016750" y="2538413"/>
              <a:ext cx="1924050" cy="1712913"/>
            </a:xfrm>
            <a:custGeom>
              <a:avLst/>
              <a:gdLst>
                <a:gd name="T0" fmla="*/ 158 w 512"/>
                <a:gd name="T1" fmla="*/ 438 h 456"/>
                <a:gd name="T2" fmla="*/ 471 w 512"/>
                <a:gd name="T3" fmla="*/ 332 h 456"/>
                <a:gd name="T4" fmla="*/ 508 w 512"/>
                <a:gd name="T5" fmla="*/ 229 h 456"/>
                <a:gd name="T6" fmla="*/ 482 w 512"/>
                <a:gd name="T7" fmla="*/ 181 h 456"/>
                <a:gd name="T8" fmla="*/ 465 w 512"/>
                <a:gd name="T9" fmla="*/ 71 h 456"/>
                <a:gd name="T10" fmla="*/ 390 w 512"/>
                <a:gd name="T11" fmla="*/ 0 h 456"/>
                <a:gd name="T12" fmla="*/ 420 w 512"/>
                <a:gd name="T13" fmla="*/ 63 h 456"/>
                <a:gd name="T14" fmla="*/ 321 w 512"/>
                <a:gd name="T15" fmla="*/ 83 h 456"/>
                <a:gd name="T16" fmla="*/ 256 w 512"/>
                <a:gd name="T17" fmla="*/ 19 h 456"/>
                <a:gd name="T18" fmla="*/ 187 w 512"/>
                <a:gd name="T19" fmla="*/ 4 h 456"/>
                <a:gd name="T20" fmla="*/ 0 w 512"/>
                <a:gd name="T21" fmla="*/ 203 h 456"/>
                <a:gd name="T22" fmla="*/ 3 w 512"/>
                <a:gd name="T23" fmla="*/ 300 h 456"/>
                <a:gd name="T24" fmla="*/ 109 w 512"/>
                <a:gd name="T25" fmla="*/ 369 h 456"/>
                <a:gd name="T26" fmla="*/ 158 w 512"/>
                <a:gd name="T27" fmla="*/ 438 h 456"/>
                <a:gd name="T28" fmla="*/ 299 w 512"/>
                <a:gd name="T29" fmla="*/ 99 h 456"/>
                <a:gd name="T30" fmla="*/ 305 w 512"/>
                <a:gd name="T31" fmla="*/ 259 h 456"/>
                <a:gd name="T32" fmla="*/ 299 w 512"/>
                <a:gd name="T33" fmla="*/ 9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2" h="456">
                  <a:moveTo>
                    <a:pt x="158" y="438"/>
                  </a:moveTo>
                  <a:cubicBezTo>
                    <a:pt x="293" y="456"/>
                    <a:pt x="412" y="410"/>
                    <a:pt x="471" y="332"/>
                  </a:cubicBezTo>
                  <a:cubicBezTo>
                    <a:pt x="492" y="306"/>
                    <a:pt x="512" y="269"/>
                    <a:pt x="508" y="229"/>
                  </a:cubicBezTo>
                  <a:cubicBezTo>
                    <a:pt x="506" y="214"/>
                    <a:pt x="491" y="197"/>
                    <a:pt x="482" y="181"/>
                  </a:cubicBezTo>
                  <a:cubicBezTo>
                    <a:pt x="466" y="152"/>
                    <a:pt x="442" y="107"/>
                    <a:pt x="465" y="71"/>
                  </a:cubicBezTo>
                  <a:cubicBezTo>
                    <a:pt x="442" y="42"/>
                    <a:pt x="423" y="21"/>
                    <a:pt x="390" y="0"/>
                  </a:cubicBezTo>
                  <a:cubicBezTo>
                    <a:pt x="389" y="22"/>
                    <a:pt x="423" y="42"/>
                    <a:pt x="420" y="63"/>
                  </a:cubicBezTo>
                  <a:cubicBezTo>
                    <a:pt x="415" y="90"/>
                    <a:pt x="348" y="89"/>
                    <a:pt x="321" y="83"/>
                  </a:cubicBezTo>
                  <a:cubicBezTo>
                    <a:pt x="290" y="72"/>
                    <a:pt x="283" y="32"/>
                    <a:pt x="256" y="19"/>
                  </a:cubicBezTo>
                  <a:cubicBezTo>
                    <a:pt x="237" y="10"/>
                    <a:pt x="213" y="8"/>
                    <a:pt x="187" y="4"/>
                  </a:cubicBezTo>
                  <a:cubicBezTo>
                    <a:pt x="226" y="91"/>
                    <a:pt x="193" y="280"/>
                    <a:pt x="0" y="203"/>
                  </a:cubicBezTo>
                  <a:cubicBezTo>
                    <a:pt x="11" y="231"/>
                    <a:pt x="10" y="262"/>
                    <a:pt x="3" y="300"/>
                  </a:cubicBezTo>
                  <a:cubicBezTo>
                    <a:pt x="74" y="380"/>
                    <a:pt x="91" y="342"/>
                    <a:pt x="109" y="369"/>
                  </a:cubicBezTo>
                  <a:cubicBezTo>
                    <a:pt x="115" y="385"/>
                    <a:pt x="89" y="428"/>
                    <a:pt x="158" y="438"/>
                  </a:cubicBezTo>
                  <a:close/>
                  <a:moveTo>
                    <a:pt x="299" y="99"/>
                  </a:moveTo>
                  <a:cubicBezTo>
                    <a:pt x="423" y="99"/>
                    <a:pt x="406" y="259"/>
                    <a:pt x="305" y="259"/>
                  </a:cubicBezTo>
                  <a:cubicBezTo>
                    <a:pt x="202" y="259"/>
                    <a:pt x="200" y="99"/>
                    <a:pt x="299" y="99"/>
                  </a:cubicBezTo>
                  <a:close/>
                </a:path>
              </a:pathLst>
            </a:custGeom>
            <a:solidFill>
              <a:srgbClr val="004F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2" name="Freeform 29"/>
            <p:cNvSpPr>
              <a:spLocks/>
            </p:cNvSpPr>
            <p:nvPr/>
          </p:nvSpPr>
          <p:spPr bwMode="auto">
            <a:xfrm>
              <a:off x="8102600" y="2554288"/>
              <a:ext cx="422275" cy="269875"/>
            </a:xfrm>
            <a:custGeom>
              <a:avLst/>
              <a:gdLst>
                <a:gd name="T0" fmla="*/ 34 w 112"/>
                <a:gd name="T1" fmla="*/ 63 h 72"/>
                <a:gd name="T2" fmla="*/ 109 w 112"/>
                <a:gd name="T3" fmla="*/ 56 h 72"/>
                <a:gd name="T4" fmla="*/ 89 w 112"/>
                <a:gd name="T5" fmla="*/ 19 h 72"/>
                <a:gd name="T6" fmla="*/ 9 w 112"/>
                <a:gd name="T7" fmla="*/ 22 h 72"/>
                <a:gd name="T8" fmla="*/ 34 w 112"/>
                <a:gd name="T9" fmla="*/ 6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72">
                  <a:moveTo>
                    <a:pt x="34" y="63"/>
                  </a:moveTo>
                  <a:cubicBezTo>
                    <a:pt x="43" y="71"/>
                    <a:pt x="101" y="72"/>
                    <a:pt x="109" y="56"/>
                  </a:cubicBezTo>
                  <a:cubicBezTo>
                    <a:pt x="112" y="40"/>
                    <a:pt x="97" y="24"/>
                    <a:pt x="89" y="19"/>
                  </a:cubicBezTo>
                  <a:cubicBezTo>
                    <a:pt x="66" y="0"/>
                    <a:pt x="21" y="10"/>
                    <a:pt x="9" y="22"/>
                  </a:cubicBezTo>
                  <a:cubicBezTo>
                    <a:pt x="0" y="36"/>
                    <a:pt x="16" y="49"/>
                    <a:pt x="34" y="6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3" name="Freeform 30"/>
            <p:cNvSpPr>
              <a:spLocks/>
            </p:cNvSpPr>
            <p:nvPr/>
          </p:nvSpPr>
          <p:spPr bwMode="auto">
            <a:xfrm>
              <a:off x="6986588" y="2489200"/>
              <a:ext cx="846138" cy="1060450"/>
            </a:xfrm>
            <a:custGeom>
              <a:avLst/>
              <a:gdLst>
                <a:gd name="T0" fmla="*/ 174 w 225"/>
                <a:gd name="T1" fmla="*/ 14 h 282"/>
                <a:gd name="T2" fmla="*/ 52 w 225"/>
                <a:gd name="T3" fmla="*/ 91 h 282"/>
                <a:gd name="T4" fmla="*/ 0 w 225"/>
                <a:gd name="T5" fmla="*/ 192 h 282"/>
                <a:gd name="T6" fmla="*/ 174 w 225"/>
                <a:gd name="T7" fmla="*/ 1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282">
                  <a:moveTo>
                    <a:pt x="174" y="14"/>
                  </a:moveTo>
                  <a:cubicBezTo>
                    <a:pt x="160" y="0"/>
                    <a:pt x="134" y="52"/>
                    <a:pt x="52" y="91"/>
                  </a:cubicBezTo>
                  <a:cubicBezTo>
                    <a:pt x="28" y="116"/>
                    <a:pt x="23" y="149"/>
                    <a:pt x="0" y="192"/>
                  </a:cubicBezTo>
                  <a:cubicBezTo>
                    <a:pt x="172" y="282"/>
                    <a:pt x="225" y="99"/>
                    <a:pt x="174" y="1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4" name="Freeform 31"/>
            <p:cNvSpPr>
              <a:spLocks/>
            </p:cNvSpPr>
            <p:nvPr/>
          </p:nvSpPr>
          <p:spPr bwMode="auto">
            <a:xfrm>
              <a:off x="8553450" y="2035175"/>
              <a:ext cx="425450" cy="481013"/>
            </a:xfrm>
            <a:custGeom>
              <a:avLst/>
              <a:gdLst>
                <a:gd name="T0" fmla="*/ 64 w 113"/>
                <a:gd name="T1" fmla="*/ 13 h 128"/>
                <a:gd name="T2" fmla="*/ 0 w 113"/>
                <a:gd name="T3" fmla="*/ 112 h 128"/>
                <a:gd name="T4" fmla="*/ 104 w 113"/>
                <a:gd name="T5" fmla="*/ 22 h 128"/>
                <a:gd name="T6" fmla="*/ 64 w 113"/>
                <a:gd name="T7" fmla="*/ 1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128">
                  <a:moveTo>
                    <a:pt x="64" y="13"/>
                  </a:moveTo>
                  <a:cubicBezTo>
                    <a:pt x="42" y="77"/>
                    <a:pt x="4" y="87"/>
                    <a:pt x="0" y="112"/>
                  </a:cubicBezTo>
                  <a:cubicBezTo>
                    <a:pt x="30" y="128"/>
                    <a:pt x="91" y="51"/>
                    <a:pt x="104" y="22"/>
                  </a:cubicBezTo>
                  <a:cubicBezTo>
                    <a:pt x="113" y="0"/>
                    <a:pt x="68" y="0"/>
                    <a:pt x="64" y="1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5" name="Freeform 32"/>
            <p:cNvSpPr>
              <a:spLocks/>
            </p:cNvSpPr>
            <p:nvPr/>
          </p:nvSpPr>
          <p:spPr bwMode="auto">
            <a:xfrm>
              <a:off x="7912100" y="-368300"/>
              <a:ext cx="495300" cy="481013"/>
            </a:xfrm>
            <a:custGeom>
              <a:avLst/>
              <a:gdLst>
                <a:gd name="T0" fmla="*/ 67 w 132"/>
                <a:gd name="T1" fmla="*/ 99 h 128"/>
                <a:gd name="T2" fmla="*/ 30 w 132"/>
                <a:gd name="T3" fmla="*/ 77 h 128"/>
                <a:gd name="T4" fmla="*/ 37 w 132"/>
                <a:gd name="T5" fmla="*/ 122 h 128"/>
                <a:gd name="T6" fmla="*/ 0 w 132"/>
                <a:gd name="T7" fmla="*/ 120 h 128"/>
                <a:gd name="T8" fmla="*/ 10 w 132"/>
                <a:gd name="T9" fmla="*/ 21 h 128"/>
                <a:gd name="T10" fmla="*/ 57 w 132"/>
                <a:gd name="T11" fmla="*/ 50 h 128"/>
                <a:gd name="T12" fmla="*/ 75 w 132"/>
                <a:gd name="T13" fmla="*/ 1 h 128"/>
                <a:gd name="T14" fmla="*/ 132 w 132"/>
                <a:gd name="T15" fmla="*/ 84 h 128"/>
                <a:gd name="T16" fmla="*/ 110 w 132"/>
                <a:gd name="T17" fmla="*/ 104 h 128"/>
                <a:gd name="T18" fmla="*/ 85 w 132"/>
                <a:gd name="T19" fmla="*/ 63 h 128"/>
                <a:gd name="T20" fmla="*/ 67 w 132"/>
                <a:gd name="T21" fmla="*/ 9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128">
                  <a:moveTo>
                    <a:pt x="67" y="99"/>
                  </a:moveTo>
                  <a:cubicBezTo>
                    <a:pt x="62" y="96"/>
                    <a:pt x="41" y="78"/>
                    <a:pt x="30" y="77"/>
                  </a:cubicBezTo>
                  <a:cubicBezTo>
                    <a:pt x="31" y="93"/>
                    <a:pt x="34" y="107"/>
                    <a:pt x="37" y="122"/>
                  </a:cubicBezTo>
                  <a:cubicBezTo>
                    <a:pt x="31" y="127"/>
                    <a:pt x="3" y="128"/>
                    <a:pt x="0" y="120"/>
                  </a:cubicBezTo>
                  <a:cubicBezTo>
                    <a:pt x="0" y="80"/>
                    <a:pt x="5" y="21"/>
                    <a:pt x="10" y="21"/>
                  </a:cubicBezTo>
                  <a:cubicBezTo>
                    <a:pt x="14" y="21"/>
                    <a:pt x="43" y="43"/>
                    <a:pt x="57" y="50"/>
                  </a:cubicBezTo>
                  <a:cubicBezTo>
                    <a:pt x="57" y="47"/>
                    <a:pt x="67" y="0"/>
                    <a:pt x="75" y="1"/>
                  </a:cubicBezTo>
                  <a:cubicBezTo>
                    <a:pt x="81" y="3"/>
                    <a:pt x="131" y="75"/>
                    <a:pt x="132" y="84"/>
                  </a:cubicBezTo>
                  <a:cubicBezTo>
                    <a:pt x="131" y="87"/>
                    <a:pt x="128" y="99"/>
                    <a:pt x="110" y="104"/>
                  </a:cubicBezTo>
                  <a:cubicBezTo>
                    <a:pt x="106" y="104"/>
                    <a:pt x="94" y="72"/>
                    <a:pt x="85" y="63"/>
                  </a:cubicBezTo>
                  <a:cubicBezTo>
                    <a:pt x="78" y="72"/>
                    <a:pt x="71" y="100"/>
                    <a:pt x="67" y="9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516" name="图片 5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317" y="3773500"/>
            <a:ext cx="468000" cy="468000"/>
          </a:xfrm>
          <a:prstGeom prst="rect">
            <a:avLst/>
          </a:prstGeom>
        </p:spPr>
      </p:pic>
      <p:pic>
        <p:nvPicPr>
          <p:cNvPr id="524" name="图片 5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4951" y="3773500"/>
            <a:ext cx="468000" cy="468000"/>
          </a:xfrm>
          <a:prstGeom prst="rect">
            <a:avLst/>
          </a:prstGeom>
        </p:spPr>
      </p:pic>
      <p:pic>
        <p:nvPicPr>
          <p:cNvPr id="525" name="图片 5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744" y="3773500"/>
            <a:ext cx="468000" cy="468000"/>
          </a:xfrm>
          <a:prstGeom prst="rect">
            <a:avLst/>
          </a:prstGeom>
        </p:spPr>
      </p:pic>
      <p:pic>
        <p:nvPicPr>
          <p:cNvPr id="526" name="图片 5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158" y="3773500"/>
            <a:ext cx="468000" cy="46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060" y="3773500"/>
            <a:ext cx="468000" cy="468000"/>
          </a:xfrm>
          <a:prstGeom prst="rect">
            <a:avLst/>
          </a:prstGeom>
        </p:spPr>
      </p:pic>
      <p:pic>
        <p:nvPicPr>
          <p:cNvPr id="816" name="图片 8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2385" y="3271069"/>
            <a:ext cx="453132" cy="500078"/>
          </a:xfrm>
          <a:prstGeom prst="rect">
            <a:avLst/>
          </a:prstGeom>
        </p:spPr>
      </p:pic>
      <p:pic>
        <p:nvPicPr>
          <p:cNvPr id="530" name="图片 5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279" y="3773500"/>
            <a:ext cx="468000" cy="468000"/>
          </a:xfrm>
          <a:prstGeom prst="rect">
            <a:avLst/>
          </a:prstGeom>
        </p:spPr>
      </p:pic>
      <p:pic>
        <p:nvPicPr>
          <p:cNvPr id="531" name="图片 5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913" y="3773500"/>
            <a:ext cx="468000" cy="468000"/>
          </a:xfrm>
          <a:prstGeom prst="rect">
            <a:avLst/>
          </a:prstGeom>
        </p:spPr>
      </p:pic>
      <p:pic>
        <p:nvPicPr>
          <p:cNvPr id="532" name="图片 5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706" y="3773500"/>
            <a:ext cx="468000" cy="468000"/>
          </a:xfrm>
          <a:prstGeom prst="rect">
            <a:avLst/>
          </a:prstGeom>
        </p:spPr>
      </p:pic>
      <p:pic>
        <p:nvPicPr>
          <p:cNvPr id="533" name="图片 5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120" y="3773500"/>
            <a:ext cx="468000" cy="468000"/>
          </a:xfrm>
          <a:prstGeom prst="rect">
            <a:avLst/>
          </a:prstGeom>
        </p:spPr>
      </p:pic>
      <p:pic>
        <p:nvPicPr>
          <p:cNvPr id="534" name="图片 53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022" y="3773500"/>
            <a:ext cx="468000" cy="468000"/>
          </a:xfrm>
          <a:prstGeom prst="rect">
            <a:avLst/>
          </a:prstGeom>
        </p:spPr>
      </p:pic>
      <p:pic>
        <p:nvPicPr>
          <p:cNvPr id="832" name="图片 8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1347" y="3271069"/>
            <a:ext cx="453132" cy="500078"/>
          </a:xfrm>
          <a:prstGeom prst="rect">
            <a:avLst/>
          </a:prstGeom>
        </p:spPr>
      </p:pic>
      <p:pic>
        <p:nvPicPr>
          <p:cNvPr id="555" name="图片 5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0242" y="3773500"/>
            <a:ext cx="468000" cy="468000"/>
          </a:xfrm>
          <a:prstGeom prst="rect">
            <a:avLst/>
          </a:prstGeom>
        </p:spPr>
      </p:pic>
      <p:pic>
        <p:nvPicPr>
          <p:cNvPr id="556" name="图片 5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876" y="3773500"/>
            <a:ext cx="468000" cy="468000"/>
          </a:xfrm>
          <a:prstGeom prst="rect">
            <a:avLst/>
          </a:prstGeom>
        </p:spPr>
      </p:pic>
      <p:pic>
        <p:nvPicPr>
          <p:cNvPr id="557" name="图片 5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7669" y="3773500"/>
            <a:ext cx="468000" cy="468000"/>
          </a:xfrm>
          <a:prstGeom prst="rect">
            <a:avLst/>
          </a:prstGeom>
        </p:spPr>
      </p:pic>
      <p:pic>
        <p:nvPicPr>
          <p:cNvPr id="558" name="图片 55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8083" y="3773500"/>
            <a:ext cx="468000" cy="468000"/>
          </a:xfrm>
          <a:prstGeom prst="rect">
            <a:avLst/>
          </a:prstGeom>
        </p:spPr>
      </p:pic>
      <p:pic>
        <p:nvPicPr>
          <p:cNvPr id="559" name="图片 5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985" y="3773500"/>
            <a:ext cx="468000" cy="468000"/>
          </a:xfrm>
          <a:prstGeom prst="rect">
            <a:avLst/>
          </a:prstGeom>
        </p:spPr>
      </p:pic>
      <p:pic>
        <p:nvPicPr>
          <p:cNvPr id="833" name="图片 8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0310" y="3271069"/>
            <a:ext cx="453132" cy="500078"/>
          </a:xfrm>
          <a:prstGeom prst="rect">
            <a:avLst/>
          </a:prstGeom>
        </p:spPr>
      </p:pic>
      <p:grpSp>
        <p:nvGrpSpPr>
          <p:cNvPr id="839" name="组合 838"/>
          <p:cNvGrpSpPr/>
          <p:nvPr/>
        </p:nvGrpSpPr>
        <p:grpSpPr>
          <a:xfrm>
            <a:off x="3891463" y="1193775"/>
            <a:ext cx="1467626" cy="581745"/>
            <a:chOff x="9019078" y="1345480"/>
            <a:chExt cx="1976088" cy="783292"/>
          </a:xfrm>
        </p:grpSpPr>
        <p:sp>
          <p:nvSpPr>
            <p:cNvPr id="840" name="任意多边形 839"/>
            <p:cNvSpPr/>
            <p:nvPr/>
          </p:nvSpPr>
          <p:spPr>
            <a:xfrm>
              <a:off x="9019078" y="1345480"/>
              <a:ext cx="1976088" cy="783292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841" name="组合 840"/>
            <p:cNvGrpSpPr/>
            <p:nvPr/>
          </p:nvGrpSpPr>
          <p:grpSpPr>
            <a:xfrm>
              <a:off x="9898732" y="1459145"/>
              <a:ext cx="582059" cy="349372"/>
              <a:chOff x="9898732" y="1459145"/>
              <a:chExt cx="582059" cy="349372"/>
            </a:xfrm>
          </p:grpSpPr>
          <p:sp>
            <p:nvSpPr>
              <p:cNvPr id="846" name="弧形 845"/>
              <p:cNvSpPr/>
              <p:nvPr/>
            </p:nvSpPr>
            <p:spPr>
              <a:xfrm rot="21409300">
                <a:off x="10188226" y="1459145"/>
                <a:ext cx="292565" cy="195502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7" name="弧形 846"/>
              <p:cNvSpPr/>
              <p:nvPr/>
            </p:nvSpPr>
            <p:spPr>
              <a:xfrm rot="18681940">
                <a:off x="9850200" y="1564483"/>
                <a:ext cx="292566" cy="195502"/>
              </a:xfrm>
              <a:prstGeom prst="arc">
                <a:avLst>
                  <a:gd name="adj1" fmla="val 14972724"/>
                  <a:gd name="adj2" fmla="val 15909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42" name="组合 841"/>
            <p:cNvGrpSpPr/>
            <p:nvPr/>
          </p:nvGrpSpPr>
          <p:grpSpPr>
            <a:xfrm>
              <a:off x="9613886" y="1599530"/>
              <a:ext cx="1020048" cy="351458"/>
              <a:chOff x="9582112" y="1708334"/>
              <a:chExt cx="1020048" cy="351458"/>
            </a:xfrm>
          </p:grpSpPr>
          <p:sp>
            <p:nvSpPr>
              <p:cNvPr id="843" name="弧形 842"/>
              <p:cNvSpPr/>
              <p:nvPr/>
            </p:nvSpPr>
            <p:spPr>
              <a:xfrm rot="10336925">
                <a:off x="9582112" y="1708334"/>
                <a:ext cx="481353" cy="327421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4" name="弧形 843"/>
              <p:cNvSpPr/>
              <p:nvPr/>
            </p:nvSpPr>
            <p:spPr>
              <a:xfrm rot="8720489">
                <a:off x="9802802" y="1732371"/>
                <a:ext cx="481353" cy="327421"/>
              </a:xfrm>
              <a:prstGeom prst="arc">
                <a:avLst>
                  <a:gd name="adj1" fmla="val 14369207"/>
                  <a:gd name="adj2" fmla="val 0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5" name="弧形 844"/>
              <p:cNvSpPr/>
              <p:nvPr/>
            </p:nvSpPr>
            <p:spPr>
              <a:xfrm rot="12692262">
                <a:off x="10120807" y="1724686"/>
                <a:ext cx="481353" cy="327421"/>
              </a:xfrm>
              <a:prstGeom prst="arc">
                <a:avLst>
                  <a:gd name="adj1" fmla="val 11312045"/>
                  <a:gd name="adj2" fmla="val 18119263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848" name="组合 847"/>
          <p:cNvGrpSpPr/>
          <p:nvPr/>
        </p:nvGrpSpPr>
        <p:grpSpPr>
          <a:xfrm>
            <a:off x="9195758" y="1302478"/>
            <a:ext cx="2147408" cy="581745"/>
            <a:chOff x="9195758" y="1302478"/>
            <a:chExt cx="2147408" cy="581745"/>
          </a:xfrm>
        </p:grpSpPr>
        <p:sp>
          <p:nvSpPr>
            <p:cNvPr id="849" name="任意多边形 848"/>
            <p:cNvSpPr/>
            <p:nvPr/>
          </p:nvSpPr>
          <p:spPr>
            <a:xfrm>
              <a:off x="9195758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50" name="任意多边形 849"/>
            <p:cNvSpPr/>
            <p:nvPr/>
          </p:nvSpPr>
          <p:spPr>
            <a:xfrm>
              <a:off x="9875540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51" name="任意多边形 850"/>
            <p:cNvSpPr/>
            <p:nvPr/>
          </p:nvSpPr>
          <p:spPr>
            <a:xfrm>
              <a:off x="9816265" y="1341936"/>
              <a:ext cx="768130" cy="534370"/>
            </a:xfrm>
            <a:custGeom>
              <a:avLst/>
              <a:gdLst>
                <a:gd name="connsiteX0" fmla="*/ 419732 w 768130"/>
                <a:gd name="connsiteY0" fmla="*/ 0 h 534370"/>
                <a:gd name="connsiteX1" fmla="*/ 582834 w 768130"/>
                <a:gd name="connsiteY1" fmla="*/ 131348 h 534370"/>
                <a:gd name="connsiteX2" fmla="*/ 570017 w 768130"/>
                <a:gd name="connsiteY2" fmla="*/ 182474 h 534370"/>
                <a:gd name="connsiteX3" fmla="*/ 538157 w 768130"/>
                <a:gd name="connsiteY3" fmla="*/ 220529 h 534370"/>
                <a:gd name="connsiteX4" fmla="*/ 577285 w 768130"/>
                <a:gd name="connsiteY4" fmla="*/ 248875 h 534370"/>
                <a:gd name="connsiteX5" fmla="*/ 593859 w 768130"/>
                <a:gd name="connsiteY5" fmla="*/ 274953 h 534370"/>
                <a:gd name="connsiteX6" fmla="*/ 594029 w 768130"/>
                <a:gd name="connsiteY6" fmla="*/ 275774 h 534370"/>
                <a:gd name="connsiteX7" fmla="*/ 642352 w 768130"/>
                <a:gd name="connsiteY7" fmla="*/ 281996 h 534370"/>
                <a:gd name="connsiteX8" fmla="*/ 768130 w 768130"/>
                <a:gd name="connsiteY8" fmla="*/ 403022 h 534370"/>
                <a:gd name="connsiteX9" fmla="*/ 562192 w 768130"/>
                <a:gd name="connsiteY9" fmla="*/ 534370 h 534370"/>
                <a:gd name="connsiteX10" fmla="*/ 500953 w 768130"/>
                <a:gd name="connsiteY10" fmla="*/ 528465 h 534370"/>
                <a:gd name="connsiteX11" fmla="*/ 459680 w 768130"/>
                <a:gd name="connsiteY11" fmla="*/ 515810 h 534370"/>
                <a:gd name="connsiteX12" fmla="*/ 393708 w 768130"/>
                <a:gd name="connsiteY12" fmla="*/ 509419 h 534370"/>
                <a:gd name="connsiteX13" fmla="*/ 277377 w 768130"/>
                <a:gd name="connsiteY13" fmla="*/ 453597 h 534370"/>
                <a:gd name="connsiteX14" fmla="*/ 275185 w 768130"/>
                <a:gd name="connsiteY14" fmla="*/ 448386 h 534370"/>
                <a:gd name="connsiteX15" fmla="*/ 249368 w 768130"/>
                <a:gd name="connsiteY15" fmla="*/ 450905 h 534370"/>
                <a:gd name="connsiteX16" fmla="*/ 74212 w 768130"/>
                <a:gd name="connsiteY16" fmla="*/ 394801 h 534370"/>
                <a:gd name="connsiteX17" fmla="*/ 60737 w 768130"/>
                <a:gd name="connsiteY17" fmla="*/ 362549 h 534370"/>
                <a:gd name="connsiteX18" fmla="*/ 53115 w 768130"/>
                <a:gd name="connsiteY18" fmla="*/ 357027 h 534370"/>
                <a:gd name="connsiteX19" fmla="*/ 30762 w 768130"/>
                <a:gd name="connsiteY19" fmla="*/ 302951 h 534370"/>
                <a:gd name="connsiteX20" fmla="*/ 33437 w 768130"/>
                <a:gd name="connsiteY20" fmla="*/ 294309 h 534370"/>
                <a:gd name="connsiteX21" fmla="*/ 12366 w 768130"/>
                <a:gd name="connsiteY21" fmla="*/ 267389 h 534370"/>
                <a:gd name="connsiteX22" fmla="*/ 0 w 768130"/>
                <a:gd name="connsiteY22" fmla="*/ 214628 h 534370"/>
                <a:gd name="connsiteX23" fmla="*/ 157361 w 768130"/>
                <a:gd name="connsiteY23" fmla="*/ 79081 h 534370"/>
                <a:gd name="connsiteX24" fmla="*/ 218613 w 768130"/>
                <a:gd name="connsiteY24" fmla="*/ 89733 h 534370"/>
                <a:gd name="connsiteX25" fmla="*/ 260905 w 768130"/>
                <a:gd name="connsiteY25" fmla="*/ 114294 h 534370"/>
                <a:gd name="connsiteX26" fmla="*/ 269447 w 768130"/>
                <a:gd name="connsiteY26" fmla="*/ 80222 h 534370"/>
                <a:gd name="connsiteX27" fmla="*/ 419732 w 768130"/>
                <a:gd name="connsiteY27" fmla="*/ 0 h 534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68130" h="534370">
                  <a:moveTo>
                    <a:pt x="419732" y="0"/>
                  </a:moveTo>
                  <a:cubicBezTo>
                    <a:pt x="509811" y="0"/>
                    <a:pt x="582834" y="58807"/>
                    <a:pt x="582834" y="131348"/>
                  </a:cubicBezTo>
                  <a:cubicBezTo>
                    <a:pt x="582834" y="149483"/>
                    <a:pt x="578270" y="166760"/>
                    <a:pt x="570017" y="182474"/>
                  </a:cubicBezTo>
                  <a:lnTo>
                    <a:pt x="538157" y="220529"/>
                  </a:lnTo>
                  <a:lnTo>
                    <a:pt x="577285" y="248875"/>
                  </a:lnTo>
                  <a:cubicBezTo>
                    <a:pt x="584482" y="257186"/>
                    <a:pt x="590070" y="265909"/>
                    <a:pt x="593859" y="274953"/>
                  </a:cubicBezTo>
                  <a:lnTo>
                    <a:pt x="594029" y="275774"/>
                  </a:lnTo>
                  <a:lnTo>
                    <a:pt x="642352" y="281996"/>
                  </a:lnTo>
                  <a:cubicBezTo>
                    <a:pt x="716266" y="301936"/>
                    <a:pt x="768130" y="348616"/>
                    <a:pt x="768130" y="403022"/>
                  </a:cubicBezTo>
                  <a:cubicBezTo>
                    <a:pt x="768130" y="475563"/>
                    <a:pt x="675928" y="534370"/>
                    <a:pt x="562192" y="534370"/>
                  </a:cubicBezTo>
                  <a:cubicBezTo>
                    <a:pt x="540866" y="534370"/>
                    <a:pt x="520298" y="532303"/>
                    <a:pt x="500953" y="528465"/>
                  </a:cubicBezTo>
                  <a:lnTo>
                    <a:pt x="459680" y="515810"/>
                  </a:lnTo>
                  <a:lnTo>
                    <a:pt x="393708" y="509419"/>
                  </a:lnTo>
                  <a:cubicBezTo>
                    <a:pt x="341403" y="498803"/>
                    <a:pt x="299501" y="478696"/>
                    <a:pt x="277377" y="453597"/>
                  </a:cubicBezTo>
                  <a:lnTo>
                    <a:pt x="275185" y="448386"/>
                  </a:lnTo>
                  <a:lnTo>
                    <a:pt x="249368" y="450905"/>
                  </a:lnTo>
                  <a:cubicBezTo>
                    <a:pt x="170628" y="450905"/>
                    <a:pt x="103069" y="427771"/>
                    <a:pt x="74212" y="394801"/>
                  </a:cubicBezTo>
                  <a:lnTo>
                    <a:pt x="60737" y="362549"/>
                  </a:lnTo>
                  <a:lnTo>
                    <a:pt x="53115" y="357027"/>
                  </a:lnTo>
                  <a:cubicBezTo>
                    <a:pt x="38721" y="340406"/>
                    <a:pt x="30762" y="322133"/>
                    <a:pt x="30762" y="302951"/>
                  </a:cubicBezTo>
                  <a:lnTo>
                    <a:pt x="33437" y="294309"/>
                  </a:lnTo>
                  <a:lnTo>
                    <a:pt x="12366" y="267389"/>
                  </a:lnTo>
                  <a:cubicBezTo>
                    <a:pt x="4403" y="251173"/>
                    <a:pt x="0" y="233343"/>
                    <a:pt x="0" y="214628"/>
                  </a:cubicBezTo>
                  <a:cubicBezTo>
                    <a:pt x="0" y="139767"/>
                    <a:pt x="70453" y="79081"/>
                    <a:pt x="157361" y="79081"/>
                  </a:cubicBezTo>
                  <a:cubicBezTo>
                    <a:pt x="179088" y="79081"/>
                    <a:pt x="199787" y="82874"/>
                    <a:pt x="218613" y="89733"/>
                  </a:cubicBezTo>
                  <a:lnTo>
                    <a:pt x="260905" y="114294"/>
                  </a:lnTo>
                  <a:lnTo>
                    <a:pt x="269447" y="80222"/>
                  </a:lnTo>
                  <a:cubicBezTo>
                    <a:pt x="294208" y="33079"/>
                    <a:pt x="352173" y="0"/>
                    <a:pt x="4197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852" name="组合 851"/>
            <p:cNvGrpSpPr/>
            <p:nvPr/>
          </p:nvGrpSpPr>
          <p:grpSpPr>
            <a:xfrm>
              <a:off x="9637518" y="1386896"/>
              <a:ext cx="1437361" cy="365297"/>
              <a:chOff x="10034394" y="1348678"/>
              <a:chExt cx="1437361" cy="365297"/>
            </a:xfrm>
          </p:grpSpPr>
          <p:grpSp>
            <p:nvGrpSpPr>
              <p:cNvPr id="853" name="组合 852"/>
              <p:cNvGrpSpPr/>
              <p:nvPr/>
            </p:nvGrpSpPr>
            <p:grpSpPr>
              <a:xfrm>
                <a:off x="10245947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864" name="弧形 863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5" name="弧形 864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54" name="组合 853"/>
              <p:cNvGrpSpPr/>
              <p:nvPr/>
            </p:nvGrpSpPr>
            <p:grpSpPr>
              <a:xfrm>
                <a:off x="10034394" y="1452941"/>
                <a:ext cx="757582" cy="261025"/>
                <a:chOff x="9582112" y="1708334"/>
                <a:chExt cx="1020048" cy="351458"/>
              </a:xfrm>
            </p:grpSpPr>
            <p:sp>
              <p:nvSpPr>
                <p:cNvPr id="861" name="弧形 860"/>
                <p:cNvSpPr/>
                <p:nvPr/>
              </p:nvSpPr>
              <p:spPr>
                <a:xfrm rot="10336925">
                  <a:off x="9582112" y="1708334"/>
                  <a:ext cx="481353" cy="327421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2" name="弧形 861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3" name="弧形 862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55" name="组合 854"/>
              <p:cNvGrpSpPr/>
              <p:nvPr/>
            </p:nvGrpSpPr>
            <p:grpSpPr>
              <a:xfrm>
                <a:off x="10925729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859" name="弧形 858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0" name="弧形 859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56" name="组合 855"/>
              <p:cNvGrpSpPr/>
              <p:nvPr/>
            </p:nvGrpSpPr>
            <p:grpSpPr>
              <a:xfrm>
                <a:off x="10878078" y="1465093"/>
                <a:ext cx="593677" cy="248882"/>
                <a:chOff x="9802802" y="1724686"/>
                <a:chExt cx="799358" cy="335106"/>
              </a:xfrm>
            </p:grpSpPr>
            <p:sp>
              <p:nvSpPr>
                <p:cNvPr id="857" name="弧形 856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58" name="弧形 857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4165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矩形 325"/>
          <p:cNvSpPr/>
          <p:nvPr/>
        </p:nvSpPr>
        <p:spPr>
          <a:xfrm rot="16200000" flipV="1">
            <a:off x="448015" y="5259098"/>
            <a:ext cx="881900" cy="3583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0" name="任意多边形 369"/>
          <p:cNvSpPr/>
          <p:nvPr/>
        </p:nvSpPr>
        <p:spPr>
          <a:xfrm rot="16200000" flipV="1">
            <a:off x="20600" y="4976697"/>
            <a:ext cx="881900" cy="923100"/>
          </a:xfrm>
          <a:custGeom>
            <a:avLst/>
            <a:gdLst>
              <a:gd name="connsiteX0" fmla="*/ 881900 w 881900"/>
              <a:gd name="connsiteY0" fmla="*/ 923100 h 923100"/>
              <a:gd name="connsiteX1" fmla="*/ 881900 w 881900"/>
              <a:gd name="connsiteY1" fmla="*/ 0 h 923100"/>
              <a:gd name="connsiteX2" fmla="*/ 0 w 881900"/>
              <a:gd name="connsiteY2" fmla="*/ 0 h 923100"/>
              <a:gd name="connsiteX3" fmla="*/ 0 w 881900"/>
              <a:gd name="connsiteY3" fmla="*/ 923100 h 92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1900" h="923100">
                <a:moveTo>
                  <a:pt x="881900" y="923100"/>
                </a:moveTo>
                <a:lnTo>
                  <a:pt x="881900" y="0"/>
                </a:lnTo>
                <a:lnTo>
                  <a:pt x="0" y="0"/>
                </a:lnTo>
                <a:lnTo>
                  <a:pt x="0" y="923100"/>
                </a:lnTo>
                <a:close/>
              </a:path>
            </a:pathLst>
          </a:custGeom>
          <a:solidFill>
            <a:srgbClr val="C6F42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8" name="矩形 327"/>
          <p:cNvSpPr/>
          <p:nvPr/>
        </p:nvSpPr>
        <p:spPr>
          <a:xfrm rot="16200000" flipV="1">
            <a:off x="629951" y="5221626"/>
            <a:ext cx="1058280" cy="433243"/>
          </a:xfrm>
          <a:prstGeom prst="rect">
            <a:avLst/>
          </a:prstGeom>
          <a:solidFill>
            <a:srgbClr val="C6F42B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9" name="任意多边形 328"/>
          <p:cNvSpPr/>
          <p:nvPr/>
        </p:nvSpPr>
        <p:spPr>
          <a:xfrm rot="16200000" flipV="1">
            <a:off x="1040095" y="5660190"/>
            <a:ext cx="207755" cy="383184"/>
          </a:xfrm>
          <a:custGeom>
            <a:avLst/>
            <a:gdLst>
              <a:gd name="connsiteX0" fmla="*/ 0 w 169615"/>
              <a:gd name="connsiteY0" fmla="*/ 0 h 312839"/>
              <a:gd name="connsiteX1" fmla="*/ 169615 w 169615"/>
              <a:gd name="connsiteY1" fmla="*/ 0 h 312839"/>
              <a:gd name="connsiteX2" fmla="*/ 169615 w 169615"/>
              <a:gd name="connsiteY2" fmla="*/ 312839 h 312839"/>
              <a:gd name="connsiteX3" fmla="*/ 126932 w 169615"/>
              <a:gd name="connsiteY3" fmla="*/ 312839 h 312839"/>
              <a:gd name="connsiteX4" fmla="*/ 126932 w 169615"/>
              <a:gd name="connsiteY4" fmla="*/ 43916 h 312839"/>
              <a:gd name="connsiteX5" fmla="*/ 0 w 169615"/>
              <a:gd name="connsiteY5" fmla="*/ 43916 h 312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9615" h="312839">
                <a:moveTo>
                  <a:pt x="0" y="0"/>
                </a:moveTo>
                <a:lnTo>
                  <a:pt x="169615" y="0"/>
                </a:lnTo>
                <a:lnTo>
                  <a:pt x="169615" y="312839"/>
                </a:lnTo>
                <a:lnTo>
                  <a:pt x="126932" y="312839"/>
                </a:lnTo>
                <a:lnTo>
                  <a:pt x="126932" y="43916"/>
                </a:lnTo>
                <a:lnTo>
                  <a:pt x="0" y="43916"/>
                </a:lnTo>
                <a:close/>
              </a:path>
            </a:pathLst>
          </a:custGeom>
          <a:solidFill>
            <a:srgbClr val="04C8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30" name="组合 329"/>
          <p:cNvGrpSpPr/>
          <p:nvPr/>
        </p:nvGrpSpPr>
        <p:grpSpPr>
          <a:xfrm rot="16200000" flipV="1">
            <a:off x="847051" y="5058200"/>
            <a:ext cx="600717" cy="365085"/>
            <a:chOff x="11125420" y="4885407"/>
            <a:chExt cx="490437" cy="298063"/>
          </a:xfrm>
        </p:grpSpPr>
        <p:sp>
          <p:nvSpPr>
            <p:cNvPr id="367" name="任意多边形 366"/>
            <p:cNvSpPr/>
            <p:nvPr/>
          </p:nvSpPr>
          <p:spPr>
            <a:xfrm>
              <a:off x="11125420" y="4885407"/>
              <a:ext cx="490437" cy="298063"/>
            </a:xfrm>
            <a:custGeom>
              <a:avLst/>
              <a:gdLst>
                <a:gd name="connsiteX0" fmla="*/ 0 w 490437"/>
                <a:gd name="connsiteY0" fmla="*/ 0 h 308258"/>
                <a:gd name="connsiteX1" fmla="*/ 490437 w 490437"/>
                <a:gd name="connsiteY1" fmla="*/ 0 h 308258"/>
                <a:gd name="connsiteX2" fmla="*/ 490437 w 490437"/>
                <a:gd name="connsiteY2" fmla="*/ 37026 h 308258"/>
                <a:gd name="connsiteX3" fmla="*/ 380340 w 490437"/>
                <a:gd name="connsiteY3" fmla="*/ 37026 h 308258"/>
                <a:gd name="connsiteX4" fmla="*/ 380340 w 490437"/>
                <a:gd name="connsiteY4" fmla="*/ 308258 h 308258"/>
                <a:gd name="connsiteX5" fmla="*/ 85922 w 490437"/>
                <a:gd name="connsiteY5" fmla="*/ 308258 h 308258"/>
                <a:gd name="connsiteX6" fmla="*/ 85922 w 490437"/>
                <a:gd name="connsiteY6" fmla="*/ 41172 h 308258"/>
                <a:gd name="connsiteX7" fmla="*/ 31922 w 490437"/>
                <a:gd name="connsiteY7" fmla="*/ 41172 h 308258"/>
                <a:gd name="connsiteX8" fmla="*/ 31922 w 490437"/>
                <a:gd name="connsiteY8" fmla="*/ 308258 h 308258"/>
                <a:gd name="connsiteX9" fmla="*/ 0 w 490437"/>
                <a:gd name="connsiteY9" fmla="*/ 308258 h 308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90437" h="308258">
                  <a:moveTo>
                    <a:pt x="0" y="0"/>
                  </a:moveTo>
                  <a:lnTo>
                    <a:pt x="490437" y="0"/>
                  </a:lnTo>
                  <a:lnTo>
                    <a:pt x="490437" y="37026"/>
                  </a:lnTo>
                  <a:lnTo>
                    <a:pt x="380340" y="37026"/>
                  </a:lnTo>
                  <a:lnTo>
                    <a:pt x="380340" y="308258"/>
                  </a:lnTo>
                  <a:lnTo>
                    <a:pt x="85922" y="308258"/>
                  </a:lnTo>
                  <a:lnTo>
                    <a:pt x="85922" y="41172"/>
                  </a:lnTo>
                  <a:lnTo>
                    <a:pt x="31922" y="41172"/>
                  </a:lnTo>
                  <a:lnTo>
                    <a:pt x="31922" y="308258"/>
                  </a:lnTo>
                  <a:lnTo>
                    <a:pt x="0" y="308258"/>
                  </a:lnTo>
                  <a:close/>
                </a:path>
              </a:pathLst>
            </a:custGeom>
            <a:solidFill>
              <a:srgbClr val="0CC5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8" name="任意多边形 367"/>
            <p:cNvSpPr/>
            <p:nvPr/>
          </p:nvSpPr>
          <p:spPr>
            <a:xfrm>
              <a:off x="11375416" y="4920650"/>
              <a:ext cx="145846" cy="257970"/>
            </a:xfrm>
            <a:custGeom>
              <a:avLst/>
              <a:gdLst>
                <a:gd name="connsiteX0" fmla="*/ 109846 w 145846"/>
                <a:gd name="connsiteY0" fmla="*/ 264720 h 276343"/>
                <a:gd name="connsiteX1" fmla="*/ 145846 w 145846"/>
                <a:gd name="connsiteY1" fmla="*/ 264720 h 276343"/>
                <a:gd name="connsiteX2" fmla="*/ 145846 w 145846"/>
                <a:gd name="connsiteY2" fmla="*/ 276343 h 276343"/>
                <a:gd name="connsiteX3" fmla="*/ 109846 w 145846"/>
                <a:gd name="connsiteY3" fmla="*/ 276343 h 276343"/>
                <a:gd name="connsiteX4" fmla="*/ 36615 w 145846"/>
                <a:gd name="connsiteY4" fmla="*/ 264720 h 276343"/>
                <a:gd name="connsiteX5" fmla="*/ 72615 w 145846"/>
                <a:gd name="connsiteY5" fmla="*/ 264720 h 276343"/>
                <a:gd name="connsiteX6" fmla="*/ 72615 w 145846"/>
                <a:gd name="connsiteY6" fmla="*/ 276343 h 276343"/>
                <a:gd name="connsiteX7" fmla="*/ 36615 w 145846"/>
                <a:gd name="connsiteY7" fmla="*/ 276343 h 276343"/>
                <a:gd name="connsiteX8" fmla="*/ 73230 w 145846"/>
                <a:gd name="connsiteY8" fmla="*/ 227871 h 276343"/>
                <a:gd name="connsiteX9" fmla="*/ 109230 w 145846"/>
                <a:gd name="connsiteY9" fmla="*/ 227871 h 276343"/>
                <a:gd name="connsiteX10" fmla="*/ 109230 w 145846"/>
                <a:gd name="connsiteY10" fmla="*/ 263871 h 276343"/>
                <a:gd name="connsiteX11" fmla="*/ 73230 w 145846"/>
                <a:gd name="connsiteY11" fmla="*/ 263871 h 276343"/>
                <a:gd name="connsiteX12" fmla="*/ 0 w 145846"/>
                <a:gd name="connsiteY12" fmla="*/ 227871 h 276343"/>
                <a:gd name="connsiteX13" fmla="*/ 36000 w 145846"/>
                <a:gd name="connsiteY13" fmla="*/ 227871 h 276343"/>
                <a:gd name="connsiteX14" fmla="*/ 36000 w 145846"/>
                <a:gd name="connsiteY14" fmla="*/ 263871 h 276343"/>
                <a:gd name="connsiteX15" fmla="*/ 0 w 145846"/>
                <a:gd name="connsiteY15" fmla="*/ 263871 h 276343"/>
                <a:gd name="connsiteX16" fmla="*/ 109846 w 145846"/>
                <a:gd name="connsiteY16" fmla="*/ 188763 h 276343"/>
                <a:gd name="connsiteX17" fmla="*/ 145846 w 145846"/>
                <a:gd name="connsiteY17" fmla="*/ 188763 h 276343"/>
                <a:gd name="connsiteX18" fmla="*/ 145846 w 145846"/>
                <a:gd name="connsiteY18" fmla="*/ 224763 h 276343"/>
                <a:gd name="connsiteX19" fmla="*/ 109846 w 145846"/>
                <a:gd name="connsiteY19" fmla="*/ 224763 h 276343"/>
                <a:gd name="connsiteX20" fmla="*/ 36615 w 145846"/>
                <a:gd name="connsiteY20" fmla="*/ 188763 h 276343"/>
                <a:gd name="connsiteX21" fmla="*/ 72615 w 145846"/>
                <a:gd name="connsiteY21" fmla="*/ 188763 h 276343"/>
                <a:gd name="connsiteX22" fmla="*/ 72615 w 145846"/>
                <a:gd name="connsiteY22" fmla="*/ 224763 h 276343"/>
                <a:gd name="connsiteX23" fmla="*/ 36615 w 145846"/>
                <a:gd name="connsiteY23" fmla="*/ 224763 h 276343"/>
                <a:gd name="connsiteX24" fmla="*/ 73230 w 145846"/>
                <a:gd name="connsiteY24" fmla="*/ 151914 h 276343"/>
                <a:gd name="connsiteX25" fmla="*/ 109230 w 145846"/>
                <a:gd name="connsiteY25" fmla="*/ 151914 h 276343"/>
                <a:gd name="connsiteX26" fmla="*/ 109230 w 145846"/>
                <a:gd name="connsiteY26" fmla="*/ 187914 h 276343"/>
                <a:gd name="connsiteX27" fmla="*/ 73230 w 145846"/>
                <a:gd name="connsiteY27" fmla="*/ 187914 h 276343"/>
                <a:gd name="connsiteX28" fmla="*/ 0 w 145846"/>
                <a:gd name="connsiteY28" fmla="*/ 151914 h 276343"/>
                <a:gd name="connsiteX29" fmla="*/ 36000 w 145846"/>
                <a:gd name="connsiteY29" fmla="*/ 151914 h 276343"/>
                <a:gd name="connsiteX30" fmla="*/ 36000 w 145846"/>
                <a:gd name="connsiteY30" fmla="*/ 187914 h 276343"/>
                <a:gd name="connsiteX31" fmla="*/ 0 w 145846"/>
                <a:gd name="connsiteY31" fmla="*/ 187914 h 276343"/>
                <a:gd name="connsiteX32" fmla="*/ 109846 w 145846"/>
                <a:gd name="connsiteY32" fmla="*/ 112806 h 276343"/>
                <a:gd name="connsiteX33" fmla="*/ 145846 w 145846"/>
                <a:gd name="connsiteY33" fmla="*/ 112806 h 276343"/>
                <a:gd name="connsiteX34" fmla="*/ 145846 w 145846"/>
                <a:gd name="connsiteY34" fmla="*/ 148806 h 276343"/>
                <a:gd name="connsiteX35" fmla="*/ 109846 w 145846"/>
                <a:gd name="connsiteY35" fmla="*/ 148806 h 276343"/>
                <a:gd name="connsiteX36" fmla="*/ 36615 w 145846"/>
                <a:gd name="connsiteY36" fmla="*/ 112806 h 276343"/>
                <a:gd name="connsiteX37" fmla="*/ 72615 w 145846"/>
                <a:gd name="connsiteY37" fmla="*/ 112806 h 276343"/>
                <a:gd name="connsiteX38" fmla="*/ 72615 w 145846"/>
                <a:gd name="connsiteY38" fmla="*/ 148806 h 276343"/>
                <a:gd name="connsiteX39" fmla="*/ 36615 w 145846"/>
                <a:gd name="connsiteY39" fmla="*/ 148806 h 276343"/>
                <a:gd name="connsiteX40" fmla="*/ 73230 w 145846"/>
                <a:gd name="connsiteY40" fmla="*/ 75957 h 276343"/>
                <a:gd name="connsiteX41" fmla="*/ 109230 w 145846"/>
                <a:gd name="connsiteY41" fmla="*/ 75957 h 276343"/>
                <a:gd name="connsiteX42" fmla="*/ 109230 w 145846"/>
                <a:gd name="connsiteY42" fmla="*/ 111957 h 276343"/>
                <a:gd name="connsiteX43" fmla="*/ 73230 w 145846"/>
                <a:gd name="connsiteY43" fmla="*/ 111957 h 276343"/>
                <a:gd name="connsiteX44" fmla="*/ 0 w 145846"/>
                <a:gd name="connsiteY44" fmla="*/ 75957 h 276343"/>
                <a:gd name="connsiteX45" fmla="*/ 36000 w 145846"/>
                <a:gd name="connsiteY45" fmla="*/ 75957 h 276343"/>
                <a:gd name="connsiteX46" fmla="*/ 36000 w 145846"/>
                <a:gd name="connsiteY46" fmla="*/ 111957 h 276343"/>
                <a:gd name="connsiteX47" fmla="*/ 0 w 145846"/>
                <a:gd name="connsiteY47" fmla="*/ 111957 h 276343"/>
                <a:gd name="connsiteX48" fmla="*/ 109846 w 145846"/>
                <a:gd name="connsiteY48" fmla="*/ 36849 h 276343"/>
                <a:gd name="connsiteX49" fmla="*/ 145846 w 145846"/>
                <a:gd name="connsiteY49" fmla="*/ 36849 h 276343"/>
                <a:gd name="connsiteX50" fmla="*/ 145846 w 145846"/>
                <a:gd name="connsiteY50" fmla="*/ 72849 h 276343"/>
                <a:gd name="connsiteX51" fmla="*/ 109846 w 145846"/>
                <a:gd name="connsiteY51" fmla="*/ 72849 h 276343"/>
                <a:gd name="connsiteX52" fmla="*/ 36615 w 145846"/>
                <a:gd name="connsiteY52" fmla="*/ 36849 h 276343"/>
                <a:gd name="connsiteX53" fmla="*/ 72615 w 145846"/>
                <a:gd name="connsiteY53" fmla="*/ 36849 h 276343"/>
                <a:gd name="connsiteX54" fmla="*/ 72615 w 145846"/>
                <a:gd name="connsiteY54" fmla="*/ 72849 h 276343"/>
                <a:gd name="connsiteX55" fmla="*/ 36615 w 145846"/>
                <a:gd name="connsiteY55" fmla="*/ 72849 h 276343"/>
                <a:gd name="connsiteX56" fmla="*/ 73230 w 145846"/>
                <a:gd name="connsiteY56" fmla="*/ 0 h 276343"/>
                <a:gd name="connsiteX57" fmla="*/ 109230 w 145846"/>
                <a:gd name="connsiteY57" fmla="*/ 0 h 276343"/>
                <a:gd name="connsiteX58" fmla="*/ 109230 w 145846"/>
                <a:gd name="connsiteY58" fmla="*/ 36000 h 276343"/>
                <a:gd name="connsiteX59" fmla="*/ 73230 w 145846"/>
                <a:gd name="connsiteY59" fmla="*/ 36000 h 276343"/>
                <a:gd name="connsiteX60" fmla="*/ 0 w 145846"/>
                <a:gd name="connsiteY60" fmla="*/ 0 h 276343"/>
                <a:gd name="connsiteX61" fmla="*/ 36000 w 145846"/>
                <a:gd name="connsiteY61" fmla="*/ 0 h 276343"/>
                <a:gd name="connsiteX62" fmla="*/ 36000 w 145846"/>
                <a:gd name="connsiteY62" fmla="*/ 36000 h 276343"/>
                <a:gd name="connsiteX63" fmla="*/ 0 w 145846"/>
                <a:gd name="connsiteY63" fmla="*/ 36000 h 276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45846" h="276343">
                  <a:moveTo>
                    <a:pt x="109846" y="264720"/>
                  </a:moveTo>
                  <a:lnTo>
                    <a:pt x="145846" y="264720"/>
                  </a:lnTo>
                  <a:lnTo>
                    <a:pt x="145846" y="276343"/>
                  </a:lnTo>
                  <a:lnTo>
                    <a:pt x="109846" y="276343"/>
                  </a:lnTo>
                  <a:close/>
                  <a:moveTo>
                    <a:pt x="36615" y="264720"/>
                  </a:moveTo>
                  <a:lnTo>
                    <a:pt x="72615" y="264720"/>
                  </a:lnTo>
                  <a:lnTo>
                    <a:pt x="72615" y="276343"/>
                  </a:lnTo>
                  <a:lnTo>
                    <a:pt x="36615" y="276343"/>
                  </a:lnTo>
                  <a:close/>
                  <a:moveTo>
                    <a:pt x="73230" y="227871"/>
                  </a:moveTo>
                  <a:lnTo>
                    <a:pt x="109230" y="227871"/>
                  </a:lnTo>
                  <a:lnTo>
                    <a:pt x="109230" y="263871"/>
                  </a:lnTo>
                  <a:lnTo>
                    <a:pt x="73230" y="263871"/>
                  </a:lnTo>
                  <a:close/>
                  <a:moveTo>
                    <a:pt x="0" y="227871"/>
                  </a:moveTo>
                  <a:lnTo>
                    <a:pt x="36000" y="227871"/>
                  </a:lnTo>
                  <a:lnTo>
                    <a:pt x="36000" y="263871"/>
                  </a:lnTo>
                  <a:lnTo>
                    <a:pt x="0" y="263871"/>
                  </a:lnTo>
                  <a:close/>
                  <a:moveTo>
                    <a:pt x="109846" y="188763"/>
                  </a:moveTo>
                  <a:lnTo>
                    <a:pt x="145846" y="188763"/>
                  </a:lnTo>
                  <a:lnTo>
                    <a:pt x="145846" y="224763"/>
                  </a:lnTo>
                  <a:lnTo>
                    <a:pt x="109846" y="224763"/>
                  </a:lnTo>
                  <a:close/>
                  <a:moveTo>
                    <a:pt x="36615" y="188763"/>
                  </a:moveTo>
                  <a:lnTo>
                    <a:pt x="72615" y="188763"/>
                  </a:lnTo>
                  <a:lnTo>
                    <a:pt x="72615" y="224763"/>
                  </a:lnTo>
                  <a:lnTo>
                    <a:pt x="36615" y="224763"/>
                  </a:lnTo>
                  <a:close/>
                  <a:moveTo>
                    <a:pt x="73230" y="151914"/>
                  </a:moveTo>
                  <a:lnTo>
                    <a:pt x="109230" y="151914"/>
                  </a:lnTo>
                  <a:lnTo>
                    <a:pt x="109230" y="187914"/>
                  </a:lnTo>
                  <a:lnTo>
                    <a:pt x="73230" y="187914"/>
                  </a:lnTo>
                  <a:close/>
                  <a:moveTo>
                    <a:pt x="0" y="151914"/>
                  </a:moveTo>
                  <a:lnTo>
                    <a:pt x="36000" y="151914"/>
                  </a:lnTo>
                  <a:lnTo>
                    <a:pt x="36000" y="187914"/>
                  </a:lnTo>
                  <a:lnTo>
                    <a:pt x="0" y="187914"/>
                  </a:lnTo>
                  <a:close/>
                  <a:moveTo>
                    <a:pt x="109846" y="112806"/>
                  </a:moveTo>
                  <a:lnTo>
                    <a:pt x="145846" y="112806"/>
                  </a:lnTo>
                  <a:lnTo>
                    <a:pt x="145846" y="148806"/>
                  </a:lnTo>
                  <a:lnTo>
                    <a:pt x="109846" y="148806"/>
                  </a:lnTo>
                  <a:close/>
                  <a:moveTo>
                    <a:pt x="36615" y="112806"/>
                  </a:moveTo>
                  <a:lnTo>
                    <a:pt x="72615" y="112806"/>
                  </a:lnTo>
                  <a:lnTo>
                    <a:pt x="72615" y="148806"/>
                  </a:lnTo>
                  <a:lnTo>
                    <a:pt x="36615" y="148806"/>
                  </a:lnTo>
                  <a:close/>
                  <a:moveTo>
                    <a:pt x="73230" y="75957"/>
                  </a:moveTo>
                  <a:lnTo>
                    <a:pt x="109230" y="75957"/>
                  </a:lnTo>
                  <a:lnTo>
                    <a:pt x="109230" y="111957"/>
                  </a:lnTo>
                  <a:lnTo>
                    <a:pt x="73230" y="111957"/>
                  </a:lnTo>
                  <a:close/>
                  <a:moveTo>
                    <a:pt x="0" y="75957"/>
                  </a:moveTo>
                  <a:lnTo>
                    <a:pt x="36000" y="75957"/>
                  </a:lnTo>
                  <a:lnTo>
                    <a:pt x="36000" y="111957"/>
                  </a:lnTo>
                  <a:lnTo>
                    <a:pt x="0" y="111957"/>
                  </a:lnTo>
                  <a:close/>
                  <a:moveTo>
                    <a:pt x="109846" y="36849"/>
                  </a:moveTo>
                  <a:lnTo>
                    <a:pt x="145846" y="36849"/>
                  </a:lnTo>
                  <a:lnTo>
                    <a:pt x="145846" y="72849"/>
                  </a:lnTo>
                  <a:lnTo>
                    <a:pt x="109846" y="72849"/>
                  </a:lnTo>
                  <a:close/>
                  <a:moveTo>
                    <a:pt x="36615" y="36849"/>
                  </a:moveTo>
                  <a:lnTo>
                    <a:pt x="72615" y="36849"/>
                  </a:lnTo>
                  <a:lnTo>
                    <a:pt x="72615" y="72849"/>
                  </a:lnTo>
                  <a:lnTo>
                    <a:pt x="36615" y="72849"/>
                  </a:lnTo>
                  <a:close/>
                  <a:moveTo>
                    <a:pt x="73230" y="0"/>
                  </a:moveTo>
                  <a:lnTo>
                    <a:pt x="109230" y="0"/>
                  </a:lnTo>
                  <a:lnTo>
                    <a:pt x="109230" y="36000"/>
                  </a:lnTo>
                  <a:lnTo>
                    <a:pt x="73230" y="36000"/>
                  </a:lnTo>
                  <a:close/>
                  <a:moveTo>
                    <a:pt x="0" y="0"/>
                  </a:moveTo>
                  <a:lnTo>
                    <a:pt x="36000" y="0"/>
                  </a:lnTo>
                  <a:lnTo>
                    <a:pt x="36000" y="36000"/>
                  </a:lnTo>
                  <a:lnTo>
                    <a:pt x="0" y="36000"/>
                  </a:lnTo>
                  <a:close/>
                </a:path>
              </a:pathLst>
            </a:cu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31" name="矩形 330"/>
          <p:cNvSpPr/>
          <p:nvPr/>
        </p:nvSpPr>
        <p:spPr>
          <a:xfrm rot="16200000" flipV="1">
            <a:off x="262615" y="4841792"/>
            <a:ext cx="394176" cy="905417"/>
          </a:xfrm>
          <a:prstGeom prst="rect">
            <a:avLst/>
          </a:prstGeom>
          <a:solidFill>
            <a:srgbClr val="0CC5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2" name="矩形 331"/>
          <p:cNvSpPr/>
          <p:nvPr/>
        </p:nvSpPr>
        <p:spPr>
          <a:xfrm rot="16200000" flipV="1">
            <a:off x="427962" y="5026299"/>
            <a:ext cx="66143" cy="801898"/>
          </a:xfrm>
          <a:prstGeom prst="rect">
            <a:avLst/>
          </a:prstGeom>
          <a:solidFill>
            <a:srgbClr val="C6F4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33" name="组合 332"/>
          <p:cNvGrpSpPr/>
          <p:nvPr/>
        </p:nvGrpSpPr>
        <p:grpSpPr>
          <a:xfrm rot="16200000" flipV="1">
            <a:off x="383868" y="4810964"/>
            <a:ext cx="178641" cy="740489"/>
            <a:chOff x="10600027" y="5056006"/>
            <a:chExt cx="145846" cy="604550"/>
          </a:xfrm>
        </p:grpSpPr>
        <p:sp>
          <p:nvSpPr>
            <p:cNvPr id="335" name="矩形 334"/>
            <p:cNvSpPr/>
            <p:nvPr/>
          </p:nvSpPr>
          <p:spPr>
            <a:xfrm>
              <a:off x="10600027" y="5056006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6" name="矩形 335"/>
            <p:cNvSpPr/>
            <p:nvPr/>
          </p:nvSpPr>
          <p:spPr>
            <a:xfrm>
              <a:off x="10673257" y="5056006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7" name="矩形 336"/>
            <p:cNvSpPr/>
            <p:nvPr/>
          </p:nvSpPr>
          <p:spPr>
            <a:xfrm>
              <a:off x="10636642" y="5092855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8" name="矩形 337"/>
            <p:cNvSpPr/>
            <p:nvPr/>
          </p:nvSpPr>
          <p:spPr>
            <a:xfrm>
              <a:off x="10709873" y="5092855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9" name="矩形 338"/>
            <p:cNvSpPr/>
            <p:nvPr/>
          </p:nvSpPr>
          <p:spPr>
            <a:xfrm>
              <a:off x="10600027" y="5131963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0" name="矩形 339"/>
            <p:cNvSpPr/>
            <p:nvPr/>
          </p:nvSpPr>
          <p:spPr>
            <a:xfrm>
              <a:off x="10673257" y="5131963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1" name="矩形 340"/>
            <p:cNvSpPr/>
            <p:nvPr/>
          </p:nvSpPr>
          <p:spPr>
            <a:xfrm>
              <a:off x="10636642" y="5168812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2" name="矩形 341"/>
            <p:cNvSpPr/>
            <p:nvPr/>
          </p:nvSpPr>
          <p:spPr>
            <a:xfrm>
              <a:off x="10709873" y="5168812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3" name="矩形 342"/>
            <p:cNvSpPr/>
            <p:nvPr/>
          </p:nvSpPr>
          <p:spPr>
            <a:xfrm>
              <a:off x="10600027" y="5207920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4" name="矩形 343"/>
            <p:cNvSpPr/>
            <p:nvPr/>
          </p:nvSpPr>
          <p:spPr>
            <a:xfrm>
              <a:off x="10673257" y="5207920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5" name="矩形 344"/>
            <p:cNvSpPr/>
            <p:nvPr/>
          </p:nvSpPr>
          <p:spPr>
            <a:xfrm>
              <a:off x="10636642" y="5244769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6" name="矩形 345"/>
            <p:cNvSpPr/>
            <p:nvPr/>
          </p:nvSpPr>
          <p:spPr>
            <a:xfrm>
              <a:off x="10709873" y="5244769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7" name="矩形 346"/>
            <p:cNvSpPr/>
            <p:nvPr/>
          </p:nvSpPr>
          <p:spPr>
            <a:xfrm>
              <a:off x="10600027" y="5283877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8" name="矩形 347"/>
            <p:cNvSpPr/>
            <p:nvPr/>
          </p:nvSpPr>
          <p:spPr>
            <a:xfrm>
              <a:off x="10673257" y="5283877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9" name="矩形 348"/>
            <p:cNvSpPr/>
            <p:nvPr/>
          </p:nvSpPr>
          <p:spPr>
            <a:xfrm>
              <a:off x="10636642" y="5320726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0" name="矩形 349"/>
            <p:cNvSpPr/>
            <p:nvPr/>
          </p:nvSpPr>
          <p:spPr>
            <a:xfrm>
              <a:off x="10709873" y="5320726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1" name="矩形 350"/>
            <p:cNvSpPr/>
            <p:nvPr/>
          </p:nvSpPr>
          <p:spPr>
            <a:xfrm>
              <a:off x="10600027" y="5359834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2" name="矩形 351"/>
            <p:cNvSpPr/>
            <p:nvPr/>
          </p:nvSpPr>
          <p:spPr>
            <a:xfrm>
              <a:off x="10673257" y="5359834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3" name="矩形 352"/>
            <p:cNvSpPr/>
            <p:nvPr/>
          </p:nvSpPr>
          <p:spPr>
            <a:xfrm>
              <a:off x="10636642" y="5396683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4" name="矩形 353"/>
            <p:cNvSpPr/>
            <p:nvPr/>
          </p:nvSpPr>
          <p:spPr>
            <a:xfrm>
              <a:off x="10709873" y="5396683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5" name="矩形 354"/>
            <p:cNvSpPr/>
            <p:nvPr/>
          </p:nvSpPr>
          <p:spPr>
            <a:xfrm>
              <a:off x="10600027" y="5435791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6" name="矩形 355"/>
            <p:cNvSpPr/>
            <p:nvPr/>
          </p:nvSpPr>
          <p:spPr>
            <a:xfrm>
              <a:off x="10673257" y="5435791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7" name="矩形 356"/>
            <p:cNvSpPr/>
            <p:nvPr/>
          </p:nvSpPr>
          <p:spPr>
            <a:xfrm>
              <a:off x="10636642" y="5472640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8" name="矩形 357"/>
            <p:cNvSpPr/>
            <p:nvPr/>
          </p:nvSpPr>
          <p:spPr>
            <a:xfrm>
              <a:off x="10709873" y="5472640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9" name="矩形 358"/>
            <p:cNvSpPr/>
            <p:nvPr/>
          </p:nvSpPr>
          <p:spPr>
            <a:xfrm>
              <a:off x="10600027" y="5511748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0" name="矩形 359"/>
            <p:cNvSpPr/>
            <p:nvPr/>
          </p:nvSpPr>
          <p:spPr>
            <a:xfrm>
              <a:off x="10673257" y="5511748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1" name="矩形 360"/>
            <p:cNvSpPr/>
            <p:nvPr/>
          </p:nvSpPr>
          <p:spPr>
            <a:xfrm>
              <a:off x="10636642" y="5548597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2" name="矩形 361"/>
            <p:cNvSpPr/>
            <p:nvPr/>
          </p:nvSpPr>
          <p:spPr>
            <a:xfrm>
              <a:off x="10709873" y="5548597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3" name="矩形 362"/>
            <p:cNvSpPr/>
            <p:nvPr/>
          </p:nvSpPr>
          <p:spPr>
            <a:xfrm>
              <a:off x="10600027" y="5587707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4" name="矩形 363"/>
            <p:cNvSpPr/>
            <p:nvPr/>
          </p:nvSpPr>
          <p:spPr>
            <a:xfrm>
              <a:off x="10673257" y="5587707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5" name="矩形 364"/>
            <p:cNvSpPr/>
            <p:nvPr/>
          </p:nvSpPr>
          <p:spPr>
            <a:xfrm>
              <a:off x="10636642" y="5624556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6" name="矩形 365"/>
            <p:cNvSpPr/>
            <p:nvPr/>
          </p:nvSpPr>
          <p:spPr>
            <a:xfrm>
              <a:off x="10709873" y="5624556"/>
              <a:ext cx="36000" cy="36000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34" name="矩形 333"/>
          <p:cNvSpPr/>
          <p:nvPr/>
        </p:nvSpPr>
        <p:spPr>
          <a:xfrm rot="16200000" flipV="1">
            <a:off x="434207" y="5282717"/>
            <a:ext cx="52914" cy="900000"/>
          </a:xfrm>
          <a:prstGeom prst="rect">
            <a:avLst/>
          </a:prstGeom>
          <a:solidFill>
            <a:srgbClr val="0CC5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74" name="组合 273"/>
          <p:cNvGrpSpPr/>
          <p:nvPr/>
        </p:nvGrpSpPr>
        <p:grpSpPr>
          <a:xfrm>
            <a:off x="2436365" y="5099176"/>
            <a:ext cx="1591351" cy="1712144"/>
            <a:chOff x="1114568" y="5017290"/>
            <a:chExt cx="1591351" cy="1712144"/>
          </a:xfrm>
        </p:grpSpPr>
        <p:sp>
          <p:nvSpPr>
            <p:cNvPr id="275" name="任意多边形 274"/>
            <p:cNvSpPr/>
            <p:nvPr/>
          </p:nvSpPr>
          <p:spPr>
            <a:xfrm rot="2719269">
              <a:off x="1113814" y="5137329"/>
              <a:ext cx="1592859" cy="1591351"/>
            </a:xfrm>
            <a:custGeom>
              <a:avLst/>
              <a:gdLst>
                <a:gd name="connsiteX0" fmla="*/ 86140 w 1592859"/>
                <a:gd name="connsiteY0" fmla="*/ 86140 h 1591351"/>
                <a:gd name="connsiteX1" fmla="*/ 294100 w 1592859"/>
                <a:gd name="connsiteY1" fmla="*/ 0 h 1591351"/>
                <a:gd name="connsiteX2" fmla="*/ 1528918 w 1592859"/>
                <a:gd name="connsiteY2" fmla="*/ 0 h 1591351"/>
                <a:gd name="connsiteX3" fmla="*/ 1588189 w 1592859"/>
                <a:gd name="connsiteY3" fmla="*/ 5975 h 1591351"/>
                <a:gd name="connsiteX4" fmla="*/ 1592859 w 1592859"/>
                <a:gd name="connsiteY4" fmla="*/ 7425 h 1591351"/>
                <a:gd name="connsiteX5" fmla="*/ 26590 w 1592859"/>
                <a:gd name="connsiteY5" fmla="*/ 1591351 h 1591351"/>
                <a:gd name="connsiteX6" fmla="*/ 23112 w 1592859"/>
                <a:gd name="connsiteY6" fmla="*/ 1584943 h 1591351"/>
                <a:gd name="connsiteX7" fmla="*/ 0 w 1592859"/>
                <a:gd name="connsiteY7" fmla="*/ 1470466 h 1591351"/>
                <a:gd name="connsiteX8" fmla="*/ 0 w 1592859"/>
                <a:gd name="connsiteY8" fmla="*/ 294100 h 1591351"/>
                <a:gd name="connsiteX9" fmla="*/ 86140 w 1592859"/>
                <a:gd name="connsiteY9" fmla="*/ 86140 h 1591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2859" h="1591351">
                  <a:moveTo>
                    <a:pt x="86140" y="86140"/>
                  </a:moveTo>
                  <a:cubicBezTo>
                    <a:pt x="139362" y="32918"/>
                    <a:pt x="212887" y="0"/>
                    <a:pt x="294100" y="0"/>
                  </a:cubicBezTo>
                  <a:lnTo>
                    <a:pt x="1528918" y="0"/>
                  </a:lnTo>
                  <a:cubicBezTo>
                    <a:pt x="1549221" y="0"/>
                    <a:pt x="1569044" y="2057"/>
                    <a:pt x="1588189" y="5975"/>
                  </a:cubicBezTo>
                  <a:lnTo>
                    <a:pt x="1592859" y="7425"/>
                  </a:lnTo>
                  <a:lnTo>
                    <a:pt x="26590" y="1591351"/>
                  </a:lnTo>
                  <a:lnTo>
                    <a:pt x="23112" y="1584943"/>
                  </a:lnTo>
                  <a:cubicBezTo>
                    <a:pt x="8230" y="1549757"/>
                    <a:pt x="0" y="1511073"/>
                    <a:pt x="0" y="1470466"/>
                  </a:cubicBezTo>
                  <a:lnTo>
                    <a:pt x="0" y="294100"/>
                  </a:lnTo>
                  <a:cubicBezTo>
                    <a:pt x="0" y="212886"/>
                    <a:pt x="32918" y="139361"/>
                    <a:pt x="86140" y="86140"/>
                  </a:cubicBezTo>
                  <a:close/>
                </a:path>
              </a:pathLst>
            </a:custGeom>
            <a:solidFill>
              <a:srgbClr val="0CC502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76" name="组合 275"/>
            <p:cNvGrpSpPr/>
            <p:nvPr/>
          </p:nvGrpSpPr>
          <p:grpSpPr>
            <a:xfrm>
              <a:off x="1949006" y="5017290"/>
              <a:ext cx="128110" cy="149528"/>
              <a:chOff x="1949006" y="5017290"/>
              <a:chExt cx="128110" cy="149528"/>
            </a:xfrm>
          </p:grpSpPr>
          <p:sp>
            <p:nvSpPr>
              <p:cNvPr id="283" name="椭圆 282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84" name="椭圆 283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7" name="组合 276"/>
            <p:cNvGrpSpPr/>
            <p:nvPr/>
          </p:nvGrpSpPr>
          <p:grpSpPr>
            <a:xfrm>
              <a:off x="2137537" y="5309813"/>
              <a:ext cx="128110" cy="149528"/>
              <a:chOff x="1949006" y="5017290"/>
              <a:chExt cx="128110" cy="149528"/>
            </a:xfrm>
          </p:grpSpPr>
          <p:sp>
            <p:nvSpPr>
              <p:cNvPr id="281" name="椭圆 280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" name="椭圆 281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8" name="组合 277"/>
            <p:cNvGrpSpPr/>
            <p:nvPr/>
          </p:nvGrpSpPr>
          <p:grpSpPr>
            <a:xfrm>
              <a:off x="1459317" y="5474813"/>
              <a:ext cx="128110" cy="149528"/>
              <a:chOff x="1949006" y="5017290"/>
              <a:chExt cx="128110" cy="149528"/>
            </a:xfrm>
          </p:grpSpPr>
          <p:sp>
            <p:nvSpPr>
              <p:cNvPr id="279" name="椭圆 278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80" name="椭圆 279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85" name="组合 284"/>
          <p:cNvGrpSpPr/>
          <p:nvPr/>
        </p:nvGrpSpPr>
        <p:grpSpPr>
          <a:xfrm>
            <a:off x="9512508" y="5413226"/>
            <a:ext cx="1698940" cy="748805"/>
            <a:chOff x="230864" y="5419183"/>
            <a:chExt cx="1698940" cy="748805"/>
          </a:xfrm>
        </p:grpSpPr>
        <p:grpSp>
          <p:nvGrpSpPr>
            <p:cNvPr id="286" name="组合 285"/>
            <p:cNvGrpSpPr/>
            <p:nvPr/>
          </p:nvGrpSpPr>
          <p:grpSpPr>
            <a:xfrm>
              <a:off x="955251" y="5419183"/>
              <a:ext cx="974553" cy="748805"/>
              <a:chOff x="9914983" y="4647454"/>
              <a:chExt cx="974553" cy="748805"/>
            </a:xfrm>
          </p:grpSpPr>
          <p:sp>
            <p:nvSpPr>
              <p:cNvPr id="292" name="任意多边形 291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93" name="弧形 292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4" name="弧形 293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7" name="组合 286"/>
            <p:cNvGrpSpPr/>
            <p:nvPr/>
          </p:nvGrpSpPr>
          <p:grpSpPr>
            <a:xfrm>
              <a:off x="230864" y="5419183"/>
              <a:ext cx="974553" cy="748805"/>
              <a:chOff x="9914983" y="4647454"/>
              <a:chExt cx="974553" cy="748805"/>
            </a:xfrm>
          </p:grpSpPr>
          <p:sp>
            <p:nvSpPr>
              <p:cNvPr id="289" name="任意多边形 288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90" name="弧形 289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1" name="弧形 290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8" name="任意多边形 287"/>
            <p:cNvSpPr/>
            <p:nvPr/>
          </p:nvSpPr>
          <p:spPr>
            <a:xfrm>
              <a:off x="913412" y="5630888"/>
              <a:ext cx="476139" cy="403424"/>
            </a:xfrm>
            <a:custGeom>
              <a:avLst/>
              <a:gdLst>
                <a:gd name="connsiteX0" fmla="*/ 178694 w 476139"/>
                <a:gd name="connsiteY0" fmla="*/ 0 h 403424"/>
                <a:gd name="connsiteX1" fmla="*/ 343345 w 476139"/>
                <a:gd name="connsiteY1" fmla="*/ 51825 h 403424"/>
                <a:gd name="connsiteX2" fmla="*/ 350391 w 476139"/>
                <a:gd name="connsiteY2" fmla="*/ 68397 h 403424"/>
                <a:gd name="connsiteX3" fmla="*/ 413020 w 476139"/>
                <a:gd name="connsiteY3" fmla="*/ 102891 h 403424"/>
                <a:gd name="connsiteX4" fmla="*/ 476139 w 476139"/>
                <a:gd name="connsiteY4" fmla="*/ 227376 h 403424"/>
                <a:gd name="connsiteX5" fmla="*/ 260636 w 476139"/>
                <a:gd name="connsiteY5" fmla="*/ 403424 h 403424"/>
                <a:gd name="connsiteX6" fmla="*/ 45133 w 476139"/>
                <a:gd name="connsiteY6" fmla="*/ 227376 h 403424"/>
                <a:gd name="connsiteX7" fmla="*/ 62068 w 476139"/>
                <a:gd name="connsiteY7" fmla="*/ 158850 h 403424"/>
                <a:gd name="connsiteX8" fmla="*/ 69171 w 476139"/>
                <a:gd name="connsiteY8" fmla="*/ 150244 h 403424"/>
                <a:gd name="connsiteX9" fmla="*/ 52338 w 476139"/>
                <a:gd name="connsiteY9" fmla="*/ 144855 h 403424"/>
                <a:gd name="connsiteX10" fmla="*/ 0 w 476139"/>
                <a:gd name="connsiteY10" fmla="*/ 84854 h 403424"/>
                <a:gd name="connsiteX11" fmla="*/ 178694 w 476139"/>
                <a:gd name="connsiteY11" fmla="*/ 0 h 403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139" h="403424">
                  <a:moveTo>
                    <a:pt x="178694" y="0"/>
                  </a:moveTo>
                  <a:cubicBezTo>
                    <a:pt x="252712" y="0"/>
                    <a:pt x="316218" y="21370"/>
                    <a:pt x="343345" y="51825"/>
                  </a:cubicBezTo>
                  <a:lnTo>
                    <a:pt x="350391" y="68397"/>
                  </a:lnTo>
                  <a:lnTo>
                    <a:pt x="413020" y="102891"/>
                  </a:lnTo>
                  <a:cubicBezTo>
                    <a:pt x="452018" y="134750"/>
                    <a:pt x="476139" y="178762"/>
                    <a:pt x="476139" y="227376"/>
                  </a:cubicBezTo>
                  <a:cubicBezTo>
                    <a:pt x="476139" y="324605"/>
                    <a:pt x="379655" y="403424"/>
                    <a:pt x="260636" y="403424"/>
                  </a:cubicBezTo>
                  <a:cubicBezTo>
                    <a:pt x="141617" y="403424"/>
                    <a:pt x="45133" y="324605"/>
                    <a:pt x="45133" y="227376"/>
                  </a:cubicBezTo>
                  <a:cubicBezTo>
                    <a:pt x="45133" y="203069"/>
                    <a:pt x="51163" y="179912"/>
                    <a:pt x="62068" y="158850"/>
                  </a:cubicBezTo>
                  <a:lnTo>
                    <a:pt x="69171" y="150244"/>
                  </a:lnTo>
                  <a:lnTo>
                    <a:pt x="52338" y="144855"/>
                  </a:lnTo>
                  <a:cubicBezTo>
                    <a:pt x="20001" y="129500"/>
                    <a:pt x="0" y="108286"/>
                    <a:pt x="0" y="84854"/>
                  </a:cubicBezTo>
                  <a:cubicBezTo>
                    <a:pt x="0" y="37990"/>
                    <a:pt x="80004" y="0"/>
                    <a:pt x="178694" y="0"/>
                  </a:cubicBezTo>
                  <a:close/>
                </a:path>
              </a:pathLst>
            </a:cu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9964674" y="716598"/>
            <a:ext cx="1663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-426720" y="5464047"/>
            <a:ext cx="12618720" cy="1582862"/>
            <a:chOff x="-426720" y="5464047"/>
            <a:chExt cx="12618720" cy="1582862"/>
          </a:xfrm>
        </p:grpSpPr>
        <p:grpSp>
          <p:nvGrpSpPr>
            <p:cNvPr id="6" name="组合 5"/>
            <p:cNvGrpSpPr/>
            <p:nvPr/>
          </p:nvGrpSpPr>
          <p:grpSpPr>
            <a:xfrm>
              <a:off x="-426720" y="5464047"/>
              <a:ext cx="980552" cy="1026559"/>
              <a:chOff x="394251" y="169683"/>
              <a:chExt cx="1291056" cy="1351631"/>
            </a:xfrm>
          </p:grpSpPr>
          <p:sp>
            <p:nvSpPr>
              <p:cNvPr id="222" name="矩形 22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弧形 22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弧形 223"/>
              <p:cNvSpPr/>
              <p:nvPr/>
            </p:nvSpPr>
            <p:spPr>
              <a:xfrm rot="19978713" flipH="1">
                <a:off x="1258248" y="1161314"/>
                <a:ext cx="360001" cy="360000"/>
              </a:xfrm>
              <a:prstGeom prst="arc">
                <a:avLst>
                  <a:gd name="adj1" fmla="val 16839125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5" name="直接连接符 224"/>
              <p:cNvCxnSpPr/>
              <p:nvPr/>
            </p:nvCxnSpPr>
            <p:spPr>
              <a:xfrm>
                <a:off x="1446728" y="1069681"/>
                <a:ext cx="236999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/>
            <p:cNvGrpSpPr/>
            <p:nvPr/>
          </p:nvGrpSpPr>
          <p:grpSpPr>
            <a:xfrm>
              <a:off x="128204" y="5464047"/>
              <a:ext cx="980552" cy="1031319"/>
              <a:chOff x="394251" y="169683"/>
              <a:chExt cx="1291056" cy="1357899"/>
            </a:xfrm>
          </p:grpSpPr>
          <p:sp>
            <p:nvSpPr>
              <p:cNvPr id="218" name="矩形 21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弧形 21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弧形 21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1" name="直接连接符 22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/>
            <p:cNvGrpSpPr/>
            <p:nvPr/>
          </p:nvGrpSpPr>
          <p:grpSpPr>
            <a:xfrm>
              <a:off x="683128" y="5464047"/>
              <a:ext cx="980552" cy="1031319"/>
              <a:chOff x="394251" y="169683"/>
              <a:chExt cx="1291056" cy="1357899"/>
            </a:xfrm>
          </p:grpSpPr>
          <p:sp>
            <p:nvSpPr>
              <p:cNvPr id="214" name="矩形 21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弧形 21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6" name="弧形 21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7" name="直接连接符 21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"/>
            <p:cNvGrpSpPr/>
            <p:nvPr/>
          </p:nvGrpSpPr>
          <p:grpSpPr>
            <a:xfrm>
              <a:off x="1238052" y="5464047"/>
              <a:ext cx="980552" cy="1031319"/>
              <a:chOff x="394251" y="169683"/>
              <a:chExt cx="1291056" cy="1357899"/>
            </a:xfrm>
          </p:grpSpPr>
          <p:sp>
            <p:nvSpPr>
              <p:cNvPr id="210" name="矩形 20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弧形 21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弧形 21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3" name="直接连接符 21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>
              <a:off x="1792976" y="5464047"/>
              <a:ext cx="980552" cy="1031319"/>
              <a:chOff x="394251" y="169683"/>
              <a:chExt cx="1291056" cy="1357899"/>
            </a:xfrm>
          </p:grpSpPr>
          <p:sp>
            <p:nvSpPr>
              <p:cNvPr id="206" name="矩形 20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弧形 20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弧形 20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9" name="直接连接符 20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组合 10"/>
            <p:cNvGrpSpPr/>
            <p:nvPr/>
          </p:nvGrpSpPr>
          <p:grpSpPr>
            <a:xfrm>
              <a:off x="2347900" y="5464047"/>
              <a:ext cx="980552" cy="1031319"/>
              <a:chOff x="394251" y="169683"/>
              <a:chExt cx="1291056" cy="1357899"/>
            </a:xfrm>
          </p:grpSpPr>
          <p:sp>
            <p:nvSpPr>
              <p:cNvPr id="202" name="矩形 20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弧形 20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弧形 20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5" name="直接连接符 20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/>
            <p:cNvGrpSpPr/>
            <p:nvPr/>
          </p:nvGrpSpPr>
          <p:grpSpPr>
            <a:xfrm>
              <a:off x="2902824" y="5464047"/>
              <a:ext cx="980552" cy="1031319"/>
              <a:chOff x="394251" y="169683"/>
              <a:chExt cx="1291056" cy="1357899"/>
            </a:xfrm>
          </p:grpSpPr>
          <p:sp>
            <p:nvSpPr>
              <p:cNvPr id="198" name="矩形 19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弧形 19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弧形 19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1" name="直接连接符 20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/>
            <p:cNvGrpSpPr/>
            <p:nvPr/>
          </p:nvGrpSpPr>
          <p:grpSpPr>
            <a:xfrm>
              <a:off x="3457748" y="5464047"/>
              <a:ext cx="980552" cy="1031319"/>
              <a:chOff x="394251" y="169683"/>
              <a:chExt cx="1291056" cy="1357899"/>
            </a:xfrm>
          </p:grpSpPr>
          <p:sp>
            <p:nvSpPr>
              <p:cNvPr id="194" name="矩形 19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5" name="弧形 19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弧形 19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7" name="直接连接符 19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/>
            <p:cNvGrpSpPr/>
            <p:nvPr/>
          </p:nvGrpSpPr>
          <p:grpSpPr>
            <a:xfrm>
              <a:off x="4012672" y="5464047"/>
              <a:ext cx="980552" cy="1031319"/>
              <a:chOff x="394251" y="169683"/>
              <a:chExt cx="1291056" cy="1357899"/>
            </a:xfrm>
          </p:grpSpPr>
          <p:sp>
            <p:nvSpPr>
              <p:cNvPr id="190" name="矩形 18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弧形 19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弧形 19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3" name="直接连接符 19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/>
          </p:nvGrpSpPr>
          <p:grpSpPr>
            <a:xfrm>
              <a:off x="4567596" y="5464047"/>
              <a:ext cx="980552" cy="1031319"/>
              <a:chOff x="394251" y="169683"/>
              <a:chExt cx="1291056" cy="1357899"/>
            </a:xfrm>
          </p:grpSpPr>
          <p:sp>
            <p:nvSpPr>
              <p:cNvPr id="186" name="矩形 18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弧形 18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弧形 18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9" name="直接连接符 18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>
              <a:off x="5122520" y="5464047"/>
              <a:ext cx="980552" cy="1031319"/>
              <a:chOff x="394251" y="169683"/>
              <a:chExt cx="1291056" cy="1357899"/>
            </a:xfrm>
          </p:grpSpPr>
          <p:sp>
            <p:nvSpPr>
              <p:cNvPr id="182" name="矩形 18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3" name="弧形 18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4" name="弧形 18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5" name="直接连接符 18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/>
            <p:cNvGrpSpPr/>
            <p:nvPr/>
          </p:nvGrpSpPr>
          <p:grpSpPr>
            <a:xfrm>
              <a:off x="5677444" y="5464047"/>
              <a:ext cx="980552" cy="1031319"/>
              <a:chOff x="394251" y="169683"/>
              <a:chExt cx="1291056" cy="1357899"/>
            </a:xfrm>
          </p:grpSpPr>
          <p:sp>
            <p:nvSpPr>
              <p:cNvPr id="178" name="矩形 17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9" name="弧形 17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弧形 17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1" name="直接连接符 18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/>
            <p:cNvGrpSpPr/>
            <p:nvPr/>
          </p:nvGrpSpPr>
          <p:grpSpPr>
            <a:xfrm>
              <a:off x="6232368" y="5464047"/>
              <a:ext cx="980552" cy="1031319"/>
              <a:chOff x="394251" y="169683"/>
              <a:chExt cx="1291056" cy="1357899"/>
            </a:xfrm>
          </p:grpSpPr>
          <p:sp>
            <p:nvSpPr>
              <p:cNvPr id="174" name="矩形 17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弧形 17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6" name="弧形 17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7" name="直接连接符 17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/>
            <p:cNvGrpSpPr/>
            <p:nvPr/>
          </p:nvGrpSpPr>
          <p:grpSpPr>
            <a:xfrm>
              <a:off x="6787292" y="5464047"/>
              <a:ext cx="980552" cy="1031319"/>
              <a:chOff x="394251" y="169683"/>
              <a:chExt cx="1291056" cy="1357899"/>
            </a:xfrm>
          </p:grpSpPr>
          <p:sp>
            <p:nvSpPr>
              <p:cNvPr id="170" name="矩形 16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弧形 17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2" name="弧形 17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3" name="直接连接符 17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/>
            <p:cNvGrpSpPr/>
            <p:nvPr/>
          </p:nvGrpSpPr>
          <p:grpSpPr>
            <a:xfrm>
              <a:off x="7342216" y="5464047"/>
              <a:ext cx="972930" cy="1031319"/>
              <a:chOff x="394251" y="169683"/>
              <a:chExt cx="1281021" cy="1357899"/>
            </a:xfrm>
          </p:grpSpPr>
          <p:sp>
            <p:nvSpPr>
              <p:cNvPr id="166" name="矩形 165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弧形 16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弧形 16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9" name="直接连接符 16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7899043" y="5464047"/>
              <a:ext cx="972930" cy="1031319"/>
              <a:chOff x="394251" y="169683"/>
              <a:chExt cx="1281021" cy="1357899"/>
            </a:xfrm>
          </p:grpSpPr>
          <p:sp>
            <p:nvSpPr>
              <p:cNvPr id="162" name="矩形 161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弧形 16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弧形 16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5" name="直接连接符 16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/>
            <p:cNvGrpSpPr/>
            <p:nvPr/>
          </p:nvGrpSpPr>
          <p:grpSpPr>
            <a:xfrm>
              <a:off x="8436820" y="5464047"/>
              <a:ext cx="980552" cy="1031319"/>
              <a:chOff x="394251" y="169683"/>
              <a:chExt cx="1291057" cy="1357899"/>
            </a:xfrm>
          </p:grpSpPr>
          <p:sp>
            <p:nvSpPr>
              <p:cNvPr id="158" name="矩形 157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" name="弧形 15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" name="弧形 15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1" name="直接连接符 16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/>
            <p:cNvGrpSpPr/>
            <p:nvPr/>
          </p:nvGrpSpPr>
          <p:grpSpPr>
            <a:xfrm>
              <a:off x="8991744" y="5464047"/>
              <a:ext cx="980552" cy="1031319"/>
              <a:chOff x="394251" y="169683"/>
              <a:chExt cx="1291056" cy="1357899"/>
            </a:xfrm>
          </p:grpSpPr>
          <p:sp>
            <p:nvSpPr>
              <p:cNvPr id="154" name="矩形 15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" name="弧形 15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" name="弧形 15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7" name="直接连接符 15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/>
            <p:cNvGrpSpPr/>
            <p:nvPr/>
          </p:nvGrpSpPr>
          <p:grpSpPr>
            <a:xfrm>
              <a:off x="9546668" y="5464047"/>
              <a:ext cx="980552" cy="1031319"/>
              <a:chOff x="394251" y="169683"/>
              <a:chExt cx="1291056" cy="1357899"/>
            </a:xfrm>
          </p:grpSpPr>
          <p:sp>
            <p:nvSpPr>
              <p:cNvPr id="150" name="矩形 14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弧形 15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弧形 15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3" name="直接连接符 15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/>
            <p:cNvGrpSpPr/>
            <p:nvPr/>
          </p:nvGrpSpPr>
          <p:grpSpPr>
            <a:xfrm>
              <a:off x="10101592" y="5464047"/>
              <a:ext cx="980552" cy="1031319"/>
              <a:chOff x="394251" y="169683"/>
              <a:chExt cx="1291056" cy="1357899"/>
            </a:xfrm>
          </p:grpSpPr>
          <p:sp>
            <p:nvSpPr>
              <p:cNvPr id="146" name="矩形 14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弧形 14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弧形 14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9" name="直接连接符 14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/>
            <p:cNvGrpSpPr/>
            <p:nvPr/>
          </p:nvGrpSpPr>
          <p:grpSpPr>
            <a:xfrm>
              <a:off x="10656516" y="5464047"/>
              <a:ext cx="980552" cy="1031319"/>
              <a:chOff x="394251" y="169683"/>
              <a:chExt cx="1291056" cy="1357899"/>
            </a:xfrm>
          </p:grpSpPr>
          <p:sp>
            <p:nvSpPr>
              <p:cNvPr id="142" name="矩形 14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弧形 14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弧形 14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5" name="直接连接符 14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11211448" y="5464047"/>
              <a:ext cx="980552" cy="1031319"/>
              <a:chOff x="394251" y="169683"/>
              <a:chExt cx="1291056" cy="1357899"/>
            </a:xfrm>
          </p:grpSpPr>
          <p:sp>
            <p:nvSpPr>
              <p:cNvPr id="138" name="矩形 13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弧形 13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弧形 13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1" name="直接连接符 14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/>
            <p:cNvGrpSpPr/>
            <p:nvPr/>
          </p:nvGrpSpPr>
          <p:grpSpPr>
            <a:xfrm>
              <a:off x="-426720" y="6015590"/>
              <a:ext cx="980552" cy="1031319"/>
              <a:chOff x="394251" y="169683"/>
              <a:chExt cx="1291056" cy="1357899"/>
            </a:xfrm>
          </p:grpSpPr>
          <p:sp>
            <p:nvSpPr>
              <p:cNvPr id="134" name="矩形 13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弧形 13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弧形 13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7" name="直接连接符 13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/>
            <p:cNvGrpSpPr/>
            <p:nvPr/>
          </p:nvGrpSpPr>
          <p:grpSpPr>
            <a:xfrm>
              <a:off x="128204" y="6015590"/>
              <a:ext cx="980552" cy="1031319"/>
              <a:chOff x="394251" y="169683"/>
              <a:chExt cx="1291056" cy="1357899"/>
            </a:xfrm>
          </p:grpSpPr>
          <p:sp>
            <p:nvSpPr>
              <p:cNvPr id="130" name="矩形 12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弧形 13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" name="弧形 13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3" name="直接连接符 13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组合 29"/>
            <p:cNvGrpSpPr/>
            <p:nvPr/>
          </p:nvGrpSpPr>
          <p:grpSpPr>
            <a:xfrm>
              <a:off x="683128" y="6015590"/>
              <a:ext cx="980552" cy="1031319"/>
              <a:chOff x="394251" y="169683"/>
              <a:chExt cx="1291056" cy="1357899"/>
            </a:xfrm>
          </p:grpSpPr>
          <p:sp>
            <p:nvSpPr>
              <p:cNvPr id="126" name="矩形 12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弧形 12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弧形 12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9" name="直接连接符 12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组合 30"/>
            <p:cNvGrpSpPr/>
            <p:nvPr/>
          </p:nvGrpSpPr>
          <p:grpSpPr>
            <a:xfrm>
              <a:off x="1238052" y="6015590"/>
              <a:ext cx="980552" cy="1031319"/>
              <a:chOff x="394251" y="169683"/>
              <a:chExt cx="1291056" cy="1357899"/>
            </a:xfrm>
          </p:grpSpPr>
          <p:sp>
            <p:nvSpPr>
              <p:cNvPr id="122" name="矩形 12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" name="弧形 12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弧形 12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5" name="直接连接符 12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/>
            <p:cNvGrpSpPr/>
            <p:nvPr/>
          </p:nvGrpSpPr>
          <p:grpSpPr>
            <a:xfrm>
              <a:off x="1792976" y="6015590"/>
              <a:ext cx="980552" cy="1031319"/>
              <a:chOff x="394251" y="169683"/>
              <a:chExt cx="1291056" cy="1357899"/>
            </a:xfrm>
          </p:grpSpPr>
          <p:sp>
            <p:nvSpPr>
              <p:cNvPr id="118" name="矩形 11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弧形 11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弧形 11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1" name="直接连接符 12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2347900" y="6015590"/>
              <a:ext cx="980552" cy="1031319"/>
              <a:chOff x="394251" y="169683"/>
              <a:chExt cx="1291056" cy="1357899"/>
            </a:xfrm>
          </p:grpSpPr>
          <p:sp>
            <p:nvSpPr>
              <p:cNvPr id="114" name="矩形 11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弧形 11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弧形 11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7" name="直接连接符 11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组合 33"/>
            <p:cNvGrpSpPr/>
            <p:nvPr/>
          </p:nvGrpSpPr>
          <p:grpSpPr>
            <a:xfrm>
              <a:off x="2902824" y="6015590"/>
              <a:ext cx="980552" cy="1031319"/>
              <a:chOff x="394251" y="169683"/>
              <a:chExt cx="1291056" cy="1357899"/>
            </a:xfrm>
          </p:grpSpPr>
          <p:sp>
            <p:nvSpPr>
              <p:cNvPr id="110" name="矩形 10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弧形 11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弧形 11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3" name="直接连接符 11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组合 34"/>
            <p:cNvGrpSpPr/>
            <p:nvPr/>
          </p:nvGrpSpPr>
          <p:grpSpPr>
            <a:xfrm>
              <a:off x="3457748" y="6015590"/>
              <a:ext cx="980552" cy="1031319"/>
              <a:chOff x="394251" y="169683"/>
              <a:chExt cx="1291056" cy="1357899"/>
            </a:xfrm>
          </p:grpSpPr>
          <p:sp>
            <p:nvSpPr>
              <p:cNvPr id="106" name="矩形 10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弧形 10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弧形 10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9" name="直接连接符 10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组合 35"/>
            <p:cNvGrpSpPr/>
            <p:nvPr/>
          </p:nvGrpSpPr>
          <p:grpSpPr>
            <a:xfrm>
              <a:off x="4012672" y="6015590"/>
              <a:ext cx="980552" cy="1031319"/>
              <a:chOff x="394251" y="169683"/>
              <a:chExt cx="1291056" cy="1357899"/>
            </a:xfrm>
          </p:grpSpPr>
          <p:sp>
            <p:nvSpPr>
              <p:cNvPr id="102" name="矩形 10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弧形 10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弧形 10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5" name="直接连接符 10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组合 36"/>
            <p:cNvGrpSpPr/>
            <p:nvPr/>
          </p:nvGrpSpPr>
          <p:grpSpPr>
            <a:xfrm>
              <a:off x="4567596" y="6015590"/>
              <a:ext cx="980552" cy="1031319"/>
              <a:chOff x="394251" y="169683"/>
              <a:chExt cx="1291056" cy="1357899"/>
            </a:xfrm>
          </p:grpSpPr>
          <p:sp>
            <p:nvSpPr>
              <p:cNvPr id="98" name="矩形 9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弧形 9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弧形 9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1" name="直接连接符 10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组合 37"/>
            <p:cNvGrpSpPr/>
            <p:nvPr/>
          </p:nvGrpSpPr>
          <p:grpSpPr>
            <a:xfrm>
              <a:off x="5122520" y="6015590"/>
              <a:ext cx="980552" cy="1031319"/>
              <a:chOff x="394251" y="169683"/>
              <a:chExt cx="1291056" cy="1357899"/>
            </a:xfrm>
          </p:grpSpPr>
          <p:sp>
            <p:nvSpPr>
              <p:cNvPr id="94" name="矩形 9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弧形 9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弧形 9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7" name="直接连接符 9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组合 38"/>
            <p:cNvGrpSpPr/>
            <p:nvPr/>
          </p:nvGrpSpPr>
          <p:grpSpPr>
            <a:xfrm>
              <a:off x="5677444" y="6015590"/>
              <a:ext cx="980552" cy="1031319"/>
              <a:chOff x="394251" y="169683"/>
              <a:chExt cx="1291056" cy="1357899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弧形 9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弧形 9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3" name="直接连接符 9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组合 39"/>
            <p:cNvGrpSpPr/>
            <p:nvPr/>
          </p:nvGrpSpPr>
          <p:grpSpPr>
            <a:xfrm>
              <a:off x="6232368" y="6015590"/>
              <a:ext cx="980552" cy="1031319"/>
              <a:chOff x="394251" y="169683"/>
              <a:chExt cx="1291056" cy="1357899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弧形 8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弧形 8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9" name="直接连接符 8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组合 40"/>
            <p:cNvGrpSpPr/>
            <p:nvPr/>
          </p:nvGrpSpPr>
          <p:grpSpPr>
            <a:xfrm>
              <a:off x="6787292" y="6015590"/>
              <a:ext cx="980552" cy="1031319"/>
              <a:chOff x="394251" y="169683"/>
              <a:chExt cx="1291056" cy="1357899"/>
            </a:xfrm>
          </p:grpSpPr>
          <p:sp>
            <p:nvSpPr>
              <p:cNvPr id="82" name="矩形 8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弧形 8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弧形 8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5" name="直接连接符 8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组合 41"/>
            <p:cNvGrpSpPr/>
            <p:nvPr/>
          </p:nvGrpSpPr>
          <p:grpSpPr>
            <a:xfrm>
              <a:off x="7342216" y="6015590"/>
              <a:ext cx="972930" cy="1031319"/>
              <a:chOff x="394251" y="169683"/>
              <a:chExt cx="1281021" cy="1357899"/>
            </a:xfrm>
          </p:grpSpPr>
          <p:sp>
            <p:nvSpPr>
              <p:cNvPr id="78" name="矩形 77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弧形 7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弧形 7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1" name="直接连接符 8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组合 42"/>
            <p:cNvGrpSpPr/>
            <p:nvPr/>
          </p:nvGrpSpPr>
          <p:grpSpPr>
            <a:xfrm>
              <a:off x="7899043" y="6015590"/>
              <a:ext cx="972930" cy="1031319"/>
              <a:chOff x="394251" y="169683"/>
              <a:chExt cx="1281021" cy="1357899"/>
            </a:xfrm>
          </p:grpSpPr>
          <p:sp>
            <p:nvSpPr>
              <p:cNvPr id="74" name="矩形 73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弧形 7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弧形 7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7" name="直接连接符 7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组合 43"/>
            <p:cNvGrpSpPr/>
            <p:nvPr/>
          </p:nvGrpSpPr>
          <p:grpSpPr>
            <a:xfrm>
              <a:off x="8436820" y="6015590"/>
              <a:ext cx="980552" cy="1031319"/>
              <a:chOff x="394251" y="169683"/>
              <a:chExt cx="1291057" cy="1357899"/>
            </a:xfrm>
          </p:grpSpPr>
          <p:sp>
            <p:nvSpPr>
              <p:cNvPr id="70" name="矩形 69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弧形 7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弧形 7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3" name="直接连接符 7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组合 44"/>
            <p:cNvGrpSpPr/>
            <p:nvPr/>
          </p:nvGrpSpPr>
          <p:grpSpPr>
            <a:xfrm>
              <a:off x="8991744" y="6015590"/>
              <a:ext cx="980552" cy="1031319"/>
              <a:chOff x="394251" y="169683"/>
              <a:chExt cx="1291056" cy="1357899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弧形 6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弧形 6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组合 45"/>
            <p:cNvGrpSpPr/>
            <p:nvPr/>
          </p:nvGrpSpPr>
          <p:grpSpPr>
            <a:xfrm>
              <a:off x="9546668" y="6015590"/>
              <a:ext cx="980552" cy="1031319"/>
              <a:chOff x="394251" y="169683"/>
              <a:chExt cx="1291056" cy="1357899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弧形 6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弧形 6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5" name="直接连接符 6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组合 46"/>
            <p:cNvGrpSpPr/>
            <p:nvPr/>
          </p:nvGrpSpPr>
          <p:grpSpPr>
            <a:xfrm>
              <a:off x="10101592" y="6015590"/>
              <a:ext cx="980552" cy="1031319"/>
              <a:chOff x="394251" y="169683"/>
              <a:chExt cx="1291056" cy="1357899"/>
            </a:xfrm>
          </p:grpSpPr>
          <p:sp>
            <p:nvSpPr>
              <p:cNvPr id="58" name="矩形 5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弧形 5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弧形 5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1" name="直接连接符 6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组合 47"/>
            <p:cNvGrpSpPr/>
            <p:nvPr/>
          </p:nvGrpSpPr>
          <p:grpSpPr>
            <a:xfrm>
              <a:off x="10656516" y="6015590"/>
              <a:ext cx="980552" cy="1031319"/>
              <a:chOff x="394251" y="169683"/>
              <a:chExt cx="1291056" cy="1357899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弧形 5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弧形 5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组合 48"/>
            <p:cNvGrpSpPr/>
            <p:nvPr/>
          </p:nvGrpSpPr>
          <p:grpSpPr>
            <a:xfrm>
              <a:off x="11211448" y="6015590"/>
              <a:ext cx="980552" cy="1031319"/>
              <a:chOff x="394251" y="169683"/>
              <a:chExt cx="1291056" cy="1357899"/>
            </a:xfrm>
          </p:grpSpPr>
          <p:sp>
            <p:nvSpPr>
              <p:cNvPr id="50" name="矩形 4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弧形 5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弧形 5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3" name="直接连接符 5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1" name="组合 370"/>
          <p:cNvGrpSpPr/>
          <p:nvPr/>
        </p:nvGrpSpPr>
        <p:grpSpPr>
          <a:xfrm>
            <a:off x="3891463" y="1193775"/>
            <a:ext cx="1467626" cy="581745"/>
            <a:chOff x="9019078" y="1345480"/>
            <a:chExt cx="1976088" cy="783292"/>
          </a:xfrm>
        </p:grpSpPr>
        <p:sp>
          <p:nvSpPr>
            <p:cNvPr id="372" name="任意多边形 371"/>
            <p:cNvSpPr/>
            <p:nvPr/>
          </p:nvSpPr>
          <p:spPr>
            <a:xfrm>
              <a:off x="9019078" y="1345480"/>
              <a:ext cx="1976088" cy="783292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73" name="组合 372"/>
            <p:cNvGrpSpPr/>
            <p:nvPr/>
          </p:nvGrpSpPr>
          <p:grpSpPr>
            <a:xfrm>
              <a:off x="9898732" y="1459145"/>
              <a:ext cx="582059" cy="349372"/>
              <a:chOff x="9898732" y="1459145"/>
              <a:chExt cx="582059" cy="349372"/>
            </a:xfrm>
          </p:grpSpPr>
          <p:sp>
            <p:nvSpPr>
              <p:cNvPr id="378" name="弧形 377"/>
              <p:cNvSpPr/>
              <p:nvPr/>
            </p:nvSpPr>
            <p:spPr>
              <a:xfrm rot="21409300">
                <a:off x="10188226" y="1459145"/>
                <a:ext cx="292565" cy="195502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9" name="弧形 378"/>
              <p:cNvSpPr/>
              <p:nvPr/>
            </p:nvSpPr>
            <p:spPr>
              <a:xfrm rot="18681940">
                <a:off x="9850200" y="1564483"/>
                <a:ext cx="292566" cy="195502"/>
              </a:xfrm>
              <a:prstGeom prst="arc">
                <a:avLst>
                  <a:gd name="adj1" fmla="val 14972724"/>
                  <a:gd name="adj2" fmla="val 15909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4" name="组合 373"/>
            <p:cNvGrpSpPr/>
            <p:nvPr/>
          </p:nvGrpSpPr>
          <p:grpSpPr>
            <a:xfrm>
              <a:off x="9613886" y="1599530"/>
              <a:ext cx="1020048" cy="351458"/>
              <a:chOff x="9582112" y="1708334"/>
              <a:chExt cx="1020048" cy="351458"/>
            </a:xfrm>
          </p:grpSpPr>
          <p:sp>
            <p:nvSpPr>
              <p:cNvPr id="375" name="弧形 374"/>
              <p:cNvSpPr/>
              <p:nvPr/>
            </p:nvSpPr>
            <p:spPr>
              <a:xfrm rot="10336925">
                <a:off x="9582112" y="1708334"/>
                <a:ext cx="481353" cy="327421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6" name="弧形 375"/>
              <p:cNvSpPr/>
              <p:nvPr/>
            </p:nvSpPr>
            <p:spPr>
              <a:xfrm rot="8720489">
                <a:off x="9802802" y="1732371"/>
                <a:ext cx="481353" cy="327421"/>
              </a:xfrm>
              <a:prstGeom prst="arc">
                <a:avLst>
                  <a:gd name="adj1" fmla="val 14369207"/>
                  <a:gd name="adj2" fmla="val 0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7" name="弧形 376"/>
              <p:cNvSpPr/>
              <p:nvPr/>
            </p:nvSpPr>
            <p:spPr>
              <a:xfrm rot="12692262">
                <a:off x="10120807" y="1724686"/>
                <a:ext cx="481353" cy="327421"/>
              </a:xfrm>
              <a:prstGeom prst="arc">
                <a:avLst>
                  <a:gd name="adj1" fmla="val 11312045"/>
                  <a:gd name="adj2" fmla="val 18119263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80" name="组合 379"/>
          <p:cNvGrpSpPr/>
          <p:nvPr/>
        </p:nvGrpSpPr>
        <p:grpSpPr>
          <a:xfrm>
            <a:off x="9195758" y="1302478"/>
            <a:ext cx="2147408" cy="581745"/>
            <a:chOff x="9195758" y="1302478"/>
            <a:chExt cx="2147408" cy="581745"/>
          </a:xfrm>
        </p:grpSpPr>
        <p:sp>
          <p:nvSpPr>
            <p:cNvPr id="381" name="任意多边形 380"/>
            <p:cNvSpPr/>
            <p:nvPr/>
          </p:nvSpPr>
          <p:spPr>
            <a:xfrm>
              <a:off x="9195758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2" name="任意多边形 381"/>
            <p:cNvSpPr/>
            <p:nvPr/>
          </p:nvSpPr>
          <p:spPr>
            <a:xfrm>
              <a:off x="9875540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3" name="任意多边形 382"/>
            <p:cNvSpPr/>
            <p:nvPr/>
          </p:nvSpPr>
          <p:spPr>
            <a:xfrm>
              <a:off x="9816265" y="1341936"/>
              <a:ext cx="768130" cy="534370"/>
            </a:xfrm>
            <a:custGeom>
              <a:avLst/>
              <a:gdLst>
                <a:gd name="connsiteX0" fmla="*/ 419732 w 768130"/>
                <a:gd name="connsiteY0" fmla="*/ 0 h 534370"/>
                <a:gd name="connsiteX1" fmla="*/ 582834 w 768130"/>
                <a:gd name="connsiteY1" fmla="*/ 131348 h 534370"/>
                <a:gd name="connsiteX2" fmla="*/ 570017 w 768130"/>
                <a:gd name="connsiteY2" fmla="*/ 182474 h 534370"/>
                <a:gd name="connsiteX3" fmla="*/ 538157 w 768130"/>
                <a:gd name="connsiteY3" fmla="*/ 220529 h 534370"/>
                <a:gd name="connsiteX4" fmla="*/ 577285 w 768130"/>
                <a:gd name="connsiteY4" fmla="*/ 248875 h 534370"/>
                <a:gd name="connsiteX5" fmla="*/ 593859 w 768130"/>
                <a:gd name="connsiteY5" fmla="*/ 274953 h 534370"/>
                <a:gd name="connsiteX6" fmla="*/ 594029 w 768130"/>
                <a:gd name="connsiteY6" fmla="*/ 275774 h 534370"/>
                <a:gd name="connsiteX7" fmla="*/ 642352 w 768130"/>
                <a:gd name="connsiteY7" fmla="*/ 281996 h 534370"/>
                <a:gd name="connsiteX8" fmla="*/ 768130 w 768130"/>
                <a:gd name="connsiteY8" fmla="*/ 403022 h 534370"/>
                <a:gd name="connsiteX9" fmla="*/ 562192 w 768130"/>
                <a:gd name="connsiteY9" fmla="*/ 534370 h 534370"/>
                <a:gd name="connsiteX10" fmla="*/ 500953 w 768130"/>
                <a:gd name="connsiteY10" fmla="*/ 528465 h 534370"/>
                <a:gd name="connsiteX11" fmla="*/ 459680 w 768130"/>
                <a:gd name="connsiteY11" fmla="*/ 515810 h 534370"/>
                <a:gd name="connsiteX12" fmla="*/ 393708 w 768130"/>
                <a:gd name="connsiteY12" fmla="*/ 509419 h 534370"/>
                <a:gd name="connsiteX13" fmla="*/ 277377 w 768130"/>
                <a:gd name="connsiteY13" fmla="*/ 453597 h 534370"/>
                <a:gd name="connsiteX14" fmla="*/ 275185 w 768130"/>
                <a:gd name="connsiteY14" fmla="*/ 448386 h 534370"/>
                <a:gd name="connsiteX15" fmla="*/ 249368 w 768130"/>
                <a:gd name="connsiteY15" fmla="*/ 450905 h 534370"/>
                <a:gd name="connsiteX16" fmla="*/ 74212 w 768130"/>
                <a:gd name="connsiteY16" fmla="*/ 394801 h 534370"/>
                <a:gd name="connsiteX17" fmla="*/ 60737 w 768130"/>
                <a:gd name="connsiteY17" fmla="*/ 362549 h 534370"/>
                <a:gd name="connsiteX18" fmla="*/ 53115 w 768130"/>
                <a:gd name="connsiteY18" fmla="*/ 357027 h 534370"/>
                <a:gd name="connsiteX19" fmla="*/ 30762 w 768130"/>
                <a:gd name="connsiteY19" fmla="*/ 302951 h 534370"/>
                <a:gd name="connsiteX20" fmla="*/ 33437 w 768130"/>
                <a:gd name="connsiteY20" fmla="*/ 294309 h 534370"/>
                <a:gd name="connsiteX21" fmla="*/ 12366 w 768130"/>
                <a:gd name="connsiteY21" fmla="*/ 267389 h 534370"/>
                <a:gd name="connsiteX22" fmla="*/ 0 w 768130"/>
                <a:gd name="connsiteY22" fmla="*/ 214628 h 534370"/>
                <a:gd name="connsiteX23" fmla="*/ 157361 w 768130"/>
                <a:gd name="connsiteY23" fmla="*/ 79081 h 534370"/>
                <a:gd name="connsiteX24" fmla="*/ 218613 w 768130"/>
                <a:gd name="connsiteY24" fmla="*/ 89733 h 534370"/>
                <a:gd name="connsiteX25" fmla="*/ 260905 w 768130"/>
                <a:gd name="connsiteY25" fmla="*/ 114294 h 534370"/>
                <a:gd name="connsiteX26" fmla="*/ 269447 w 768130"/>
                <a:gd name="connsiteY26" fmla="*/ 80222 h 534370"/>
                <a:gd name="connsiteX27" fmla="*/ 419732 w 768130"/>
                <a:gd name="connsiteY27" fmla="*/ 0 h 534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68130" h="534370">
                  <a:moveTo>
                    <a:pt x="419732" y="0"/>
                  </a:moveTo>
                  <a:cubicBezTo>
                    <a:pt x="509811" y="0"/>
                    <a:pt x="582834" y="58807"/>
                    <a:pt x="582834" y="131348"/>
                  </a:cubicBezTo>
                  <a:cubicBezTo>
                    <a:pt x="582834" y="149483"/>
                    <a:pt x="578270" y="166760"/>
                    <a:pt x="570017" y="182474"/>
                  </a:cubicBezTo>
                  <a:lnTo>
                    <a:pt x="538157" y="220529"/>
                  </a:lnTo>
                  <a:lnTo>
                    <a:pt x="577285" y="248875"/>
                  </a:lnTo>
                  <a:cubicBezTo>
                    <a:pt x="584482" y="257186"/>
                    <a:pt x="590070" y="265909"/>
                    <a:pt x="593859" y="274953"/>
                  </a:cubicBezTo>
                  <a:lnTo>
                    <a:pt x="594029" y="275774"/>
                  </a:lnTo>
                  <a:lnTo>
                    <a:pt x="642352" y="281996"/>
                  </a:lnTo>
                  <a:cubicBezTo>
                    <a:pt x="716266" y="301936"/>
                    <a:pt x="768130" y="348616"/>
                    <a:pt x="768130" y="403022"/>
                  </a:cubicBezTo>
                  <a:cubicBezTo>
                    <a:pt x="768130" y="475563"/>
                    <a:pt x="675928" y="534370"/>
                    <a:pt x="562192" y="534370"/>
                  </a:cubicBezTo>
                  <a:cubicBezTo>
                    <a:pt x="540866" y="534370"/>
                    <a:pt x="520298" y="532303"/>
                    <a:pt x="500953" y="528465"/>
                  </a:cubicBezTo>
                  <a:lnTo>
                    <a:pt x="459680" y="515810"/>
                  </a:lnTo>
                  <a:lnTo>
                    <a:pt x="393708" y="509419"/>
                  </a:lnTo>
                  <a:cubicBezTo>
                    <a:pt x="341403" y="498803"/>
                    <a:pt x="299501" y="478696"/>
                    <a:pt x="277377" y="453597"/>
                  </a:cubicBezTo>
                  <a:lnTo>
                    <a:pt x="275185" y="448386"/>
                  </a:lnTo>
                  <a:lnTo>
                    <a:pt x="249368" y="450905"/>
                  </a:lnTo>
                  <a:cubicBezTo>
                    <a:pt x="170628" y="450905"/>
                    <a:pt x="103069" y="427771"/>
                    <a:pt x="74212" y="394801"/>
                  </a:cubicBezTo>
                  <a:lnTo>
                    <a:pt x="60737" y="362549"/>
                  </a:lnTo>
                  <a:lnTo>
                    <a:pt x="53115" y="357027"/>
                  </a:lnTo>
                  <a:cubicBezTo>
                    <a:pt x="38721" y="340406"/>
                    <a:pt x="30762" y="322133"/>
                    <a:pt x="30762" y="302951"/>
                  </a:cubicBezTo>
                  <a:lnTo>
                    <a:pt x="33437" y="294309"/>
                  </a:lnTo>
                  <a:lnTo>
                    <a:pt x="12366" y="267389"/>
                  </a:lnTo>
                  <a:cubicBezTo>
                    <a:pt x="4403" y="251173"/>
                    <a:pt x="0" y="233343"/>
                    <a:pt x="0" y="214628"/>
                  </a:cubicBezTo>
                  <a:cubicBezTo>
                    <a:pt x="0" y="139767"/>
                    <a:pt x="70453" y="79081"/>
                    <a:pt x="157361" y="79081"/>
                  </a:cubicBezTo>
                  <a:cubicBezTo>
                    <a:pt x="179088" y="79081"/>
                    <a:pt x="199787" y="82874"/>
                    <a:pt x="218613" y="89733"/>
                  </a:cubicBezTo>
                  <a:lnTo>
                    <a:pt x="260905" y="114294"/>
                  </a:lnTo>
                  <a:lnTo>
                    <a:pt x="269447" y="80222"/>
                  </a:lnTo>
                  <a:cubicBezTo>
                    <a:pt x="294208" y="33079"/>
                    <a:pt x="352173" y="0"/>
                    <a:pt x="4197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84" name="组合 383"/>
            <p:cNvGrpSpPr/>
            <p:nvPr/>
          </p:nvGrpSpPr>
          <p:grpSpPr>
            <a:xfrm>
              <a:off x="9637518" y="1386896"/>
              <a:ext cx="1437361" cy="365297"/>
              <a:chOff x="10034394" y="1348678"/>
              <a:chExt cx="1437361" cy="365297"/>
            </a:xfrm>
          </p:grpSpPr>
          <p:grpSp>
            <p:nvGrpSpPr>
              <p:cNvPr id="385" name="组合 384"/>
              <p:cNvGrpSpPr/>
              <p:nvPr/>
            </p:nvGrpSpPr>
            <p:grpSpPr>
              <a:xfrm>
                <a:off x="10245947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396" name="弧形 395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7" name="弧形 396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86" name="组合 385"/>
              <p:cNvGrpSpPr/>
              <p:nvPr/>
            </p:nvGrpSpPr>
            <p:grpSpPr>
              <a:xfrm>
                <a:off x="10034394" y="1452941"/>
                <a:ext cx="757582" cy="261025"/>
                <a:chOff x="9582112" y="1708334"/>
                <a:chExt cx="1020048" cy="351458"/>
              </a:xfrm>
            </p:grpSpPr>
            <p:sp>
              <p:nvSpPr>
                <p:cNvPr id="393" name="弧形 392"/>
                <p:cNvSpPr/>
                <p:nvPr/>
              </p:nvSpPr>
              <p:spPr>
                <a:xfrm rot="10336925">
                  <a:off x="9582112" y="1708334"/>
                  <a:ext cx="481353" cy="327421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4" name="弧形 393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5" name="弧形 394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87" name="组合 386"/>
              <p:cNvGrpSpPr/>
              <p:nvPr/>
            </p:nvGrpSpPr>
            <p:grpSpPr>
              <a:xfrm>
                <a:off x="10925729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391" name="弧形 390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2" name="弧形 391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88" name="组合 387"/>
              <p:cNvGrpSpPr/>
              <p:nvPr/>
            </p:nvGrpSpPr>
            <p:grpSpPr>
              <a:xfrm>
                <a:off x="10878078" y="1465093"/>
                <a:ext cx="593677" cy="248882"/>
                <a:chOff x="9802802" y="1724686"/>
                <a:chExt cx="799358" cy="335106"/>
              </a:xfrm>
            </p:grpSpPr>
            <p:sp>
              <p:nvSpPr>
                <p:cNvPr id="389" name="弧形 388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0" name="弧形 389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399" name="组合 398"/>
          <p:cNvGrpSpPr/>
          <p:nvPr/>
        </p:nvGrpSpPr>
        <p:grpSpPr>
          <a:xfrm>
            <a:off x="2173812" y="4819146"/>
            <a:ext cx="857819" cy="1064520"/>
            <a:chOff x="5453062" y="-884238"/>
            <a:chExt cx="5006976" cy="6213475"/>
          </a:xfrm>
        </p:grpSpPr>
        <p:sp>
          <p:nvSpPr>
            <p:cNvPr id="400" name="Freeform 5"/>
            <p:cNvSpPr>
              <a:spLocks noEditPoints="1"/>
            </p:cNvSpPr>
            <p:nvPr/>
          </p:nvSpPr>
          <p:spPr bwMode="auto">
            <a:xfrm>
              <a:off x="7769225" y="2909888"/>
              <a:ext cx="838200" cy="601663"/>
            </a:xfrm>
            <a:custGeom>
              <a:avLst/>
              <a:gdLst>
                <a:gd name="T0" fmla="*/ 99 w 223"/>
                <a:gd name="T1" fmla="*/ 0 h 160"/>
                <a:gd name="T2" fmla="*/ 105 w 223"/>
                <a:gd name="T3" fmla="*/ 160 h 160"/>
                <a:gd name="T4" fmla="*/ 99 w 223"/>
                <a:gd name="T5" fmla="*/ 0 h 160"/>
                <a:gd name="T6" fmla="*/ 106 w 223"/>
                <a:gd name="T7" fmla="*/ 18 h 160"/>
                <a:gd name="T8" fmla="*/ 102 w 223"/>
                <a:gd name="T9" fmla="*/ 141 h 160"/>
                <a:gd name="T10" fmla="*/ 106 w 223"/>
                <a:gd name="T11" fmla="*/ 1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160">
                  <a:moveTo>
                    <a:pt x="99" y="0"/>
                  </a:moveTo>
                  <a:cubicBezTo>
                    <a:pt x="223" y="0"/>
                    <a:pt x="206" y="160"/>
                    <a:pt x="105" y="160"/>
                  </a:cubicBezTo>
                  <a:cubicBezTo>
                    <a:pt x="2" y="160"/>
                    <a:pt x="0" y="0"/>
                    <a:pt x="99" y="0"/>
                  </a:cubicBezTo>
                  <a:close/>
                  <a:moveTo>
                    <a:pt x="106" y="18"/>
                  </a:moveTo>
                  <a:cubicBezTo>
                    <a:pt x="19" y="18"/>
                    <a:pt x="25" y="142"/>
                    <a:pt x="102" y="141"/>
                  </a:cubicBezTo>
                  <a:cubicBezTo>
                    <a:pt x="194" y="140"/>
                    <a:pt x="176" y="19"/>
                    <a:pt x="106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6"/>
            <p:cNvSpPr>
              <a:spLocks noEditPoints="1"/>
            </p:cNvSpPr>
            <p:nvPr/>
          </p:nvSpPr>
          <p:spPr bwMode="auto">
            <a:xfrm>
              <a:off x="5453062" y="-884238"/>
              <a:ext cx="5006976" cy="6213475"/>
            </a:xfrm>
            <a:custGeom>
              <a:avLst/>
              <a:gdLst>
                <a:gd name="T0" fmla="*/ 936 w 1332"/>
                <a:gd name="T1" fmla="*/ 141 h 1654"/>
                <a:gd name="T2" fmla="*/ 1168 w 1332"/>
                <a:gd name="T3" fmla="*/ 444 h 1654"/>
                <a:gd name="T4" fmla="*/ 909 w 1332"/>
                <a:gd name="T5" fmla="*/ 894 h 1654"/>
                <a:gd name="T6" fmla="*/ 1201 w 1332"/>
                <a:gd name="T7" fmla="*/ 947 h 1654"/>
                <a:gd name="T8" fmla="*/ 1066 w 1332"/>
                <a:gd name="T9" fmla="*/ 1355 h 1654"/>
                <a:gd name="T10" fmla="*/ 552 w 1332"/>
                <a:gd name="T11" fmla="*/ 1393 h 1654"/>
                <a:gd name="T12" fmla="*/ 203 w 1332"/>
                <a:gd name="T13" fmla="*/ 1593 h 1654"/>
                <a:gd name="T14" fmla="*/ 225 w 1332"/>
                <a:gd name="T15" fmla="*/ 923 h 1654"/>
                <a:gd name="T16" fmla="*/ 271 w 1332"/>
                <a:gd name="T17" fmla="*/ 422 h 1654"/>
                <a:gd name="T18" fmla="*/ 756 w 1332"/>
                <a:gd name="T19" fmla="*/ 24 h 1654"/>
                <a:gd name="T20" fmla="*/ 418 w 1332"/>
                <a:gd name="T21" fmla="*/ 824 h 1654"/>
                <a:gd name="T22" fmla="*/ 298 w 1332"/>
                <a:gd name="T23" fmla="*/ 490 h 1654"/>
                <a:gd name="T24" fmla="*/ 288 w 1332"/>
                <a:gd name="T25" fmla="*/ 584 h 1654"/>
                <a:gd name="T26" fmla="*/ 815 w 1332"/>
                <a:gd name="T27" fmla="*/ 198 h 1654"/>
                <a:gd name="T28" fmla="*/ 685 w 1332"/>
                <a:gd name="T29" fmla="*/ 122 h 1654"/>
                <a:gd name="T30" fmla="*/ 685 w 1332"/>
                <a:gd name="T31" fmla="*/ 122 h 1654"/>
                <a:gd name="T32" fmla="*/ 1149 w 1332"/>
                <a:gd name="T33" fmla="*/ 311 h 1654"/>
                <a:gd name="T34" fmla="*/ 921 w 1332"/>
                <a:gd name="T35" fmla="*/ 428 h 1654"/>
                <a:gd name="T36" fmla="*/ 1040 w 1332"/>
                <a:gd name="T37" fmla="*/ 420 h 1654"/>
                <a:gd name="T38" fmla="*/ 909 w 1332"/>
                <a:gd name="T39" fmla="*/ 213 h 1654"/>
                <a:gd name="T40" fmla="*/ 767 w 1332"/>
                <a:gd name="T41" fmla="*/ 835 h 1654"/>
                <a:gd name="T42" fmla="*/ 699 w 1332"/>
                <a:gd name="T43" fmla="*/ 795 h 1654"/>
                <a:gd name="T44" fmla="*/ 989 w 1332"/>
                <a:gd name="T45" fmla="*/ 284 h 1654"/>
                <a:gd name="T46" fmla="*/ 713 w 1332"/>
                <a:gd name="T47" fmla="*/ 286 h 1654"/>
                <a:gd name="T48" fmla="*/ 469 w 1332"/>
                <a:gd name="T49" fmla="*/ 481 h 1654"/>
                <a:gd name="T50" fmla="*/ 450 w 1332"/>
                <a:gd name="T51" fmla="*/ 658 h 1654"/>
                <a:gd name="T52" fmla="*/ 455 w 1332"/>
                <a:gd name="T53" fmla="*/ 789 h 1654"/>
                <a:gd name="T54" fmla="*/ 810 w 1332"/>
                <a:gd name="T55" fmla="*/ 816 h 1654"/>
                <a:gd name="T56" fmla="*/ 660 w 1332"/>
                <a:gd name="T57" fmla="*/ 735 h 1654"/>
                <a:gd name="T58" fmla="*/ 882 w 1332"/>
                <a:gd name="T59" fmla="*/ 683 h 1654"/>
                <a:gd name="T60" fmla="*/ 838 w 1332"/>
                <a:gd name="T61" fmla="*/ 481 h 1654"/>
                <a:gd name="T62" fmla="*/ 809 w 1332"/>
                <a:gd name="T63" fmla="*/ 353 h 1654"/>
                <a:gd name="T64" fmla="*/ 447 w 1332"/>
                <a:gd name="T65" fmla="*/ 623 h 1654"/>
                <a:gd name="T66" fmla="*/ 549 w 1332"/>
                <a:gd name="T67" fmla="*/ 611 h 1654"/>
                <a:gd name="T68" fmla="*/ 641 w 1332"/>
                <a:gd name="T69" fmla="*/ 631 h 1654"/>
                <a:gd name="T70" fmla="*/ 831 w 1332"/>
                <a:gd name="T71" fmla="*/ 790 h 1654"/>
                <a:gd name="T72" fmla="*/ 861 w 1332"/>
                <a:gd name="T73" fmla="*/ 706 h 1654"/>
                <a:gd name="T74" fmla="*/ 641 w 1332"/>
                <a:gd name="T75" fmla="*/ 631 h 1654"/>
                <a:gd name="T76" fmla="*/ 889 w 1332"/>
                <a:gd name="T77" fmla="*/ 790 h 1654"/>
                <a:gd name="T78" fmla="*/ 525 w 1332"/>
                <a:gd name="T79" fmla="*/ 916 h 1654"/>
                <a:gd name="T80" fmla="*/ 582 w 1332"/>
                <a:gd name="T81" fmla="*/ 912 h 1654"/>
                <a:gd name="T82" fmla="*/ 582 w 1332"/>
                <a:gd name="T83" fmla="*/ 912 h 1654"/>
                <a:gd name="T84" fmla="*/ 672 w 1332"/>
                <a:gd name="T85" fmla="*/ 930 h 1654"/>
                <a:gd name="T86" fmla="*/ 419 w 1332"/>
                <a:gd name="T87" fmla="*/ 1211 h 1654"/>
                <a:gd name="T88" fmla="*/ 887 w 1332"/>
                <a:gd name="T89" fmla="*/ 1243 h 1654"/>
                <a:gd name="T90" fmla="*/ 881 w 1332"/>
                <a:gd name="T91" fmla="*/ 982 h 1654"/>
                <a:gd name="T92" fmla="*/ 714 w 1332"/>
                <a:gd name="T93" fmla="*/ 937 h 1654"/>
                <a:gd name="T94" fmla="*/ 794 w 1332"/>
                <a:gd name="T95" fmla="*/ 934 h 1654"/>
                <a:gd name="T96" fmla="*/ 981 w 1332"/>
                <a:gd name="T97" fmla="*/ 1116 h 1654"/>
                <a:gd name="T98" fmla="*/ 1163 w 1332"/>
                <a:gd name="T99" fmla="*/ 985 h 1654"/>
                <a:gd name="T100" fmla="*/ 212 w 1332"/>
                <a:gd name="T101" fmla="*/ 1007 h 1654"/>
                <a:gd name="T102" fmla="*/ 292 w 1332"/>
                <a:gd name="T103" fmla="*/ 1256 h 1654"/>
                <a:gd name="T104" fmla="*/ 350 w 1332"/>
                <a:gd name="T105" fmla="*/ 1062 h 1654"/>
                <a:gd name="T106" fmla="*/ 951 w 1332"/>
                <a:gd name="T107" fmla="*/ 1097 h 1654"/>
                <a:gd name="T108" fmla="*/ 1197 w 1332"/>
                <a:gd name="T109" fmla="*/ 1020 h 1654"/>
                <a:gd name="T110" fmla="*/ 1197 w 1332"/>
                <a:gd name="T111" fmla="*/ 1020 h 1654"/>
                <a:gd name="T112" fmla="*/ 446 w 1332"/>
                <a:gd name="T113" fmla="*/ 1271 h 1654"/>
                <a:gd name="T114" fmla="*/ 280 w 1332"/>
                <a:gd name="T115" fmla="*/ 1580 h 1654"/>
                <a:gd name="T116" fmla="*/ 268 w 1332"/>
                <a:gd name="T117" fmla="*/ 1328 h 1654"/>
                <a:gd name="T118" fmla="*/ 268 w 1332"/>
                <a:gd name="T119" fmla="*/ 1328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32" h="1654">
                  <a:moveTo>
                    <a:pt x="756" y="24"/>
                  </a:moveTo>
                  <a:cubicBezTo>
                    <a:pt x="796" y="43"/>
                    <a:pt x="853" y="88"/>
                    <a:pt x="877" y="176"/>
                  </a:cubicBezTo>
                  <a:cubicBezTo>
                    <a:pt x="895" y="158"/>
                    <a:pt x="899" y="149"/>
                    <a:pt x="936" y="141"/>
                  </a:cubicBezTo>
                  <a:cubicBezTo>
                    <a:pt x="978" y="82"/>
                    <a:pt x="1055" y="107"/>
                    <a:pt x="1081" y="133"/>
                  </a:cubicBezTo>
                  <a:cubicBezTo>
                    <a:pt x="1205" y="138"/>
                    <a:pt x="1239" y="223"/>
                    <a:pt x="1235" y="292"/>
                  </a:cubicBezTo>
                  <a:cubicBezTo>
                    <a:pt x="1230" y="364"/>
                    <a:pt x="1215" y="398"/>
                    <a:pt x="1168" y="444"/>
                  </a:cubicBezTo>
                  <a:cubicBezTo>
                    <a:pt x="1171" y="525"/>
                    <a:pt x="1103" y="538"/>
                    <a:pt x="1094" y="557"/>
                  </a:cubicBezTo>
                  <a:cubicBezTo>
                    <a:pt x="1086" y="575"/>
                    <a:pt x="1121" y="637"/>
                    <a:pt x="1029" y="710"/>
                  </a:cubicBezTo>
                  <a:cubicBezTo>
                    <a:pt x="1018" y="771"/>
                    <a:pt x="974" y="837"/>
                    <a:pt x="909" y="894"/>
                  </a:cubicBezTo>
                  <a:cubicBezTo>
                    <a:pt x="897" y="907"/>
                    <a:pt x="881" y="927"/>
                    <a:pt x="905" y="935"/>
                  </a:cubicBezTo>
                  <a:cubicBezTo>
                    <a:pt x="941" y="927"/>
                    <a:pt x="944" y="954"/>
                    <a:pt x="952" y="959"/>
                  </a:cubicBezTo>
                  <a:cubicBezTo>
                    <a:pt x="1025" y="831"/>
                    <a:pt x="1180" y="892"/>
                    <a:pt x="1201" y="947"/>
                  </a:cubicBezTo>
                  <a:cubicBezTo>
                    <a:pt x="1201" y="947"/>
                    <a:pt x="1201" y="969"/>
                    <a:pt x="1223" y="969"/>
                  </a:cubicBezTo>
                  <a:cubicBezTo>
                    <a:pt x="1265" y="969"/>
                    <a:pt x="1332" y="1074"/>
                    <a:pt x="1197" y="1239"/>
                  </a:cubicBezTo>
                  <a:cubicBezTo>
                    <a:pt x="1182" y="1317"/>
                    <a:pt x="1139" y="1388"/>
                    <a:pt x="1066" y="1355"/>
                  </a:cubicBezTo>
                  <a:cubicBezTo>
                    <a:pt x="1045" y="1343"/>
                    <a:pt x="1032" y="1350"/>
                    <a:pt x="1004" y="1351"/>
                  </a:cubicBezTo>
                  <a:cubicBezTo>
                    <a:pt x="936" y="1351"/>
                    <a:pt x="928" y="1286"/>
                    <a:pt x="895" y="1317"/>
                  </a:cubicBezTo>
                  <a:cubicBezTo>
                    <a:pt x="866" y="1338"/>
                    <a:pt x="787" y="1423"/>
                    <a:pt x="552" y="1393"/>
                  </a:cubicBezTo>
                  <a:cubicBezTo>
                    <a:pt x="535" y="1476"/>
                    <a:pt x="536" y="1502"/>
                    <a:pt x="498" y="1510"/>
                  </a:cubicBezTo>
                  <a:cubicBezTo>
                    <a:pt x="492" y="1563"/>
                    <a:pt x="466" y="1654"/>
                    <a:pt x="346" y="1651"/>
                  </a:cubicBezTo>
                  <a:cubicBezTo>
                    <a:pt x="256" y="1649"/>
                    <a:pt x="258" y="1598"/>
                    <a:pt x="203" y="1593"/>
                  </a:cubicBezTo>
                  <a:cubicBezTo>
                    <a:pt x="155" y="1571"/>
                    <a:pt x="155" y="1430"/>
                    <a:pt x="201" y="1330"/>
                  </a:cubicBezTo>
                  <a:cubicBezTo>
                    <a:pt x="0" y="1288"/>
                    <a:pt x="17" y="1030"/>
                    <a:pt x="131" y="1004"/>
                  </a:cubicBezTo>
                  <a:cubicBezTo>
                    <a:pt x="133" y="921"/>
                    <a:pt x="209" y="923"/>
                    <a:pt x="225" y="923"/>
                  </a:cubicBezTo>
                  <a:cubicBezTo>
                    <a:pt x="239" y="902"/>
                    <a:pt x="290" y="864"/>
                    <a:pt x="329" y="856"/>
                  </a:cubicBezTo>
                  <a:cubicBezTo>
                    <a:pt x="329" y="855"/>
                    <a:pt x="187" y="801"/>
                    <a:pt x="202" y="661"/>
                  </a:cubicBezTo>
                  <a:cubicBezTo>
                    <a:pt x="119" y="548"/>
                    <a:pt x="204" y="423"/>
                    <a:pt x="271" y="422"/>
                  </a:cubicBezTo>
                  <a:cubicBezTo>
                    <a:pt x="289" y="361"/>
                    <a:pt x="315" y="297"/>
                    <a:pt x="351" y="236"/>
                  </a:cubicBezTo>
                  <a:cubicBezTo>
                    <a:pt x="433" y="97"/>
                    <a:pt x="531" y="51"/>
                    <a:pt x="565" y="34"/>
                  </a:cubicBezTo>
                  <a:cubicBezTo>
                    <a:pt x="640" y="1"/>
                    <a:pt x="704" y="0"/>
                    <a:pt x="756" y="24"/>
                  </a:cubicBezTo>
                  <a:close/>
                  <a:moveTo>
                    <a:pt x="418" y="824"/>
                  </a:moveTo>
                  <a:cubicBezTo>
                    <a:pt x="408" y="833"/>
                    <a:pt x="470" y="835"/>
                    <a:pt x="467" y="827"/>
                  </a:cubicBezTo>
                  <a:cubicBezTo>
                    <a:pt x="462" y="810"/>
                    <a:pt x="440" y="805"/>
                    <a:pt x="418" y="824"/>
                  </a:cubicBezTo>
                  <a:close/>
                  <a:moveTo>
                    <a:pt x="777" y="86"/>
                  </a:moveTo>
                  <a:cubicBezTo>
                    <a:pt x="735" y="57"/>
                    <a:pt x="694" y="44"/>
                    <a:pt x="629" y="59"/>
                  </a:cubicBezTo>
                  <a:cubicBezTo>
                    <a:pt x="540" y="87"/>
                    <a:pt x="356" y="216"/>
                    <a:pt x="298" y="490"/>
                  </a:cubicBezTo>
                  <a:cubicBezTo>
                    <a:pt x="290" y="518"/>
                    <a:pt x="297" y="463"/>
                    <a:pt x="281" y="460"/>
                  </a:cubicBezTo>
                  <a:cubicBezTo>
                    <a:pt x="220" y="449"/>
                    <a:pt x="187" y="565"/>
                    <a:pt x="225" y="621"/>
                  </a:cubicBezTo>
                  <a:cubicBezTo>
                    <a:pt x="238" y="641"/>
                    <a:pt x="250" y="603"/>
                    <a:pt x="288" y="584"/>
                  </a:cubicBezTo>
                  <a:cubicBezTo>
                    <a:pt x="321" y="566"/>
                    <a:pt x="369" y="570"/>
                    <a:pt x="377" y="555"/>
                  </a:cubicBezTo>
                  <a:cubicBezTo>
                    <a:pt x="481" y="338"/>
                    <a:pt x="633" y="306"/>
                    <a:pt x="624" y="291"/>
                  </a:cubicBezTo>
                  <a:cubicBezTo>
                    <a:pt x="515" y="120"/>
                    <a:pt x="780" y="16"/>
                    <a:pt x="815" y="198"/>
                  </a:cubicBezTo>
                  <a:cubicBezTo>
                    <a:pt x="818" y="215"/>
                    <a:pt x="819" y="226"/>
                    <a:pt x="829" y="222"/>
                  </a:cubicBezTo>
                  <a:cubicBezTo>
                    <a:pt x="855" y="216"/>
                    <a:pt x="827" y="122"/>
                    <a:pt x="777" y="86"/>
                  </a:cubicBezTo>
                  <a:close/>
                  <a:moveTo>
                    <a:pt x="685" y="122"/>
                  </a:moveTo>
                  <a:cubicBezTo>
                    <a:pt x="625" y="147"/>
                    <a:pt x="586" y="214"/>
                    <a:pt x="644" y="286"/>
                  </a:cubicBezTo>
                  <a:cubicBezTo>
                    <a:pt x="720" y="276"/>
                    <a:pt x="805" y="233"/>
                    <a:pt x="807" y="227"/>
                  </a:cubicBezTo>
                  <a:cubicBezTo>
                    <a:pt x="801" y="138"/>
                    <a:pt x="738" y="103"/>
                    <a:pt x="685" y="122"/>
                  </a:cubicBezTo>
                  <a:close/>
                  <a:moveTo>
                    <a:pt x="986" y="168"/>
                  </a:moveTo>
                  <a:cubicBezTo>
                    <a:pt x="1042" y="156"/>
                    <a:pt x="1082" y="232"/>
                    <a:pt x="1074" y="283"/>
                  </a:cubicBezTo>
                  <a:cubicBezTo>
                    <a:pt x="1112" y="335"/>
                    <a:pt x="1158" y="291"/>
                    <a:pt x="1149" y="311"/>
                  </a:cubicBezTo>
                  <a:cubicBezTo>
                    <a:pt x="1127" y="358"/>
                    <a:pt x="1057" y="308"/>
                    <a:pt x="1044" y="325"/>
                  </a:cubicBezTo>
                  <a:cubicBezTo>
                    <a:pt x="1003" y="357"/>
                    <a:pt x="957" y="379"/>
                    <a:pt x="906" y="386"/>
                  </a:cubicBezTo>
                  <a:cubicBezTo>
                    <a:pt x="916" y="398"/>
                    <a:pt x="921" y="411"/>
                    <a:pt x="921" y="428"/>
                  </a:cubicBezTo>
                  <a:cubicBezTo>
                    <a:pt x="966" y="423"/>
                    <a:pt x="1022" y="422"/>
                    <a:pt x="1059" y="485"/>
                  </a:cubicBezTo>
                  <a:cubicBezTo>
                    <a:pt x="1102" y="506"/>
                    <a:pt x="1125" y="461"/>
                    <a:pt x="1114" y="436"/>
                  </a:cubicBezTo>
                  <a:cubicBezTo>
                    <a:pt x="1084" y="445"/>
                    <a:pt x="1049" y="438"/>
                    <a:pt x="1040" y="420"/>
                  </a:cubicBezTo>
                  <a:cubicBezTo>
                    <a:pt x="1228" y="460"/>
                    <a:pt x="1242" y="155"/>
                    <a:pt x="1055" y="173"/>
                  </a:cubicBezTo>
                  <a:cubicBezTo>
                    <a:pt x="1042" y="144"/>
                    <a:pt x="992" y="144"/>
                    <a:pt x="986" y="168"/>
                  </a:cubicBezTo>
                  <a:close/>
                  <a:moveTo>
                    <a:pt x="909" y="213"/>
                  </a:moveTo>
                  <a:cubicBezTo>
                    <a:pt x="948" y="203"/>
                    <a:pt x="1026" y="227"/>
                    <a:pt x="1039" y="238"/>
                  </a:cubicBezTo>
                  <a:cubicBezTo>
                    <a:pt x="1028" y="187"/>
                    <a:pt x="951" y="161"/>
                    <a:pt x="909" y="213"/>
                  </a:cubicBezTo>
                  <a:close/>
                  <a:moveTo>
                    <a:pt x="767" y="835"/>
                  </a:moveTo>
                  <a:cubicBezTo>
                    <a:pt x="799" y="828"/>
                    <a:pt x="795" y="800"/>
                    <a:pt x="788" y="797"/>
                  </a:cubicBezTo>
                  <a:cubicBezTo>
                    <a:pt x="780" y="793"/>
                    <a:pt x="751" y="792"/>
                    <a:pt x="769" y="829"/>
                  </a:cubicBezTo>
                  <a:cubicBezTo>
                    <a:pt x="745" y="805"/>
                    <a:pt x="703" y="784"/>
                    <a:pt x="699" y="795"/>
                  </a:cubicBezTo>
                  <a:cubicBezTo>
                    <a:pt x="673" y="869"/>
                    <a:pt x="740" y="887"/>
                    <a:pt x="767" y="835"/>
                  </a:cubicBezTo>
                  <a:close/>
                  <a:moveTo>
                    <a:pt x="681" y="415"/>
                  </a:moveTo>
                  <a:cubicBezTo>
                    <a:pt x="780" y="354"/>
                    <a:pt x="852" y="295"/>
                    <a:pt x="989" y="284"/>
                  </a:cubicBezTo>
                  <a:cubicBezTo>
                    <a:pt x="1002" y="283"/>
                    <a:pt x="1037" y="287"/>
                    <a:pt x="1040" y="273"/>
                  </a:cubicBezTo>
                  <a:cubicBezTo>
                    <a:pt x="1043" y="262"/>
                    <a:pt x="985" y="229"/>
                    <a:pt x="871" y="236"/>
                  </a:cubicBezTo>
                  <a:cubicBezTo>
                    <a:pt x="809" y="240"/>
                    <a:pt x="796" y="264"/>
                    <a:pt x="713" y="286"/>
                  </a:cubicBezTo>
                  <a:cubicBezTo>
                    <a:pt x="618" y="312"/>
                    <a:pt x="512" y="376"/>
                    <a:pt x="472" y="454"/>
                  </a:cubicBezTo>
                  <a:cubicBezTo>
                    <a:pt x="460" y="478"/>
                    <a:pt x="597" y="467"/>
                    <a:pt x="681" y="415"/>
                  </a:cubicBezTo>
                  <a:close/>
                  <a:moveTo>
                    <a:pt x="469" y="481"/>
                  </a:moveTo>
                  <a:cubicBezTo>
                    <a:pt x="500" y="587"/>
                    <a:pt x="554" y="556"/>
                    <a:pt x="563" y="599"/>
                  </a:cubicBezTo>
                  <a:cubicBezTo>
                    <a:pt x="571" y="632"/>
                    <a:pt x="547" y="629"/>
                    <a:pt x="541" y="639"/>
                  </a:cubicBezTo>
                  <a:cubicBezTo>
                    <a:pt x="546" y="680"/>
                    <a:pt x="502" y="723"/>
                    <a:pt x="450" y="658"/>
                  </a:cubicBezTo>
                  <a:cubicBezTo>
                    <a:pt x="429" y="632"/>
                    <a:pt x="409" y="602"/>
                    <a:pt x="377" y="589"/>
                  </a:cubicBezTo>
                  <a:cubicBezTo>
                    <a:pt x="326" y="570"/>
                    <a:pt x="273" y="604"/>
                    <a:pt x="261" y="626"/>
                  </a:cubicBezTo>
                  <a:cubicBezTo>
                    <a:pt x="196" y="747"/>
                    <a:pt x="359" y="854"/>
                    <a:pt x="455" y="789"/>
                  </a:cubicBezTo>
                  <a:cubicBezTo>
                    <a:pt x="474" y="776"/>
                    <a:pt x="565" y="910"/>
                    <a:pt x="678" y="908"/>
                  </a:cubicBezTo>
                  <a:cubicBezTo>
                    <a:pt x="731" y="907"/>
                    <a:pt x="782" y="897"/>
                    <a:pt x="817" y="864"/>
                  </a:cubicBezTo>
                  <a:cubicBezTo>
                    <a:pt x="836" y="844"/>
                    <a:pt x="879" y="795"/>
                    <a:pt x="810" y="816"/>
                  </a:cubicBezTo>
                  <a:cubicBezTo>
                    <a:pt x="788" y="823"/>
                    <a:pt x="801" y="851"/>
                    <a:pt x="769" y="860"/>
                  </a:cubicBezTo>
                  <a:cubicBezTo>
                    <a:pt x="754" y="866"/>
                    <a:pt x="742" y="893"/>
                    <a:pt x="711" y="883"/>
                  </a:cubicBezTo>
                  <a:cubicBezTo>
                    <a:pt x="652" y="860"/>
                    <a:pt x="701" y="760"/>
                    <a:pt x="660" y="735"/>
                  </a:cubicBezTo>
                  <a:cubicBezTo>
                    <a:pt x="619" y="710"/>
                    <a:pt x="593" y="633"/>
                    <a:pt x="621" y="600"/>
                  </a:cubicBezTo>
                  <a:cubicBezTo>
                    <a:pt x="644" y="578"/>
                    <a:pt x="719" y="651"/>
                    <a:pt x="769" y="646"/>
                  </a:cubicBezTo>
                  <a:cubicBezTo>
                    <a:pt x="819" y="641"/>
                    <a:pt x="846" y="677"/>
                    <a:pt x="882" y="683"/>
                  </a:cubicBezTo>
                  <a:cubicBezTo>
                    <a:pt x="1098" y="714"/>
                    <a:pt x="1073" y="510"/>
                    <a:pt x="993" y="473"/>
                  </a:cubicBezTo>
                  <a:cubicBezTo>
                    <a:pt x="936" y="449"/>
                    <a:pt x="871" y="460"/>
                    <a:pt x="822" y="506"/>
                  </a:cubicBezTo>
                  <a:cubicBezTo>
                    <a:pt x="822" y="500"/>
                    <a:pt x="838" y="487"/>
                    <a:pt x="838" y="481"/>
                  </a:cubicBezTo>
                  <a:cubicBezTo>
                    <a:pt x="825" y="458"/>
                    <a:pt x="807" y="407"/>
                    <a:pt x="833" y="387"/>
                  </a:cubicBezTo>
                  <a:cubicBezTo>
                    <a:pt x="857" y="374"/>
                    <a:pt x="861" y="449"/>
                    <a:pt x="889" y="444"/>
                  </a:cubicBezTo>
                  <a:cubicBezTo>
                    <a:pt x="898" y="442"/>
                    <a:pt x="868" y="311"/>
                    <a:pt x="809" y="353"/>
                  </a:cubicBezTo>
                  <a:cubicBezTo>
                    <a:pt x="775" y="378"/>
                    <a:pt x="594" y="511"/>
                    <a:pt x="469" y="481"/>
                  </a:cubicBezTo>
                  <a:close/>
                  <a:moveTo>
                    <a:pt x="402" y="544"/>
                  </a:moveTo>
                  <a:cubicBezTo>
                    <a:pt x="389" y="572"/>
                    <a:pt x="436" y="605"/>
                    <a:pt x="447" y="623"/>
                  </a:cubicBezTo>
                  <a:cubicBezTo>
                    <a:pt x="473" y="671"/>
                    <a:pt x="506" y="674"/>
                    <a:pt x="518" y="661"/>
                  </a:cubicBezTo>
                  <a:cubicBezTo>
                    <a:pt x="530" y="648"/>
                    <a:pt x="520" y="640"/>
                    <a:pt x="526" y="629"/>
                  </a:cubicBezTo>
                  <a:cubicBezTo>
                    <a:pt x="539" y="627"/>
                    <a:pt x="548" y="622"/>
                    <a:pt x="549" y="611"/>
                  </a:cubicBezTo>
                  <a:cubicBezTo>
                    <a:pt x="551" y="586"/>
                    <a:pt x="497" y="584"/>
                    <a:pt x="486" y="567"/>
                  </a:cubicBezTo>
                  <a:cubicBezTo>
                    <a:pt x="475" y="537"/>
                    <a:pt x="452" y="434"/>
                    <a:pt x="402" y="544"/>
                  </a:cubicBezTo>
                  <a:close/>
                  <a:moveTo>
                    <a:pt x="641" y="631"/>
                  </a:moveTo>
                  <a:cubicBezTo>
                    <a:pt x="629" y="725"/>
                    <a:pt x="683" y="698"/>
                    <a:pt x="688" y="723"/>
                  </a:cubicBezTo>
                  <a:cubicBezTo>
                    <a:pt x="704" y="803"/>
                    <a:pt x="770" y="786"/>
                    <a:pt x="780" y="775"/>
                  </a:cubicBezTo>
                  <a:cubicBezTo>
                    <a:pt x="790" y="765"/>
                    <a:pt x="815" y="790"/>
                    <a:pt x="831" y="790"/>
                  </a:cubicBezTo>
                  <a:cubicBezTo>
                    <a:pt x="857" y="790"/>
                    <a:pt x="865" y="768"/>
                    <a:pt x="879" y="768"/>
                  </a:cubicBezTo>
                  <a:cubicBezTo>
                    <a:pt x="948" y="768"/>
                    <a:pt x="961" y="734"/>
                    <a:pt x="946" y="710"/>
                  </a:cubicBezTo>
                  <a:cubicBezTo>
                    <a:pt x="921" y="703"/>
                    <a:pt x="911" y="720"/>
                    <a:pt x="861" y="706"/>
                  </a:cubicBezTo>
                  <a:cubicBezTo>
                    <a:pt x="843" y="700"/>
                    <a:pt x="822" y="679"/>
                    <a:pt x="802" y="672"/>
                  </a:cubicBezTo>
                  <a:cubicBezTo>
                    <a:pt x="776" y="663"/>
                    <a:pt x="745" y="669"/>
                    <a:pt x="719" y="663"/>
                  </a:cubicBezTo>
                  <a:cubicBezTo>
                    <a:pt x="694" y="656"/>
                    <a:pt x="642" y="612"/>
                    <a:pt x="641" y="631"/>
                  </a:cubicBezTo>
                  <a:close/>
                  <a:moveTo>
                    <a:pt x="825" y="889"/>
                  </a:moveTo>
                  <a:cubicBezTo>
                    <a:pt x="855" y="905"/>
                    <a:pt x="916" y="828"/>
                    <a:pt x="929" y="799"/>
                  </a:cubicBezTo>
                  <a:cubicBezTo>
                    <a:pt x="938" y="777"/>
                    <a:pt x="893" y="777"/>
                    <a:pt x="889" y="790"/>
                  </a:cubicBezTo>
                  <a:cubicBezTo>
                    <a:pt x="867" y="854"/>
                    <a:pt x="829" y="864"/>
                    <a:pt x="825" y="889"/>
                  </a:cubicBezTo>
                  <a:close/>
                  <a:moveTo>
                    <a:pt x="376" y="1001"/>
                  </a:moveTo>
                  <a:cubicBezTo>
                    <a:pt x="382" y="1009"/>
                    <a:pt x="498" y="938"/>
                    <a:pt x="525" y="916"/>
                  </a:cubicBezTo>
                  <a:cubicBezTo>
                    <a:pt x="572" y="877"/>
                    <a:pt x="389" y="831"/>
                    <a:pt x="283" y="939"/>
                  </a:cubicBezTo>
                  <a:cubicBezTo>
                    <a:pt x="334" y="959"/>
                    <a:pt x="362" y="982"/>
                    <a:pt x="376" y="1001"/>
                  </a:cubicBezTo>
                  <a:close/>
                  <a:moveTo>
                    <a:pt x="582" y="912"/>
                  </a:moveTo>
                  <a:cubicBezTo>
                    <a:pt x="568" y="898"/>
                    <a:pt x="542" y="950"/>
                    <a:pt x="460" y="989"/>
                  </a:cubicBezTo>
                  <a:cubicBezTo>
                    <a:pt x="436" y="1014"/>
                    <a:pt x="431" y="1047"/>
                    <a:pt x="408" y="1090"/>
                  </a:cubicBezTo>
                  <a:cubicBezTo>
                    <a:pt x="580" y="1180"/>
                    <a:pt x="633" y="997"/>
                    <a:pt x="582" y="912"/>
                  </a:cubicBezTo>
                  <a:close/>
                  <a:moveTo>
                    <a:pt x="836" y="974"/>
                  </a:moveTo>
                  <a:cubicBezTo>
                    <a:pt x="831" y="1001"/>
                    <a:pt x="764" y="1000"/>
                    <a:pt x="737" y="994"/>
                  </a:cubicBezTo>
                  <a:cubicBezTo>
                    <a:pt x="706" y="983"/>
                    <a:pt x="699" y="943"/>
                    <a:pt x="672" y="930"/>
                  </a:cubicBezTo>
                  <a:cubicBezTo>
                    <a:pt x="653" y="921"/>
                    <a:pt x="629" y="919"/>
                    <a:pt x="603" y="915"/>
                  </a:cubicBezTo>
                  <a:cubicBezTo>
                    <a:pt x="642" y="1002"/>
                    <a:pt x="609" y="1191"/>
                    <a:pt x="416" y="1114"/>
                  </a:cubicBezTo>
                  <a:cubicBezTo>
                    <a:pt x="427" y="1142"/>
                    <a:pt x="426" y="1173"/>
                    <a:pt x="419" y="1211"/>
                  </a:cubicBezTo>
                  <a:cubicBezTo>
                    <a:pt x="490" y="1291"/>
                    <a:pt x="507" y="1253"/>
                    <a:pt x="525" y="1280"/>
                  </a:cubicBezTo>
                  <a:cubicBezTo>
                    <a:pt x="531" y="1296"/>
                    <a:pt x="505" y="1339"/>
                    <a:pt x="574" y="1349"/>
                  </a:cubicBezTo>
                  <a:cubicBezTo>
                    <a:pt x="709" y="1367"/>
                    <a:pt x="828" y="1321"/>
                    <a:pt x="887" y="1243"/>
                  </a:cubicBezTo>
                  <a:cubicBezTo>
                    <a:pt x="908" y="1217"/>
                    <a:pt x="928" y="1180"/>
                    <a:pt x="924" y="1140"/>
                  </a:cubicBezTo>
                  <a:cubicBezTo>
                    <a:pt x="922" y="1125"/>
                    <a:pt x="907" y="1108"/>
                    <a:pt x="898" y="1092"/>
                  </a:cubicBezTo>
                  <a:cubicBezTo>
                    <a:pt x="882" y="1063"/>
                    <a:pt x="858" y="1018"/>
                    <a:pt x="881" y="982"/>
                  </a:cubicBezTo>
                  <a:cubicBezTo>
                    <a:pt x="858" y="953"/>
                    <a:pt x="839" y="932"/>
                    <a:pt x="806" y="911"/>
                  </a:cubicBezTo>
                  <a:cubicBezTo>
                    <a:pt x="805" y="933"/>
                    <a:pt x="839" y="953"/>
                    <a:pt x="836" y="974"/>
                  </a:cubicBezTo>
                  <a:close/>
                  <a:moveTo>
                    <a:pt x="714" y="937"/>
                  </a:moveTo>
                  <a:cubicBezTo>
                    <a:pt x="705" y="951"/>
                    <a:pt x="721" y="964"/>
                    <a:pt x="739" y="978"/>
                  </a:cubicBezTo>
                  <a:cubicBezTo>
                    <a:pt x="748" y="986"/>
                    <a:pt x="806" y="987"/>
                    <a:pt x="814" y="971"/>
                  </a:cubicBezTo>
                  <a:cubicBezTo>
                    <a:pt x="817" y="955"/>
                    <a:pt x="802" y="939"/>
                    <a:pt x="794" y="934"/>
                  </a:cubicBezTo>
                  <a:cubicBezTo>
                    <a:pt x="771" y="915"/>
                    <a:pt x="726" y="925"/>
                    <a:pt x="714" y="937"/>
                  </a:cubicBezTo>
                  <a:close/>
                  <a:moveTo>
                    <a:pt x="975" y="1044"/>
                  </a:moveTo>
                  <a:cubicBezTo>
                    <a:pt x="973" y="1053"/>
                    <a:pt x="990" y="1081"/>
                    <a:pt x="981" y="1116"/>
                  </a:cubicBezTo>
                  <a:cubicBezTo>
                    <a:pt x="972" y="1152"/>
                    <a:pt x="930" y="1240"/>
                    <a:pt x="947" y="1262"/>
                  </a:cubicBezTo>
                  <a:cubicBezTo>
                    <a:pt x="986" y="1311"/>
                    <a:pt x="1057" y="1301"/>
                    <a:pt x="1083" y="1262"/>
                  </a:cubicBezTo>
                  <a:cubicBezTo>
                    <a:pt x="1139" y="1160"/>
                    <a:pt x="1196" y="1037"/>
                    <a:pt x="1163" y="985"/>
                  </a:cubicBezTo>
                  <a:cubicBezTo>
                    <a:pt x="1139" y="949"/>
                    <a:pt x="1007" y="893"/>
                    <a:pt x="975" y="1044"/>
                  </a:cubicBezTo>
                  <a:close/>
                  <a:moveTo>
                    <a:pt x="175" y="1001"/>
                  </a:moveTo>
                  <a:cubicBezTo>
                    <a:pt x="173" y="1011"/>
                    <a:pt x="202" y="997"/>
                    <a:pt x="212" y="1007"/>
                  </a:cubicBezTo>
                  <a:cubicBezTo>
                    <a:pt x="226" y="1026"/>
                    <a:pt x="83" y="1002"/>
                    <a:pt x="92" y="1168"/>
                  </a:cubicBezTo>
                  <a:cubicBezTo>
                    <a:pt x="99" y="1260"/>
                    <a:pt x="257" y="1341"/>
                    <a:pt x="335" y="1255"/>
                  </a:cubicBezTo>
                  <a:cubicBezTo>
                    <a:pt x="312" y="1215"/>
                    <a:pt x="299" y="1275"/>
                    <a:pt x="292" y="1256"/>
                  </a:cubicBezTo>
                  <a:cubicBezTo>
                    <a:pt x="280" y="1226"/>
                    <a:pt x="350" y="1156"/>
                    <a:pt x="341" y="1197"/>
                  </a:cubicBezTo>
                  <a:cubicBezTo>
                    <a:pt x="338" y="1208"/>
                    <a:pt x="332" y="1212"/>
                    <a:pt x="329" y="1221"/>
                  </a:cubicBezTo>
                  <a:cubicBezTo>
                    <a:pt x="434" y="1242"/>
                    <a:pt x="399" y="1088"/>
                    <a:pt x="350" y="1062"/>
                  </a:cubicBezTo>
                  <a:cubicBezTo>
                    <a:pt x="329" y="1050"/>
                    <a:pt x="356" y="1044"/>
                    <a:pt x="378" y="1068"/>
                  </a:cubicBezTo>
                  <a:cubicBezTo>
                    <a:pt x="386" y="990"/>
                    <a:pt x="191" y="930"/>
                    <a:pt x="175" y="1001"/>
                  </a:cubicBezTo>
                  <a:close/>
                  <a:moveTo>
                    <a:pt x="951" y="1097"/>
                  </a:moveTo>
                  <a:cubicBezTo>
                    <a:pt x="957" y="1044"/>
                    <a:pt x="888" y="963"/>
                    <a:pt x="892" y="1017"/>
                  </a:cubicBezTo>
                  <a:cubicBezTo>
                    <a:pt x="906" y="1104"/>
                    <a:pt x="948" y="1113"/>
                    <a:pt x="951" y="1097"/>
                  </a:cubicBezTo>
                  <a:close/>
                  <a:moveTo>
                    <a:pt x="1197" y="1020"/>
                  </a:moveTo>
                  <a:cubicBezTo>
                    <a:pt x="1193" y="1073"/>
                    <a:pt x="1132" y="1228"/>
                    <a:pt x="1077" y="1294"/>
                  </a:cubicBezTo>
                  <a:cubicBezTo>
                    <a:pt x="1123" y="1330"/>
                    <a:pt x="1144" y="1229"/>
                    <a:pt x="1153" y="1210"/>
                  </a:cubicBezTo>
                  <a:cubicBezTo>
                    <a:pt x="1241" y="1131"/>
                    <a:pt x="1234" y="997"/>
                    <a:pt x="1197" y="1020"/>
                  </a:cubicBezTo>
                  <a:close/>
                  <a:moveTo>
                    <a:pt x="481" y="1291"/>
                  </a:moveTo>
                  <a:cubicBezTo>
                    <a:pt x="441" y="1286"/>
                    <a:pt x="450" y="1384"/>
                    <a:pt x="434" y="1395"/>
                  </a:cubicBezTo>
                  <a:cubicBezTo>
                    <a:pt x="429" y="1383"/>
                    <a:pt x="440" y="1288"/>
                    <a:pt x="446" y="1271"/>
                  </a:cubicBezTo>
                  <a:cubicBezTo>
                    <a:pt x="431" y="1249"/>
                    <a:pt x="411" y="1242"/>
                    <a:pt x="390" y="1247"/>
                  </a:cubicBezTo>
                  <a:cubicBezTo>
                    <a:pt x="377" y="1249"/>
                    <a:pt x="340" y="1305"/>
                    <a:pt x="292" y="1322"/>
                  </a:cubicBezTo>
                  <a:cubicBezTo>
                    <a:pt x="285" y="1337"/>
                    <a:pt x="227" y="1523"/>
                    <a:pt x="280" y="1580"/>
                  </a:cubicBezTo>
                  <a:cubicBezTo>
                    <a:pt x="346" y="1651"/>
                    <a:pt x="452" y="1597"/>
                    <a:pt x="448" y="1470"/>
                  </a:cubicBezTo>
                  <a:cubicBezTo>
                    <a:pt x="502" y="1471"/>
                    <a:pt x="504" y="1294"/>
                    <a:pt x="481" y="1291"/>
                  </a:cubicBezTo>
                  <a:close/>
                  <a:moveTo>
                    <a:pt x="268" y="1328"/>
                  </a:moveTo>
                  <a:cubicBezTo>
                    <a:pt x="260" y="1334"/>
                    <a:pt x="252" y="1335"/>
                    <a:pt x="246" y="1334"/>
                  </a:cubicBezTo>
                  <a:cubicBezTo>
                    <a:pt x="218" y="1355"/>
                    <a:pt x="183" y="1541"/>
                    <a:pt x="234" y="1558"/>
                  </a:cubicBezTo>
                  <a:cubicBezTo>
                    <a:pt x="245" y="1560"/>
                    <a:pt x="214" y="1470"/>
                    <a:pt x="268" y="13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7"/>
            <p:cNvSpPr>
              <a:spLocks/>
            </p:cNvSpPr>
            <p:nvPr/>
          </p:nvSpPr>
          <p:spPr bwMode="auto">
            <a:xfrm>
              <a:off x="6715125" y="1498600"/>
              <a:ext cx="293688" cy="476250"/>
            </a:xfrm>
            <a:custGeom>
              <a:avLst/>
              <a:gdLst>
                <a:gd name="T0" fmla="*/ 35 w 78"/>
                <a:gd name="T1" fmla="*/ 37 h 127"/>
                <a:gd name="T2" fmla="*/ 5 w 78"/>
                <a:gd name="T3" fmla="*/ 8 h 127"/>
                <a:gd name="T4" fmla="*/ 76 w 78"/>
                <a:gd name="T5" fmla="*/ 78 h 127"/>
                <a:gd name="T6" fmla="*/ 5 w 78"/>
                <a:gd name="T7" fmla="*/ 126 h 127"/>
                <a:gd name="T8" fmla="*/ 15 w 78"/>
                <a:gd name="T9" fmla="*/ 121 h 127"/>
                <a:gd name="T10" fmla="*/ 61 w 78"/>
                <a:gd name="T11" fmla="*/ 75 h 127"/>
                <a:gd name="T12" fmla="*/ 29 w 78"/>
                <a:gd name="T13" fmla="*/ 52 h 127"/>
                <a:gd name="T14" fmla="*/ 35 w 78"/>
                <a:gd name="T15" fmla="*/ 3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27">
                  <a:moveTo>
                    <a:pt x="35" y="37"/>
                  </a:moveTo>
                  <a:cubicBezTo>
                    <a:pt x="29" y="24"/>
                    <a:pt x="4" y="28"/>
                    <a:pt x="5" y="8"/>
                  </a:cubicBezTo>
                  <a:cubicBezTo>
                    <a:pt x="6" y="0"/>
                    <a:pt x="74" y="13"/>
                    <a:pt x="76" y="78"/>
                  </a:cubicBezTo>
                  <a:cubicBezTo>
                    <a:pt x="78" y="118"/>
                    <a:pt x="39" y="127"/>
                    <a:pt x="5" y="126"/>
                  </a:cubicBezTo>
                  <a:cubicBezTo>
                    <a:pt x="0" y="126"/>
                    <a:pt x="9" y="122"/>
                    <a:pt x="15" y="121"/>
                  </a:cubicBezTo>
                  <a:cubicBezTo>
                    <a:pt x="35" y="117"/>
                    <a:pt x="69" y="105"/>
                    <a:pt x="61" y="75"/>
                  </a:cubicBezTo>
                  <a:cubicBezTo>
                    <a:pt x="57" y="58"/>
                    <a:pt x="40" y="55"/>
                    <a:pt x="29" y="52"/>
                  </a:cubicBezTo>
                  <a:cubicBezTo>
                    <a:pt x="19" y="49"/>
                    <a:pt x="37" y="47"/>
                    <a:pt x="35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8"/>
            <p:cNvSpPr>
              <a:spLocks/>
            </p:cNvSpPr>
            <p:nvPr/>
          </p:nvSpPr>
          <p:spPr bwMode="auto">
            <a:xfrm>
              <a:off x="7997825" y="758825"/>
              <a:ext cx="277813" cy="533400"/>
            </a:xfrm>
            <a:custGeom>
              <a:avLst/>
              <a:gdLst>
                <a:gd name="T0" fmla="*/ 64 w 74"/>
                <a:gd name="T1" fmla="*/ 64 h 142"/>
                <a:gd name="T2" fmla="*/ 53 w 74"/>
                <a:gd name="T3" fmla="*/ 138 h 142"/>
                <a:gd name="T4" fmla="*/ 9 w 74"/>
                <a:gd name="T5" fmla="*/ 78 h 142"/>
                <a:gd name="T6" fmla="*/ 20 w 74"/>
                <a:gd name="T7" fmla="*/ 3 h 142"/>
                <a:gd name="T8" fmla="*/ 64 w 74"/>
                <a:gd name="T9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42">
                  <a:moveTo>
                    <a:pt x="64" y="64"/>
                  </a:moveTo>
                  <a:cubicBezTo>
                    <a:pt x="74" y="101"/>
                    <a:pt x="68" y="135"/>
                    <a:pt x="53" y="138"/>
                  </a:cubicBezTo>
                  <a:cubicBezTo>
                    <a:pt x="38" y="142"/>
                    <a:pt x="18" y="115"/>
                    <a:pt x="9" y="78"/>
                  </a:cubicBezTo>
                  <a:cubicBezTo>
                    <a:pt x="0" y="40"/>
                    <a:pt x="5" y="7"/>
                    <a:pt x="20" y="3"/>
                  </a:cubicBezTo>
                  <a:cubicBezTo>
                    <a:pt x="35" y="0"/>
                    <a:pt x="55" y="27"/>
                    <a:pt x="64" y="6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9"/>
            <p:cNvSpPr>
              <a:spLocks/>
            </p:cNvSpPr>
            <p:nvPr/>
          </p:nvSpPr>
          <p:spPr bwMode="auto">
            <a:xfrm>
              <a:off x="6915150" y="746125"/>
              <a:ext cx="609600" cy="901700"/>
            </a:xfrm>
            <a:custGeom>
              <a:avLst/>
              <a:gdLst>
                <a:gd name="T0" fmla="*/ 160 w 162"/>
                <a:gd name="T1" fmla="*/ 177 h 240"/>
                <a:gd name="T2" fmla="*/ 97 w 162"/>
                <a:gd name="T3" fmla="*/ 133 h 240"/>
                <a:gd name="T4" fmla="*/ 13 w 162"/>
                <a:gd name="T5" fmla="*/ 110 h 240"/>
                <a:gd name="T6" fmla="*/ 58 w 162"/>
                <a:gd name="T7" fmla="*/ 189 h 240"/>
                <a:gd name="T8" fmla="*/ 129 w 162"/>
                <a:gd name="T9" fmla="*/ 227 h 240"/>
                <a:gd name="T10" fmla="*/ 137 w 162"/>
                <a:gd name="T11" fmla="*/ 195 h 240"/>
                <a:gd name="T12" fmla="*/ 160 w 162"/>
                <a:gd name="T13" fmla="*/ 17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40">
                  <a:moveTo>
                    <a:pt x="160" y="177"/>
                  </a:moveTo>
                  <a:cubicBezTo>
                    <a:pt x="162" y="152"/>
                    <a:pt x="108" y="150"/>
                    <a:pt x="97" y="133"/>
                  </a:cubicBezTo>
                  <a:cubicBezTo>
                    <a:pt x="86" y="103"/>
                    <a:pt x="63" y="0"/>
                    <a:pt x="13" y="110"/>
                  </a:cubicBezTo>
                  <a:cubicBezTo>
                    <a:pt x="0" y="138"/>
                    <a:pt x="47" y="171"/>
                    <a:pt x="58" y="189"/>
                  </a:cubicBezTo>
                  <a:cubicBezTo>
                    <a:pt x="84" y="237"/>
                    <a:pt x="117" y="240"/>
                    <a:pt x="129" y="227"/>
                  </a:cubicBezTo>
                  <a:cubicBezTo>
                    <a:pt x="141" y="214"/>
                    <a:pt x="131" y="206"/>
                    <a:pt x="137" y="195"/>
                  </a:cubicBezTo>
                  <a:cubicBezTo>
                    <a:pt x="150" y="193"/>
                    <a:pt x="159" y="188"/>
                    <a:pt x="160" y="177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10"/>
            <p:cNvSpPr>
              <a:spLocks noEditPoints="1"/>
            </p:cNvSpPr>
            <p:nvPr/>
          </p:nvSpPr>
          <p:spPr bwMode="auto">
            <a:xfrm>
              <a:off x="6189663" y="284163"/>
              <a:ext cx="3390900" cy="2251075"/>
            </a:xfrm>
            <a:custGeom>
              <a:avLst/>
              <a:gdLst>
                <a:gd name="T0" fmla="*/ 259 w 902"/>
                <a:gd name="T1" fmla="*/ 478 h 599"/>
                <a:gd name="T2" fmla="*/ 482 w 902"/>
                <a:gd name="T3" fmla="*/ 597 h 599"/>
                <a:gd name="T4" fmla="*/ 621 w 902"/>
                <a:gd name="T5" fmla="*/ 553 h 599"/>
                <a:gd name="T6" fmla="*/ 614 w 902"/>
                <a:gd name="T7" fmla="*/ 505 h 599"/>
                <a:gd name="T8" fmla="*/ 573 w 902"/>
                <a:gd name="T9" fmla="*/ 549 h 599"/>
                <a:gd name="T10" fmla="*/ 515 w 902"/>
                <a:gd name="T11" fmla="*/ 572 h 599"/>
                <a:gd name="T12" fmla="*/ 464 w 902"/>
                <a:gd name="T13" fmla="*/ 424 h 599"/>
                <a:gd name="T14" fmla="*/ 425 w 902"/>
                <a:gd name="T15" fmla="*/ 289 h 599"/>
                <a:gd name="T16" fmla="*/ 573 w 902"/>
                <a:gd name="T17" fmla="*/ 335 h 599"/>
                <a:gd name="T18" fmla="*/ 686 w 902"/>
                <a:gd name="T19" fmla="*/ 372 h 599"/>
                <a:gd name="T20" fmla="*/ 797 w 902"/>
                <a:gd name="T21" fmla="*/ 162 h 599"/>
                <a:gd name="T22" fmla="*/ 626 w 902"/>
                <a:gd name="T23" fmla="*/ 195 h 599"/>
                <a:gd name="T24" fmla="*/ 642 w 902"/>
                <a:gd name="T25" fmla="*/ 170 h 599"/>
                <a:gd name="T26" fmla="*/ 637 w 902"/>
                <a:gd name="T27" fmla="*/ 76 h 599"/>
                <a:gd name="T28" fmla="*/ 693 w 902"/>
                <a:gd name="T29" fmla="*/ 133 h 599"/>
                <a:gd name="T30" fmla="*/ 613 w 902"/>
                <a:gd name="T31" fmla="*/ 42 h 599"/>
                <a:gd name="T32" fmla="*/ 273 w 902"/>
                <a:gd name="T33" fmla="*/ 170 h 599"/>
                <a:gd name="T34" fmla="*/ 367 w 902"/>
                <a:gd name="T35" fmla="*/ 288 h 599"/>
                <a:gd name="T36" fmla="*/ 345 w 902"/>
                <a:gd name="T37" fmla="*/ 328 h 599"/>
                <a:gd name="T38" fmla="*/ 254 w 902"/>
                <a:gd name="T39" fmla="*/ 347 h 599"/>
                <a:gd name="T40" fmla="*/ 181 w 902"/>
                <a:gd name="T41" fmla="*/ 278 h 599"/>
                <a:gd name="T42" fmla="*/ 65 w 902"/>
                <a:gd name="T43" fmla="*/ 315 h 599"/>
                <a:gd name="T44" fmla="*/ 259 w 902"/>
                <a:gd name="T45" fmla="*/ 478 h 599"/>
                <a:gd name="T46" fmla="*/ 501 w 902"/>
                <a:gd name="T47" fmla="*/ 129 h 599"/>
                <a:gd name="T48" fmla="*/ 545 w 902"/>
                <a:gd name="T49" fmla="*/ 190 h 599"/>
                <a:gd name="T50" fmla="*/ 534 w 902"/>
                <a:gd name="T51" fmla="*/ 264 h 599"/>
                <a:gd name="T52" fmla="*/ 490 w 902"/>
                <a:gd name="T53" fmla="*/ 204 h 599"/>
                <a:gd name="T54" fmla="*/ 501 w 902"/>
                <a:gd name="T55" fmla="*/ 129 h 599"/>
                <a:gd name="T56" fmla="*/ 155 w 902"/>
                <a:gd name="T57" fmla="*/ 444 h 599"/>
                <a:gd name="T58" fmla="*/ 201 w 902"/>
                <a:gd name="T59" fmla="*/ 398 h 599"/>
                <a:gd name="T60" fmla="*/ 169 w 902"/>
                <a:gd name="T61" fmla="*/ 375 h 599"/>
                <a:gd name="T62" fmla="*/ 175 w 902"/>
                <a:gd name="T63" fmla="*/ 360 h 599"/>
                <a:gd name="T64" fmla="*/ 145 w 902"/>
                <a:gd name="T65" fmla="*/ 331 h 599"/>
                <a:gd name="T66" fmla="*/ 216 w 902"/>
                <a:gd name="T67" fmla="*/ 401 h 599"/>
                <a:gd name="T68" fmla="*/ 145 w 902"/>
                <a:gd name="T69" fmla="*/ 449 h 599"/>
                <a:gd name="T70" fmla="*/ 155 w 902"/>
                <a:gd name="T71" fmla="*/ 444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2" h="599">
                  <a:moveTo>
                    <a:pt x="259" y="478"/>
                  </a:moveTo>
                  <a:cubicBezTo>
                    <a:pt x="278" y="465"/>
                    <a:pt x="369" y="599"/>
                    <a:pt x="482" y="597"/>
                  </a:cubicBezTo>
                  <a:cubicBezTo>
                    <a:pt x="535" y="596"/>
                    <a:pt x="586" y="586"/>
                    <a:pt x="621" y="553"/>
                  </a:cubicBezTo>
                  <a:cubicBezTo>
                    <a:pt x="640" y="533"/>
                    <a:pt x="683" y="484"/>
                    <a:pt x="614" y="505"/>
                  </a:cubicBezTo>
                  <a:cubicBezTo>
                    <a:pt x="592" y="512"/>
                    <a:pt x="605" y="540"/>
                    <a:pt x="573" y="549"/>
                  </a:cubicBezTo>
                  <a:cubicBezTo>
                    <a:pt x="558" y="555"/>
                    <a:pt x="546" y="582"/>
                    <a:pt x="515" y="572"/>
                  </a:cubicBezTo>
                  <a:cubicBezTo>
                    <a:pt x="456" y="549"/>
                    <a:pt x="505" y="449"/>
                    <a:pt x="464" y="424"/>
                  </a:cubicBezTo>
                  <a:cubicBezTo>
                    <a:pt x="423" y="399"/>
                    <a:pt x="397" y="322"/>
                    <a:pt x="425" y="289"/>
                  </a:cubicBezTo>
                  <a:cubicBezTo>
                    <a:pt x="448" y="267"/>
                    <a:pt x="523" y="340"/>
                    <a:pt x="573" y="335"/>
                  </a:cubicBezTo>
                  <a:cubicBezTo>
                    <a:pt x="623" y="330"/>
                    <a:pt x="650" y="366"/>
                    <a:pt x="686" y="372"/>
                  </a:cubicBezTo>
                  <a:cubicBezTo>
                    <a:pt x="902" y="403"/>
                    <a:pt x="877" y="199"/>
                    <a:pt x="797" y="162"/>
                  </a:cubicBezTo>
                  <a:cubicBezTo>
                    <a:pt x="740" y="138"/>
                    <a:pt x="675" y="149"/>
                    <a:pt x="626" y="195"/>
                  </a:cubicBezTo>
                  <a:cubicBezTo>
                    <a:pt x="626" y="189"/>
                    <a:pt x="642" y="176"/>
                    <a:pt x="642" y="170"/>
                  </a:cubicBezTo>
                  <a:cubicBezTo>
                    <a:pt x="629" y="147"/>
                    <a:pt x="611" y="96"/>
                    <a:pt x="637" y="76"/>
                  </a:cubicBezTo>
                  <a:cubicBezTo>
                    <a:pt x="661" y="63"/>
                    <a:pt x="665" y="138"/>
                    <a:pt x="693" y="133"/>
                  </a:cubicBezTo>
                  <a:cubicBezTo>
                    <a:pt x="702" y="131"/>
                    <a:pt x="672" y="0"/>
                    <a:pt x="613" y="42"/>
                  </a:cubicBezTo>
                  <a:cubicBezTo>
                    <a:pt x="579" y="67"/>
                    <a:pt x="398" y="200"/>
                    <a:pt x="273" y="170"/>
                  </a:cubicBezTo>
                  <a:cubicBezTo>
                    <a:pt x="304" y="276"/>
                    <a:pt x="358" y="245"/>
                    <a:pt x="367" y="288"/>
                  </a:cubicBezTo>
                  <a:cubicBezTo>
                    <a:pt x="375" y="321"/>
                    <a:pt x="351" y="318"/>
                    <a:pt x="345" y="328"/>
                  </a:cubicBezTo>
                  <a:cubicBezTo>
                    <a:pt x="350" y="369"/>
                    <a:pt x="306" y="412"/>
                    <a:pt x="254" y="347"/>
                  </a:cubicBezTo>
                  <a:cubicBezTo>
                    <a:pt x="233" y="321"/>
                    <a:pt x="213" y="291"/>
                    <a:pt x="181" y="278"/>
                  </a:cubicBezTo>
                  <a:cubicBezTo>
                    <a:pt x="130" y="259"/>
                    <a:pt x="77" y="293"/>
                    <a:pt x="65" y="315"/>
                  </a:cubicBezTo>
                  <a:cubicBezTo>
                    <a:pt x="0" y="436"/>
                    <a:pt x="163" y="543"/>
                    <a:pt x="259" y="478"/>
                  </a:cubicBezTo>
                  <a:close/>
                  <a:moveTo>
                    <a:pt x="501" y="129"/>
                  </a:moveTo>
                  <a:cubicBezTo>
                    <a:pt x="516" y="126"/>
                    <a:pt x="536" y="153"/>
                    <a:pt x="545" y="190"/>
                  </a:cubicBezTo>
                  <a:cubicBezTo>
                    <a:pt x="555" y="227"/>
                    <a:pt x="549" y="261"/>
                    <a:pt x="534" y="264"/>
                  </a:cubicBezTo>
                  <a:cubicBezTo>
                    <a:pt x="519" y="268"/>
                    <a:pt x="499" y="241"/>
                    <a:pt x="490" y="204"/>
                  </a:cubicBezTo>
                  <a:cubicBezTo>
                    <a:pt x="481" y="166"/>
                    <a:pt x="486" y="133"/>
                    <a:pt x="501" y="129"/>
                  </a:cubicBezTo>
                  <a:close/>
                  <a:moveTo>
                    <a:pt x="155" y="444"/>
                  </a:moveTo>
                  <a:cubicBezTo>
                    <a:pt x="175" y="440"/>
                    <a:pt x="209" y="428"/>
                    <a:pt x="201" y="398"/>
                  </a:cubicBezTo>
                  <a:cubicBezTo>
                    <a:pt x="197" y="381"/>
                    <a:pt x="180" y="378"/>
                    <a:pt x="169" y="375"/>
                  </a:cubicBezTo>
                  <a:cubicBezTo>
                    <a:pt x="159" y="372"/>
                    <a:pt x="177" y="370"/>
                    <a:pt x="175" y="360"/>
                  </a:cubicBezTo>
                  <a:cubicBezTo>
                    <a:pt x="169" y="347"/>
                    <a:pt x="144" y="351"/>
                    <a:pt x="145" y="331"/>
                  </a:cubicBezTo>
                  <a:cubicBezTo>
                    <a:pt x="146" y="323"/>
                    <a:pt x="214" y="336"/>
                    <a:pt x="216" y="401"/>
                  </a:cubicBezTo>
                  <a:cubicBezTo>
                    <a:pt x="218" y="441"/>
                    <a:pt x="179" y="450"/>
                    <a:pt x="145" y="449"/>
                  </a:cubicBezTo>
                  <a:cubicBezTo>
                    <a:pt x="140" y="449"/>
                    <a:pt x="149" y="445"/>
                    <a:pt x="155" y="444"/>
                  </a:cubicBezTo>
                  <a:close/>
                </a:path>
              </a:pathLst>
            </a:custGeom>
            <a:solidFill>
              <a:srgbClr val="F2C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11"/>
            <p:cNvSpPr>
              <a:spLocks/>
            </p:cNvSpPr>
            <p:nvPr/>
          </p:nvSpPr>
          <p:spPr bwMode="auto">
            <a:xfrm>
              <a:off x="8948738" y="2470150"/>
              <a:ext cx="1000125" cy="1571625"/>
            </a:xfrm>
            <a:custGeom>
              <a:avLst/>
              <a:gdLst>
                <a:gd name="T0" fmla="*/ 17 w 266"/>
                <a:gd name="T1" fmla="*/ 369 h 418"/>
                <a:gd name="T2" fmla="*/ 153 w 266"/>
                <a:gd name="T3" fmla="*/ 369 h 418"/>
                <a:gd name="T4" fmla="*/ 233 w 266"/>
                <a:gd name="T5" fmla="*/ 92 h 418"/>
                <a:gd name="T6" fmla="*/ 45 w 266"/>
                <a:gd name="T7" fmla="*/ 151 h 418"/>
                <a:gd name="T8" fmla="*/ 51 w 266"/>
                <a:gd name="T9" fmla="*/ 223 h 418"/>
                <a:gd name="T10" fmla="*/ 17 w 266"/>
                <a:gd name="T11" fmla="*/ 36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418">
                  <a:moveTo>
                    <a:pt x="17" y="369"/>
                  </a:moveTo>
                  <a:cubicBezTo>
                    <a:pt x="56" y="418"/>
                    <a:pt x="127" y="408"/>
                    <a:pt x="153" y="369"/>
                  </a:cubicBezTo>
                  <a:cubicBezTo>
                    <a:pt x="209" y="267"/>
                    <a:pt x="266" y="144"/>
                    <a:pt x="233" y="92"/>
                  </a:cubicBezTo>
                  <a:cubicBezTo>
                    <a:pt x="209" y="56"/>
                    <a:pt x="77" y="0"/>
                    <a:pt x="45" y="151"/>
                  </a:cubicBezTo>
                  <a:cubicBezTo>
                    <a:pt x="43" y="160"/>
                    <a:pt x="60" y="188"/>
                    <a:pt x="51" y="223"/>
                  </a:cubicBezTo>
                  <a:cubicBezTo>
                    <a:pt x="42" y="259"/>
                    <a:pt x="0" y="347"/>
                    <a:pt x="17" y="369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12"/>
            <p:cNvSpPr>
              <a:spLocks/>
            </p:cNvSpPr>
            <p:nvPr/>
          </p:nvSpPr>
          <p:spPr bwMode="auto">
            <a:xfrm>
              <a:off x="6156325" y="-823913"/>
              <a:ext cx="2511425" cy="2347913"/>
            </a:xfrm>
            <a:custGeom>
              <a:avLst/>
              <a:gdLst>
                <a:gd name="T0" fmla="*/ 590 w 668"/>
                <a:gd name="T1" fmla="*/ 70 h 625"/>
                <a:gd name="T2" fmla="*/ 442 w 668"/>
                <a:gd name="T3" fmla="*/ 43 h 625"/>
                <a:gd name="T4" fmla="*/ 111 w 668"/>
                <a:gd name="T5" fmla="*/ 474 h 625"/>
                <a:gd name="T6" fmla="*/ 94 w 668"/>
                <a:gd name="T7" fmla="*/ 444 h 625"/>
                <a:gd name="T8" fmla="*/ 38 w 668"/>
                <a:gd name="T9" fmla="*/ 605 h 625"/>
                <a:gd name="T10" fmla="*/ 101 w 668"/>
                <a:gd name="T11" fmla="*/ 568 h 625"/>
                <a:gd name="T12" fmla="*/ 190 w 668"/>
                <a:gd name="T13" fmla="*/ 539 h 625"/>
                <a:gd name="T14" fmla="*/ 437 w 668"/>
                <a:gd name="T15" fmla="*/ 275 h 625"/>
                <a:gd name="T16" fmla="*/ 628 w 668"/>
                <a:gd name="T17" fmla="*/ 182 h 625"/>
                <a:gd name="T18" fmla="*/ 642 w 668"/>
                <a:gd name="T19" fmla="*/ 206 h 625"/>
                <a:gd name="T20" fmla="*/ 590 w 668"/>
                <a:gd name="T21" fmla="*/ 7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8" h="625">
                  <a:moveTo>
                    <a:pt x="590" y="70"/>
                  </a:moveTo>
                  <a:cubicBezTo>
                    <a:pt x="548" y="41"/>
                    <a:pt x="507" y="28"/>
                    <a:pt x="442" y="43"/>
                  </a:cubicBezTo>
                  <a:cubicBezTo>
                    <a:pt x="353" y="71"/>
                    <a:pt x="169" y="200"/>
                    <a:pt x="111" y="474"/>
                  </a:cubicBezTo>
                  <a:cubicBezTo>
                    <a:pt x="103" y="502"/>
                    <a:pt x="110" y="447"/>
                    <a:pt x="94" y="444"/>
                  </a:cubicBezTo>
                  <a:cubicBezTo>
                    <a:pt x="33" y="433"/>
                    <a:pt x="0" y="549"/>
                    <a:pt x="38" y="605"/>
                  </a:cubicBezTo>
                  <a:cubicBezTo>
                    <a:pt x="51" y="625"/>
                    <a:pt x="63" y="587"/>
                    <a:pt x="101" y="568"/>
                  </a:cubicBezTo>
                  <a:cubicBezTo>
                    <a:pt x="134" y="550"/>
                    <a:pt x="182" y="554"/>
                    <a:pt x="190" y="539"/>
                  </a:cubicBezTo>
                  <a:cubicBezTo>
                    <a:pt x="294" y="322"/>
                    <a:pt x="446" y="290"/>
                    <a:pt x="437" y="275"/>
                  </a:cubicBezTo>
                  <a:cubicBezTo>
                    <a:pt x="328" y="104"/>
                    <a:pt x="593" y="0"/>
                    <a:pt x="628" y="182"/>
                  </a:cubicBezTo>
                  <a:cubicBezTo>
                    <a:pt x="631" y="199"/>
                    <a:pt x="632" y="210"/>
                    <a:pt x="642" y="206"/>
                  </a:cubicBezTo>
                  <a:cubicBezTo>
                    <a:pt x="668" y="200"/>
                    <a:pt x="640" y="106"/>
                    <a:pt x="590" y="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13"/>
            <p:cNvSpPr>
              <a:spLocks/>
            </p:cNvSpPr>
            <p:nvPr/>
          </p:nvSpPr>
          <p:spPr bwMode="auto">
            <a:xfrm>
              <a:off x="8858250" y="-342900"/>
              <a:ext cx="1263650" cy="1360488"/>
            </a:xfrm>
            <a:custGeom>
              <a:avLst/>
              <a:gdLst>
                <a:gd name="T0" fmla="*/ 149 w 336"/>
                <a:gd name="T1" fmla="*/ 29 h 362"/>
                <a:gd name="T2" fmla="*/ 80 w 336"/>
                <a:gd name="T3" fmla="*/ 24 h 362"/>
                <a:gd name="T4" fmla="*/ 168 w 336"/>
                <a:gd name="T5" fmla="*/ 139 h 362"/>
                <a:gd name="T6" fmla="*/ 243 w 336"/>
                <a:gd name="T7" fmla="*/ 167 h 362"/>
                <a:gd name="T8" fmla="*/ 138 w 336"/>
                <a:gd name="T9" fmla="*/ 181 h 362"/>
                <a:gd name="T10" fmla="*/ 0 w 336"/>
                <a:gd name="T11" fmla="*/ 242 h 362"/>
                <a:gd name="T12" fmla="*/ 15 w 336"/>
                <a:gd name="T13" fmla="*/ 284 h 362"/>
                <a:gd name="T14" fmla="*/ 153 w 336"/>
                <a:gd name="T15" fmla="*/ 341 h 362"/>
                <a:gd name="T16" fmla="*/ 208 w 336"/>
                <a:gd name="T17" fmla="*/ 292 h 362"/>
                <a:gd name="T18" fmla="*/ 134 w 336"/>
                <a:gd name="T19" fmla="*/ 276 h 362"/>
                <a:gd name="T20" fmla="*/ 149 w 336"/>
                <a:gd name="T21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6" h="362">
                  <a:moveTo>
                    <a:pt x="149" y="29"/>
                  </a:moveTo>
                  <a:cubicBezTo>
                    <a:pt x="136" y="0"/>
                    <a:pt x="86" y="0"/>
                    <a:pt x="80" y="24"/>
                  </a:cubicBezTo>
                  <a:cubicBezTo>
                    <a:pt x="136" y="12"/>
                    <a:pt x="176" y="88"/>
                    <a:pt x="168" y="139"/>
                  </a:cubicBezTo>
                  <a:cubicBezTo>
                    <a:pt x="206" y="191"/>
                    <a:pt x="252" y="147"/>
                    <a:pt x="243" y="167"/>
                  </a:cubicBezTo>
                  <a:cubicBezTo>
                    <a:pt x="221" y="214"/>
                    <a:pt x="151" y="164"/>
                    <a:pt x="138" y="181"/>
                  </a:cubicBezTo>
                  <a:cubicBezTo>
                    <a:pt x="97" y="213"/>
                    <a:pt x="51" y="235"/>
                    <a:pt x="0" y="242"/>
                  </a:cubicBezTo>
                  <a:cubicBezTo>
                    <a:pt x="10" y="254"/>
                    <a:pt x="15" y="267"/>
                    <a:pt x="15" y="284"/>
                  </a:cubicBezTo>
                  <a:cubicBezTo>
                    <a:pt x="60" y="279"/>
                    <a:pt x="116" y="278"/>
                    <a:pt x="153" y="341"/>
                  </a:cubicBezTo>
                  <a:cubicBezTo>
                    <a:pt x="196" y="362"/>
                    <a:pt x="219" y="317"/>
                    <a:pt x="208" y="292"/>
                  </a:cubicBezTo>
                  <a:cubicBezTo>
                    <a:pt x="178" y="301"/>
                    <a:pt x="143" y="294"/>
                    <a:pt x="134" y="276"/>
                  </a:cubicBezTo>
                  <a:cubicBezTo>
                    <a:pt x="322" y="316"/>
                    <a:pt x="336" y="11"/>
                    <a:pt x="14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14"/>
            <p:cNvSpPr>
              <a:spLocks/>
            </p:cNvSpPr>
            <p:nvPr/>
          </p:nvSpPr>
          <p:spPr bwMode="auto">
            <a:xfrm>
              <a:off x="6140450" y="4105275"/>
              <a:ext cx="319088" cy="871538"/>
            </a:xfrm>
            <a:custGeom>
              <a:avLst/>
              <a:gdLst>
                <a:gd name="T0" fmla="*/ 63 w 85"/>
                <a:gd name="T1" fmla="*/ 6 h 232"/>
                <a:gd name="T2" fmla="*/ 51 w 85"/>
                <a:gd name="T3" fmla="*/ 230 h 232"/>
                <a:gd name="T4" fmla="*/ 85 w 85"/>
                <a:gd name="T5" fmla="*/ 0 h 232"/>
                <a:gd name="T6" fmla="*/ 63 w 85"/>
                <a:gd name="T7" fmla="*/ 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232">
                  <a:moveTo>
                    <a:pt x="63" y="6"/>
                  </a:moveTo>
                  <a:cubicBezTo>
                    <a:pt x="35" y="27"/>
                    <a:pt x="0" y="213"/>
                    <a:pt x="51" y="230"/>
                  </a:cubicBezTo>
                  <a:cubicBezTo>
                    <a:pt x="62" y="232"/>
                    <a:pt x="31" y="142"/>
                    <a:pt x="85" y="0"/>
                  </a:cubicBezTo>
                  <a:cubicBezTo>
                    <a:pt x="77" y="6"/>
                    <a:pt x="69" y="7"/>
                    <a:pt x="6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15"/>
            <p:cNvSpPr>
              <a:spLocks/>
            </p:cNvSpPr>
            <p:nvPr/>
          </p:nvSpPr>
          <p:spPr bwMode="auto">
            <a:xfrm>
              <a:off x="8869363" y="-279400"/>
              <a:ext cx="488950" cy="290513"/>
            </a:xfrm>
            <a:custGeom>
              <a:avLst/>
              <a:gdLst>
                <a:gd name="T0" fmla="*/ 0 w 130"/>
                <a:gd name="T1" fmla="*/ 52 h 77"/>
                <a:gd name="T2" fmla="*/ 130 w 130"/>
                <a:gd name="T3" fmla="*/ 77 h 77"/>
                <a:gd name="T4" fmla="*/ 0 w 130"/>
                <a:gd name="T5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7">
                  <a:moveTo>
                    <a:pt x="0" y="52"/>
                  </a:moveTo>
                  <a:cubicBezTo>
                    <a:pt x="39" y="42"/>
                    <a:pt x="117" y="66"/>
                    <a:pt x="130" y="77"/>
                  </a:cubicBezTo>
                  <a:cubicBezTo>
                    <a:pt x="119" y="26"/>
                    <a:pt x="42" y="0"/>
                    <a:pt x="0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16"/>
            <p:cNvSpPr>
              <a:spLocks noEditPoints="1"/>
            </p:cNvSpPr>
            <p:nvPr/>
          </p:nvSpPr>
          <p:spPr bwMode="auto">
            <a:xfrm>
              <a:off x="7654925" y="-496888"/>
              <a:ext cx="831850" cy="687388"/>
            </a:xfrm>
            <a:custGeom>
              <a:avLst/>
              <a:gdLst>
                <a:gd name="T0" fmla="*/ 221 w 221"/>
                <a:gd name="T1" fmla="*/ 124 h 183"/>
                <a:gd name="T2" fmla="*/ 99 w 221"/>
                <a:gd name="T3" fmla="*/ 19 h 183"/>
                <a:gd name="T4" fmla="*/ 58 w 221"/>
                <a:gd name="T5" fmla="*/ 183 h 183"/>
                <a:gd name="T6" fmla="*/ 221 w 221"/>
                <a:gd name="T7" fmla="*/ 124 h 183"/>
                <a:gd name="T8" fmla="*/ 178 w 221"/>
                <a:gd name="T9" fmla="*/ 138 h 183"/>
                <a:gd name="T10" fmla="*/ 153 w 221"/>
                <a:gd name="T11" fmla="*/ 97 h 183"/>
                <a:gd name="T12" fmla="*/ 135 w 221"/>
                <a:gd name="T13" fmla="*/ 133 h 183"/>
                <a:gd name="T14" fmla="*/ 98 w 221"/>
                <a:gd name="T15" fmla="*/ 111 h 183"/>
                <a:gd name="T16" fmla="*/ 105 w 221"/>
                <a:gd name="T17" fmla="*/ 156 h 183"/>
                <a:gd name="T18" fmla="*/ 68 w 221"/>
                <a:gd name="T19" fmla="*/ 154 h 183"/>
                <a:gd name="T20" fmla="*/ 78 w 221"/>
                <a:gd name="T21" fmla="*/ 55 h 183"/>
                <a:gd name="T22" fmla="*/ 125 w 221"/>
                <a:gd name="T23" fmla="*/ 84 h 183"/>
                <a:gd name="T24" fmla="*/ 143 w 221"/>
                <a:gd name="T25" fmla="*/ 35 h 183"/>
                <a:gd name="T26" fmla="*/ 200 w 221"/>
                <a:gd name="T27" fmla="*/ 118 h 183"/>
                <a:gd name="T28" fmla="*/ 178 w 221"/>
                <a:gd name="T29" fmla="*/ 13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1" h="183">
                  <a:moveTo>
                    <a:pt x="221" y="124"/>
                  </a:moveTo>
                  <a:cubicBezTo>
                    <a:pt x="215" y="35"/>
                    <a:pt x="152" y="0"/>
                    <a:pt x="99" y="19"/>
                  </a:cubicBezTo>
                  <a:cubicBezTo>
                    <a:pt x="39" y="44"/>
                    <a:pt x="0" y="111"/>
                    <a:pt x="58" y="183"/>
                  </a:cubicBezTo>
                  <a:cubicBezTo>
                    <a:pt x="134" y="173"/>
                    <a:pt x="219" y="130"/>
                    <a:pt x="221" y="124"/>
                  </a:cubicBezTo>
                  <a:close/>
                  <a:moveTo>
                    <a:pt x="178" y="138"/>
                  </a:moveTo>
                  <a:cubicBezTo>
                    <a:pt x="174" y="138"/>
                    <a:pt x="162" y="106"/>
                    <a:pt x="153" y="97"/>
                  </a:cubicBezTo>
                  <a:cubicBezTo>
                    <a:pt x="146" y="106"/>
                    <a:pt x="139" y="134"/>
                    <a:pt x="135" y="133"/>
                  </a:cubicBezTo>
                  <a:cubicBezTo>
                    <a:pt x="130" y="130"/>
                    <a:pt x="109" y="112"/>
                    <a:pt x="98" y="111"/>
                  </a:cubicBezTo>
                  <a:cubicBezTo>
                    <a:pt x="99" y="127"/>
                    <a:pt x="102" y="141"/>
                    <a:pt x="105" y="156"/>
                  </a:cubicBezTo>
                  <a:cubicBezTo>
                    <a:pt x="99" y="161"/>
                    <a:pt x="71" y="162"/>
                    <a:pt x="68" y="154"/>
                  </a:cubicBezTo>
                  <a:cubicBezTo>
                    <a:pt x="68" y="114"/>
                    <a:pt x="73" y="55"/>
                    <a:pt x="78" y="55"/>
                  </a:cubicBezTo>
                  <a:cubicBezTo>
                    <a:pt x="82" y="55"/>
                    <a:pt x="111" y="77"/>
                    <a:pt x="125" y="84"/>
                  </a:cubicBezTo>
                  <a:cubicBezTo>
                    <a:pt x="125" y="81"/>
                    <a:pt x="135" y="34"/>
                    <a:pt x="143" y="35"/>
                  </a:cubicBezTo>
                  <a:cubicBezTo>
                    <a:pt x="149" y="37"/>
                    <a:pt x="199" y="109"/>
                    <a:pt x="200" y="118"/>
                  </a:cubicBezTo>
                  <a:cubicBezTo>
                    <a:pt x="199" y="121"/>
                    <a:pt x="196" y="133"/>
                    <a:pt x="178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17"/>
            <p:cNvSpPr>
              <a:spLocks/>
            </p:cNvSpPr>
            <p:nvPr/>
          </p:nvSpPr>
          <p:spPr bwMode="auto">
            <a:xfrm>
              <a:off x="9501188" y="2862263"/>
              <a:ext cx="617538" cy="1250950"/>
            </a:xfrm>
            <a:custGeom>
              <a:avLst/>
              <a:gdLst>
                <a:gd name="T0" fmla="*/ 76 w 164"/>
                <a:gd name="T1" fmla="*/ 213 h 333"/>
                <a:gd name="T2" fmla="*/ 120 w 164"/>
                <a:gd name="T3" fmla="*/ 23 h 333"/>
                <a:gd name="T4" fmla="*/ 0 w 164"/>
                <a:gd name="T5" fmla="*/ 297 h 333"/>
                <a:gd name="T6" fmla="*/ 76 w 164"/>
                <a:gd name="T7" fmla="*/ 21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333">
                  <a:moveTo>
                    <a:pt x="76" y="213"/>
                  </a:moveTo>
                  <a:cubicBezTo>
                    <a:pt x="164" y="134"/>
                    <a:pt x="157" y="0"/>
                    <a:pt x="120" y="23"/>
                  </a:cubicBezTo>
                  <a:cubicBezTo>
                    <a:pt x="116" y="76"/>
                    <a:pt x="55" y="231"/>
                    <a:pt x="0" y="297"/>
                  </a:cubicBezTo>
                  <a:cubicBezTo>
                    <a:pt x="46" y="333"/>
                    <a:pt x="67" y="232"/>
                    <a:pt x="76" y="2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18"/>
            <p:cNvSpPr>
              <a:spLocks/>
            </p:cNvSpPr>
            <p:nvPr/>
          </p:nvSpPr>
          <p:spPr bwMode="auto">
            <a:xfrm>
              <a:off x="7181850" y="-23813"/>
              <a:ext cx="2192338" cy="936625"/>
            </a:xfrm>
            <a:custGeom>
              <a:avLst/>
              <a:gdLst>
                <a:gd name="T0" fmla="*/ 411 w 583"/>
                <a:gd name="T1" fmla="*/ 7 h 249"/>
                <a:gd name="T2" fmla="*/ 253 w 583"/>
                <a:gd name="T3" fmla="*/ 57 h 249"/>
                <a:gd name="T4" fmla="*/ 12 w 583"/>
                <a:gd name="T5" fmla="*/ 225 h 249"/>
                <a:gd name="T6" fmla="*/ 221 w 583"/>
                <a:gd name="T7" fmla="*/ 186 h 249"/>
                <a:gd name="T8" fmla="*/ 529 w 583"/>
                <a:gd name="T9" fmla="*/ 55 h 249"/>
                <a:gd name="T10" fmla="*/ 580 w 583"/>
                <a:gd name="T11" fmla="*/ 44 h 249"/>
                <a:gd name="T12" fmla="*/ 411 w 583"/>
                <a:gd name="T13" fmla="*/ 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249">
                  <a:moveTo>
                    <a:pt x="411" y="7"/>
                  </a:moveTo>
                  <a:cubicBezTo>
                    <a:pt x="349" y="11"/>
                    <a:pt x="336" y="35"/>
                    <a:pt x="253" y="57"/>
                  </a:cubicBezTo>
                  <a:cubicBezTo>
                    <a:pt x="158" y="83"/>
                    <a:pt x="52" y="147"/>
                    <a:pt x="12" y="225"/>
                  </a:cubicBezTo>
                  <a:cubicBezTo>
                    <a:pt x="0" y="249"/>
                    <a:pt x="137" y="238"/>
                    <a:pt x="221" y="186"/>
                  </a:cubicBezTo>
                  <a:cubicBezTo>
                    <a:pt x="320" y="125"/>
                    <a:pt x="392" y="66"/>
                    <a:pt x="529" y="55"/>
                  </a:cubicBezTo>
                  <a:cubicBezTo>
                    <a:pt x="542" y="54"/>
                    <a:pt x="577" y="58"/>
                    <a:pt x="580" y="44"/>
                  </a:cubicBezTo>
                  <a:cubicBezTo>
                    <a:pt x="583" y="33"/>
                    <a:pt x="525" y="0"/>
                    <a:pt x="411" y="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19"/>
            <p:cNvSpPr>
              <a:spLocks/>
            </p:cNvSpPr>
            <p:nvPr/>
          </p:nvSpPr>
          <p:spPr bwMode="auto">
            <a:xfrm>
              <a:off x="5764213" y="2609850"/>
              <a:ext cx="1320800" cy="1544638"/>
            </a:xfrm>
            <a:custGeom>
              <a:avLst/>
              <a:gdLst>
                <a:gd name="T0" fmla="*/ 9 w 351"/>
                <a:gd name="T1" fmla="*/ 238 h 411"/>
                <a:gd name="T2" fmla="*/ 252 w 351"/>
                <a:gd name="T3" fmla="*/ 325 h 411"/>
                <a:gd name="T4" fmla="*/ 209 w 351"/>
                <a:gd name="T5" fmla="*/ 326 h 411"/>
                <a:gd name="T6" fmla="*/ 258 w 351"/>
                <a:gd name="T7" fmla="*/ 267 h 411"/>
                <a:gd name="T8" fmla="*/ 246 w 351"/>
                <a:gd name="T9" fmla="*/ 291 h 411"/>
                <a:gd name="T10" fmla="*/ 267 w 351"/>
                <a:gd name="T11" fmla="*/ 132 h 411"/>
                <a:gd name="T12" fmla="*/ 295 w 351"/>
                <a:gd name="T13" fmla="*/ 138 h 411"/>
                <a:gd name="T14" fmla="*/ 92 w 351"/>
                <a:gd name="T15" fmla="*/ 71 h 411"/>
                <a:gd name="T16" fmla="*/ 129 w 351"/>
                <a:gd name="T17" fmla="*/ 77 h 411"/>
                <a:gd name="T18" fmla="*/ 9 w 351"/>
                <a:gd name="T19" fmla="*/ 238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1" h="411">
                  <a:moveTo>
                    <a:pt x="9" y="238"/>
                  </a:moveTo>
                  <a:cubicBezTo>
                    <a:pt x="16" y="330"/>
                    <a:pt x="174" y="411"/>
                    <a:pt x="252" y="325"/>
                  </a:cubicBezTo>
                  <a:cubicBezTo>
                    <a:pt x="229" y="285"/>
                    <a:pt x="216" y="345"/>
                    <a:pt x="209" y="326"/>
                  </a:cubicBezTo>
                  <a:cubicBezTo>
                    <a:pt x="197" y="296"/>
                    <a:pt x="267" y="226"/>
                    <a:pt x="258" y="267"/>
                  </a:cubicBezTo>
                  <a:cubicBezTo>
                    <a:pt x="255" y="278"/>
                    <a:pt x="249" y="282"/>
                    <a:pt x="246" y="291"/>
                  </a:cubicBezTo>
                  <a:cubicBezTo>
                    <a:pt x="351" y="312"/>
                    <a:pt x="316" y="158"/>
                    <a:pt x="267" y="132"/>
                  </a:cubicBezTo>
                  <a:cubicBezTo>
                    <a:pt x="246" y="120"/>
                    <a:pt x="273" y="114"/>
                    <a:pt x="295" y="138"/>
                  </a:cubicBezTo>
                  <a:cubicBezTo>
                    <a:pt x="303" y="60"/>
                    <a:pt x="108" y="0"/>
                    <a:pt x="92" y="71"/>
                  </a:cubicBezTo>
                  <a:cubicBezTo>
                    <a:pt x="90" y="81"/>
                    <a:pt x="119" y="67"/>
                    <a:pt x="129" y="77"/>
                  </a:cubicBezTo>
                  <a:cubicBezTo>
                    <a:pt x="143" y="96"/>
                    <a:pt x="0" y="72"/>
                    <a:pt x="9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20"/>
            <p:cNvSpPr>
              <a:spLocks/>
            </p:cNvSpPr>
            <p:nvPr/>
          </p:nvSpPr>
          <p:spPr bwMode="auto">
            <a:xfrm>
              <a:off x="6986588" y="2139950"/>
              <a:ext cx="233363" cy="112713"/>
            </a:xfrm>
            <a:custGeom>
              <a:avLst/>
              <a:gdLst>
                <a:gd name="T0" fmla="*/ 10 w 62"/>
                <a:gd name="T1" fmla="*/ 19 h 30"/>
                <a:gd name="T2" fmla="*/ 59 w 62"/>
                <a:gd name="T3" fmla="*/ 22 h 30"/>
                <a:gd name="T4" fmla="*/ 10 w 62"/>
                <a:gd name="T5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0">
                  <a:moveTo>
                    <a:pt x="10" y="19"/>
                  </a:moveTo>
                  <a:cubicBezTo>
                    <a:pt x="0" y="28"/>
                    <a:pt x="62" y="30"/>
                    <a:pt x="59" y="22"/>
                  </a:cubicBezTo>
                  <a:cubicBezTo>
                    <a:pt x="54" y="5"/>
                    <a:pt x="32" y="0"/>
                    <a:pt x="10" y="19"/>
                  </a:cubicBezTo>
                  <a:close/>
                </a:path>
              </a:pathLst>
            </a:custGeom>
            <a:solidFill>
              <a:srgbClr val="57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21"/>
            <p:cNvSpPr>
              <a:spLocks/>
            </p:cNvSpPr>
            <p:nvPr/>
          </p:nvSpPr>
          <p:spPr bwMode="auto">
            <a:xfrm>
              <a:off x="7983538" y="2062163"/>
              <a:ext cx="473075" cy="385763"/>
            </a:xfrm>
            <a:custGeom>
              <a:avLst/>
              <a:gdLst>
                <a:gd name="T0" fmla="*/ 26 w 126"/>
                <a:gd name="T1" fmla="*/ 11 h 103"/>
                <a:gd name="T2" fmla="*/ 94 w 126"/>
                <a:gd name="T3" fmla="*/ 51 h 103"/>
                <a:gd name="T4" fmla="*/ 115 w 126"/>
                <a:gd name="T5" fmla="*/ 13 h 103"/>
                <a:gd name="T6" fmla="*/ 96 w 126"/>
                <a:gd name="T7" fmla="*/ 45 h 103"/>
                <a:gd name="T8" fmla="*/ 26 w 126"/>
                <a:gd name="T9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03">
                  <a:moveTo>
                    <a:pt x="26" y="11"/>
                  </a:moveTo>
                  <a:cubicBezTo>
                    <a:pt x="0" y="85"/>
                    <a:pt x="67" y="103"/>
                    <a:pt x="94" y="51"/>
                  </a:cubicBezTo>
                  <a:cubicBezTo>
                    <a:pt x="126" y="44"/>
                    <a:pt x="122" y="16"/>
                    <a:pt x="115" y="13"/>
                  </a:cubicBezTo>
                  <a:cubicBezTo>
                    <a:pt x="107" y="9"/>
                    <a:pt x="78" y="8"/>
                    <a:pt x="96" y="45"/>
                  </a:cubicBezTo>
                  <a:cubicBezTo>
                    <a:pt x="72" y="21"/>
                    <a:pt x="30" y="0"/>
                    <a:pt x="26" y="11"/>
                  </a:cubicBezTo>
                  <a:close/>
                </a:path>
              </a:pathLst>
            </a:custGeom>
            <a:solidFill>
              <a:srgbClr val="D92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22"/>
            <p:cNvSpPr>
              <a:spLocks/>
            </p:cNvSpPr>
            <p:nvPr/>
          </p:nvSpPr>
          <p:spPr bwMode="auto">
            <a:xfrm>
              <a:off x="6516688" y="2238375"/>
              <a:ext cx="1085850" cy="668338"/>
            </a:xfrm>
            <a:custGeom>
              <a:avLst/>
              <a:gdLst>
                <a:gd name="T0" fmla="*/ 93 w 289"/>
                <a:gd name="T1" fmla="*/ 170 h 178"/>
                <a:gd name="T2" fmla="*/ 242 w 289"/>
                <a:gd name="T3" fmla="*/ 85 h 178"/>
                <a:gd name="T4" fmla="*/ 0 w 289"/>
                <a:gd name="T5" fmla="*/ 108 h 178"/>
                <a:gd name="T6" fmla="*/ 93 w 289"/>
                <a:gd name="T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178">
                  <a:moveTo>
                    <a:pt x="93" y="170"/>
                  </a:moveTo>
                  <a:cubicBezTo>
                    <a:pt x="99" y="178"/>
                    <a:pt x="215" y="107"/>
                    <a:pt x="242" y="85"/>
                  </a:cubicBezTo>
                  <a:cubicBezTo>
                    <a:pt x="289" y="46"/>
                    <a:pt x="106" y="0"/>
                    <a:pt x="0" y="108"/>
                  </a:cubicBezTo>
                  <a:cubicBezTo>
                    <a:pt x="51" y="128"/>
                    <a:pt x="79" y="151"/>
                    <a:pt x="93" y="1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23"/>
            <p:cNvSpPr>
              <a:spLocks/>
            </p:cNvSpPr>
            <p:nvPr/>
          </p:nvSpPr>
          <p:spPr bwMode="auto">
            <a:xfrm>
              <a:off x="8858250" y="4029075"/>
              <a:ext cx="41275" cy="7938"/>
            </a:xfrm>
            <a:custGeom>
              <a:avLst/>
              <a:gdLst>
                <a:gd name="T0" fmla="*/ 0 w 11"/>
                <a:gd name="T1" fmla="*/ 2 h 2"/>
                <a:gd name="T2" fmla="*/ 11 w 11"/>
                <a:gd name="T3" fmla="*/ 2 h 2"/>
                <a:gd name="T4" fmla="*/ 0 w 1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">
                  <a:moveTo>
                    <a:pt x="0" y="2"/>
                  </a:moveTo>
                  <a:cubicBezTo>
                    <a:pt x="4" y="2"/>
                    <a:pt x="7" y="2"/>
                    <a:pt x="11" y="2"/>
                  </a:cubicBezTo>
                  <a:cubicBezTo>
                    <a:pt x="8" y="0"/>
                    <a:pt x="4" y="0"/>
                    <a:pt x="0" y="2"/>
                  </a:cubicBezTo>
                  <a:close/>
                </a:path>
              </a:pathLst>
            </a:custGeom>
            <a:solidFill>
              <a:srgbClr val="171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24"/>
            <p:cNvSpPr>
              <a:spLocks/>
            </p:cNvSpPr>
            <p:nvPr/>
          </p:nvSpPr>
          <p:spPr bwMode="auto">
            <a:xfrm>
              <a:off x="8791575" y="2733675"/>
              <a:ext cx="258763" cy="563563"/>
            </a:xfrm>
            <a:custGeom>
              <a:avLst/>
              <a:gdLst>
                <a:gd name="T0" fmla="*/ 4 w 69"/>
                <a:gd name="T1" fmla="*/ 54 h 150"/>
                <a:gd name="T2" fmla="*/ 63 w 69"/>
                <a:gd name="T3" fmla="*/ 134 h 150"/>
                <a:gd name="T4" fmla="*/ 4 w 69"/>
                <a:gd name="T5" fmla="*/ 5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150">
                  <a:moveTo>
                    <a:pt x="4" y="54"/>
                  </a:moveTo>
                  <a:cubicBezTo>
                    <a:pt x="18" y="141"/>
                    <a:pt x="60" y="150"/>
                    <a:pt x="63" y="134"/>
                  </a:cubicBezTo>
                  <a:cubicBezTo>
                    <a:pt x="69" y="81"/>
                    <a:pt x="0" y="0"/>
                    <a:pt x="4" y="54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25"/>
            <p:cNvSpPr>
              <a:spLocks/>
            </p:cNvSpPr>
            <p:nvPr/>
          </p:nvSpPr>
          <p:spPr bwMode="auto">
            <a:xfrm>
              <a:off x="6305550" y="3781425"/>
              <a:ext cx="1041400" cy="1536700"/>
            </a:xfrm>
            <a:custGeom>
              <a:avLst/>
              <a:gdLst>
                <a:gd name="T0" fmla="*/ 221 w 277"/>
                <a:gd name="T1" fmla="*/ 228 h 409"/>
                <a:gd name="T2" fmla="*/ 254 w 277"/>
                <a:gd name="T3" fmla="*/ 49 h 409"/>
                <a:gd name="T4" fmla="*/ 207 w 277"/>
                <a:gd name="T5" fmla="*/ 153 h 409"/>
                <a:gd name="T6" fmla="*/ 219 w 277"/>
                <a:gd name="T7" fmla="*/ 29 h 409"/>
                <a:gd name="T8" fmla="*/ 163 w 277"/>
                <a:gd name="T9" fmla="*/ 5 h 409"/>
                <a:gd name="T10" fmla="*/ 65 w 277"/>
                <a:gd name="T11" fmla="*/ 80 h 409"/>
                <a:gd name="T12" fmla="*/ 53 w 277"/>
                <a:gd name="T13" fmla="*/ 338 h 409"/>
                <a:gd name="T14" fmla="*/ 221 w 277"/>
                <a:gd name="T15" fmla="*/ 22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7" h="409">
                  <a:moveTo>
                    <a:pt x="221" y="228"/>
                  </a:moveTo>
                  <a:cubicBezTo>
                    <a:pt x="275" y="229"/>
                    <a:pt x="277" y="52"/>
                    <a:pt x="254" y="49"/>
                  </a:cubicBezTo>
                  <a:cubicBezTo>
                    <a:pt x="214" y="44"/>
                    <a:pt x="223" y="142"/>
                    <a:pt x="207" y="153"/>
                  </a:cubicBezTo>
                  <a:cubicBezTo>
                    <a:pt x="202" y="141"/>
                    <a:pt x="213" y="46"/>
                    <a:pt x="219" y="29"/>
                  </a:cubicBezTo>
                  <a:cubicBezTo>
                    <a:pt x="204" y="7"/>
                    <a:pt x="184" y="0"/>
                    <a:pt x="163" y="5"/>
                  </a:cubicBezTo>
                  <a:cubicBezTo>
                    <a:pt x="150" y="7"/>
                    <a:pt x="113" y="63"/>
                    <a:pt x="65" y="80"/>
                  </a:cubicBezTo>
                  <a:cubicBezTo>
                    <a:pt x="58" y="95"/>
                    <a:pt x="0" y="281"/>
                    <a:pt x="53" y="338"/>
                  </a:cubicBezTo>
                  <a:cubicBezTo>
                    <a:pt x="119" y="409"/>
                    <a:pt x="225" y="355"/>
                    <a:pt x="221" y="228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26"/>
            <p:cNvSpPr>
              <a:spLocks/>
            </p:cNvSpPr>
            <p:nvPr/>
          </p:nvSpPr>
          <p:spPr bwMode="auto">
            <a:xfrm>
              <a:off x="7816850" y="1416050"/>
              <a:ext cx="1249363" cy="717550"/>
            </a:xfrm>
            <a:custGeom>
              <a:avLst/>
              <a:gdLst>
                <a:gd name="T0" fmla="*/ 317 w 332"/>
                <a:gd name="T1" fmla="*/ 98 h 191"/>
                <a:gd name="T2" fmla="*/ 232 w 332"/>
                <a:gd name="T3" fmla="*/ 94 h 191"/>
                <a:gd name="T4" fmla="*/ 173 w 332"/>
                <a:gd name="T5" fmla="*/ 60 h 191"/>
                <a:gd name="T6" fmla="*/ 90 w 332"/>
                <a:gd name="T7" fmla="*/ 51 h 191"/>
                <a:gd name="T8" fmla="*/ 12 w 332"/>
                <a:gd name="T9" fmla="*/ 19 h 191"/>
                <a:gd name="T10" fmla="*/ 59 w 332"/>
                <a:gd name="T11" fmla="*/ 111 h 191"/>
                <a:gd name="T12" fmla="*/ 151 w 332"/>
                <a:gd name="T13" fmla="*/ 163 h 191"/>
                <a:gd name="T14" fmla="*/ 202 w 332"/>
                <a:gd name="T15" fmla="*/ 178 h 191"/>
                <a:gd name="T16" fmla="*/ 250 w 332"/>
                <a:gd name="T17" fmla="*/ 156 h 191"/>
                <a:gd name="T18" fmla="*/ 317 w 332"/>
                <a:gd name="T19" fmla="*/ 9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2" h="191">
                  <a:moveTo>
                    <a:pt x="317" y="98"/>
                  </a:moveTo>
                  <a:cubicBezTo>
                    <a:pt x="292" y="91"/>
                    <a:pt x="282" y="108"/>
                    <a:pt x="232" y="94"/>
                  </a:cubicBezTo>
                  <a:cubicBezTo>
                    <a:pt x="214" y="88"/>
                    <a:pt x="193" y="67"/>
                    <a:pt x="173" y="60"/>
                  </a:cubicBezTo>
                  <a:cubicBezTo>
                    <a:pt x="147" y="51"/>
                    <a:pt x="116" y="57"/>
                    <a:pt x="90" y="51"/>
                  </a:cubicBezTo>
                  <a:cubicBezTo>
                    <a:pt x="65" y="44"/>
                    <a:pt x="13" y="0"/>
                    <a:pt x="12" y="19"/>
                  </a:cubicBezTo>
                  <a:cubicBezTo>
                    <a:pt x="0" y="113"/>
                    <a:pt x="54" y="86"/>
                    <a:pt x="59" y="111"/>
                  </a:cubicBezTo>
                  <a:cubicBezTo>
                    <a:pt x="75" y="191"/>
                    <a:pt x="141" y="174"/>
                    <a:pt x="151" y="163"/>
                  </a:cubicBezTo>
                  <a:cubicBezTo>
                    <a:pt x="161" y="153"/>
                    <a:pt x="186" y="178"/>
                    <a:pt x="202" y="178"/>
                  </a:cubicBezTo>
                  <a:cubicBezTo>
                    <a:pt x="228" y="178"/>
                    <a:pt x="236" y="156"/>
                    <a:pt x="250" y="156"/>
                  </a:cubicBezTo>
                  <a:cubicBezTo>
                    <a:pt x="319" y="156"/>
                    <a:pt x="332" y="122"/>
                    <a:pt x="317" y="98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27"/>
            <p:cNvSpPr>
              <a:spLocks/>
            </p:cNvSpPr>
            <p:nvPr/>
          </p:nvSpPr>
          <p:spPr bwMode="auto">
            <a:xfrm>
              <a:off x="7840663" y="2978150"/>
              <a:ext cx="657225" cy="465138"/>
            </a:xfrm>
            <a:custGeom>
              <a:avLst/>
              <a:gdLst>
                <a:gd name="T0" fmla="*/ 83 w 175"/>
                <a:gd name="T1" fmla="*/ 123 h 124"/>
                <a:gd name="T2" fmla="*/ 87 w 175"/>
                <a:gd name="T3" fmla="*/ 0 h 124"/>
                <a:gd name="T4" fmla="*/ 83 w 175"/>
                <a:gd name="T5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" h="124">
                  <a:moveTo>
                    <a:pt x="83" y="123"/>
                  </a:moveTo>
                  <a:cubicBezTo>
                    <a:pt x="175" y="122"/>
                    <a:pt x="157" y="1"/>
                    <a:pt x="87" y="0"/>
                  </a:cubicBezTo>
                  <a:cubicBezTo>
                    <a:pt x="0" y="0"/>
                    <a:pt x="6" y="124"/>
                    <a:pt x="83" y="123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28"/>
            <p:cNvSpPr>
              <a:spLocks noEditPoints="1"/>
            </p:cNvSpPr>
            <p:nvPr/>
          </p:nvSpPr>
          <p:spPr bwMode="auto">
            <a:xfrm>
              <a:off x="7016750" y="2538413"/>
              <a:ext cx="1924050" cy="1712913"/>
            </a:xfrm>
            <a:custGeom>
              <a:avLst/>
              <a:gdLst>
                <a:gd name="T0" fmla="*/ 158 w 512"/>
                <a:gd name="T1" fmla="*/ 438 h 456"/>
                <a:gd name="T2" fmla="*/ 471 w 512"/>
                <a:gd name="T3" fmla="*/ 332 h 456"/>
                <a:gd name="T4" fmla="*/ 508 w 512"/>
                <a:gd name="T5" fmla="*/ 229 h 456"/>
                <a:gd name="T6" fmla="*/ 482 w 512"/>
                <a:gd name="T7" fmla="*/ 181 h 456"/>
                <a:gd name="T8" fmla="*/ 465 w 512"/>
                <a:gd name="T9" fmla="*/ 71 h 456"/>
                <a:gd name="T10" fmla="*/ 390 w 512"/>
                <a:gd name="T11" fmla="*/ 0 h 456"/>
                <a:gd name="T12" fmla="*/ 420 w 512"/>
                <a:gd name="T13" fmla="*/ 63 h 456"/>
                <a:gd name="T14" fmla="*/ 321 w 512"/>
                <a:gd name="T15" fmla="*/ 83 h 456"/>
                <a:gd name="T16" fmla="*/ 256 w 512"/>
                <a:gd name="T17" fmla="*/ 19 h 456"/>
                <a:gd name="T18" fmla="*/ 187 w 512"/>
                <a:gd name="T19" fmla="*/ 4 h 456"/>
                <a:gd name="T20" fmla="*/ 0 w 512"/>
                <a:gd name="T21" fmla="*/ 203 h 456"/>
                <a:gd name="T22" fmla="*/ 3 w 512"/>
                <a:gd name="T23" fmla="*/ 300 h 456"/>
                <a:gd name="T24" fmla="*/ 109 w 512"/>
                <a:gd name="T25" fmla="*/ 369 h 456"/>
                <a:gd name="T26" fmla="*/ 158 w 512"/>
                <a:gd name="T27" fmla="*/ 438 h 456"/>
                <a:gd name="T28" fmla="*/ 299 w 512"/>
                <a:gd name="T29" fmla="*/ 99 h 456"/>
                <a:gd name="T30" fmla="*/ 305 w 512"/>
                <a:gd name="T31" fmla="*/ 259 h 456"/>
                <a:gd name="T32" fmla="*/ 299 w 512"/>
                <a:gd name="T33" fmla="*/ 9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2" h="456">
                  <a:moveTo>
                    <a:pt x="158" y="438"/>
                  </a:moveTo>
                  <a:cubicBezTo>
                    <a:pt x="293" y="456"/>
                    <a:pt x="412" y="410"/>
                    <a:pt x="471" y="332"/>
                  </a:cubicBezTo>
                  <a:cubicBezTo>
                    <a:pt x="492" y="306"/>
                    <a:pt x="512" y="269"/>
                    <a:pt x="508" y="229"/>
                  </a:cubicBezTo>
                  <a:cubicBezTo>
                    <a:pt x="506" y="214"/>
                    <a:pt x="491" y="197"/>
                    <a:pt x="482" y="181"/>
                  </a:cubicBezTo>
                  <a:cubicBezTo>
                    <a:pt x="466" y="152"/>
                    <a:pt x="442" y="107"/>
                    <a:pt x="465" y="71"/>
                  </a:cubicBezTo>
                  <a:cubicBezTo>
                    <a:pt x="442" y="42"/>
                    <a:pt x="423" y="21"/>
                    <a:pt x="390" y="0"/>
                  </a:cubicBezTo>
                  <a:cubicBezTo>
                    <a:pt x="389" y="22"/>
                    <a:pt x="423" y="42"/>
                    <a:pt x="420" y="63"/>
                  </a:cubicBezTo>
                  <a:cubicBezTo>
                    <a:pt x="415" y="90"/>
                    <a:pt x="348" y="89"/>
                    <a:pt x="321" y="83"/>
                  </a:cubicBezTo>
                  <a:cubicBezTo>
                    <a:pt x="290" y="72"/>
                    <a:pt x="283" y="32"/>
                    <a:pt x="256" y="19"/>
                  </a:cubicBezTo>
                  <a:cubicBezTo>
                    <a:pt x="237" y="10"/>
                    <a:pt x="213" y="8"/>
                    <a:pt x="187" y="4"/>
                  </a:cubicBezTo>
                  <a:cubicBezTo>
                    <a:pt x="226" y="91"/>
                    <a:pt x="193" y="280"/>
                    <a:pt x="0" y="203"/>
                  </a:cubicBezTo>
                  <a:cubicBezTo>
                    <a:pt x="11" y="231"/>
                    <a:pt x="10" y="262"/>
                    <a:pt x="3" y="300"/>
                  </a:cubicBezTo>
                  <a:cubicBezTo>
                    <a:pt x="74" y="380"/>
                    <a:pt x="91" y="342"/>
                    <a:pt x="109" y="369"/>
                  </a:cubicBezTo>
                  <a:cubicBezTo>
                    <a:pt x="115" y="385"/>
                    <a:pt x="89" y="428"/>
                    <a:pt x="158" y="438"/>
                  </a:cubicBezTo>
                  <a:close/>
                  <a:moveTo>
                    <a:pt x="299" y="99"/>
                  </a:moveTo>
                  <a:cubicBezTo>
                    <a:pt x="423" y="99"/>
                    <a:pt x="406" y="259"/>
                    <a:pt x="305" y="259"/>
                  </a:cubicBezTo>
                  <a:cubicBezTo>
                    <a:pt x="202" y="259"/>
                    <a:pt x="200" y="99"/>
                    <a:pt x="299" y="99"/>
                  </a:cubicBezTo>
                  <a:close/>
                </a:path>
              </a:pathLst>
            </a:custGeom>
            <a:solidFill>
              <a:srgbClr val="004F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29"/>
            <p:cNvSpPr>
              <a:spLocks/>
            </p:cNvSpPr>
            <p:nvPr/>
          </p:nvSpPr>
          <p:spPr bwMode="auto">
            <a:xfrm>
              <a:off x="8102600" y="2554288"/>
              <a:ext cx="422275" cy="269875"/>
            </a:xfrm>
            <a:custGeom>
              <a:avLst/>
              <a:gdLst>
                <a:gd name="T0" fmla="*/ 34 w 112"/>
                <a:gd name="T1" fmla="*/ 63 h 72"/>
                <a:gd name="T2" fmla="*/ 109 w 112"/>
                <a:gd name="T3" fmla="*/ 56 h 72"/>
                <a:gd name="T4" fmla="*/ 89 w 112"/>
                <a:gd name="T5" fmla="*/ 19 h 72"/>
                <a:gd name="T6" fmla="*/ 9 w 112"/>
                <a:gd name="T7" fmla="*/ 22 h 72"/>
                <a:gd name="T8" fmla="*/ 34 w 112"/>
                <a:gd name="T9" fmla="*/ 6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72">
                  <a:moveTo>
                    <a:pt x="34" y="63"/>
                  </a:moveTo>
                  <a:cubicBezTo>
                    <a:pt x="43" y="71"/>
                    <a:pt x="101" y="72"/>
                    <a:pt x="109" y="56"/>
                  </a:cubicBezTo>
                  <a:cubicBezTo>
                    <a:pt x="112" y="40"/>
                    <a:pt x="97" y="24"/>
                    <a:pt x="89" y="19"/>
                  </a:cubicBezTo>
                  <a:cubicBezTo>
                    <a:pt x="66" y="0"/>
                    <a:pt x="21" y="10"/>
                    <a:pt x="9" y="22"/>
                  </a:cubicBezTo>
                  <a:cubicBezTo>
                    <a:pt x="0" y="36"/>
                    <a:pt x="16" y="49"/>
                    <a:pt x="34" y="6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30"/>
            <p:cNvSpPr>
              <a:spLocks/>
            </p:cNvSpPr>
            <p:nvPr/>
          </p:nvSpPr>
          <p:spPr bwMode="auto">
            <a:xfrm>
              <a:off x="6986588" y="2489200"/>
              <a:ext cx="846138" cy="1060450"/>
            </a:xfrm>
            <a:custGeom>
              <a:avLst/>
              <a:gdLst>
                <a:gd name="T0" fmla="*/ 174 w 225"/>
                <a:gd name="T1" fmla="*/ 14 h 282"/>
                <a:gd name="T2" fmla="*/ 52 w 225"/>
                <a:gd name="T3" fmla="*/ 91 h 282"/>
                <a:gd name="T4" fmla="*/ 0 w 225"/>
                <a:gd name="T5" fmla="*/ 192 h 282"/>
                <a:gd name="T6" fmla="*/ 174 w 225"/>
                <a:gd name="T7" fmla="*/ 1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282">
                  <a:moveTo>
                    <a:pt x="174" y="14"/>
                  </a:moveTo>
                  <a:cubicBezTo>
                    <a:pt x="160" y="0"/>
                    <a:pt x="134" y="52"/>
                    <a:pt x="52" y="91"/>
                  </a:cubicBezTo>
                  <a:cubicBezTo>
                    <a:pt x="28" y="116"/>
                    <a:pt x="23" y="149"/>
                    <a:pt x="0" y="192"/>
                  </a:cubicBezTo>
                  <a:cubicBezTo>
                    <a:pt x="172" y="282"/>
                    <a:pt x="225" y="99"/>
                    <a:pt x="174" y="1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31"/>
            <p:cNvSpPr>
              <a:spLocks/>
            </p:cNvSpPr>
            <p:nvPr/>
          </p:nvSpPr>
          <p:spPr bwMode="auto">
            <a:xfrm>
              <a:off x="8553450" y="2035175"/>
              <a:ext cx="425450" cy="481013"/>
            </a:xfrm>
            <a:custGeom>
              <a:avLst/>
              <a:gdLst>
                <a:gd name="T0" fmla="*/ 64 w 113"/>
                <a:gd name="T1" fmla="*/ 13 h 128"/>
                <a:gd name="T2" fmla="*/ 0 w 113"/>
                <a:gd name="T3" fmla="*/ 112 h 128"/>
                <a:gd name="T4" fmla="*/ 104 w 113"/>
                <a:gd name="T5" fmla="*/ 22 h 128"/>
                <a:gd name="T6" fmla="*/ 64 w 113"/>
                <a:gd name="T7" fmla="*/ 1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128">
                  <a:moveTo>
                    <a:pt x="64" y="13"/>
                  </a:moveTo>
                  <a:cubicBezTo>
                    <a:pt x="42" y="77"/>
                    <a:pt x="4" y="87"/>
                    <a:pt x="0" y="112"/>
                  </a:cubicBezTo>
                  <a:cubicBezTo>
                    <a:pt x="30" y="128"/>
                    <a:pt x="91" y="51"/>
                    <a:pt x="104" y="22"/>
                  </a:cubicBezTo>
                  <a:cubicBezTo>
                    <a:pt x="113" y="0"/>
                    <a:pt x="68" y="0"/>
                    <a:pt x="64" y="1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32"/>
            <p:cNvSpPr>
              <a:spLocks/>
            </p:cNvSpPr>
            <p:nvPr/>
          </p:nvSpPr>
          <p:spPr bwMode="auto">
            <a:xfrm>
              <a:off x="7912100" y="-368300"/>
              <a:ext cx="495300" cy="481013"/>
            </a:xfrm>
            <a:custGeom>
              <a:avLst/>
              <a:gdLst>
                <a:gd name="T0" fmla="*/ 67 w 132"/>
                <a:gd name="T1" fmla="*/ 99 h 128"/>
                <a:gd name="T2" fmla="*/ 30 w 132"/>
                <a:gd name="T3" fmla="*/ 77 h 128"/>
                <a:gd name="T4" fmla="*/ 37 w 132"/>
                <a:gd name="T5" fmla="*/ 122 h 128"/>
                <a:gd name="T6" fmla="*/ 0 w 132"/>
                <a:gd name="T7" fmla="*/ 120 h 128"/>
                <a:gd name="T8" fmla="*/ 10 w 132"/>
                <a:gd name="T9" fmla="*/ 21 h 128"/>
                <a:gd name="T10" fmla="*/ 57 w 132"/>
                <a:gd name="T11" fmla="*/ 50 h 128"/>
                <a:gd name="T12" fmla="*/ 75 w 132"/>
                <a:gd name="T13" fmla="*/ 1 h 128"/>
                <a:gd name="T14" fmla="*/ 132 w 132"/>
                <a:gd name="T15" fmla="*/ 84 h 128"/>
                <a:gd name="T16" fmla="*/ 110 w 132"/>
                <a:gd name="T17" fmla="*/ 104 h 128"/>
                <a:gd name="T18" fmla="*/ 85 w 132"/>
                <a:gd name="T19" fmla="*/ 63 h 128"/>
                <a:gd name="T20" fmla="*/ 67 w 132"/>
                <a:gd name="T21" fmla="*/ 9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128">
                  <a:moveTo>
                    <a:pt x="67" y="99"/>
                  </a:moveTo>
                  <a:cubicBezTo>
                    <a:pt x="62" y="96"/>
                    <a:pt x="41" y="78"/>
                    <a:pt x="30" y="77"/>
                  </a:cubicBezTo>
                  <a:cubicBezTo>
                    <a:pt x="31" y="93"/>
                    <a:pt x="34" y="107"/>
                    <a:pt x="37" y="122"/>
                  </a:cubicBezTo>
                  <a:cubicBezTo>
                    <a:pt x="31" y="127"/>
                    <a:pt x="3" y="128"/>
                    <a:pt x="0" y="120"/>
                  </a:cubicBezTo>
                  <a:cubicBezTo>
                    <a:pt x="0" y="80"/>
                    <a:pt x="5" y="21"/>
                    <a:pt x="10" y="21"/>
                  </a:cubicBezTo>
                  <a:cubicBezTo>
                    <a:pt x="14" y="21"/>
                    <a:pt x="43" y="43"/>
                    <a:pt x="57" y="50"/>
                  </a:cubicBezTo>
                  <a:cubicBezTo>
                    <a:pt x="57" y="47"/>
                    <a:pt x="67" y="0"/>
                    <a:pt x="75" y="1"/>
                  </a:cubicBezTo>
                  <a:cubicBezTo>
                    <a:pt x="81" y="3"/>
                    <a:pt x="131" y="75"/>
                    <a:pt x="132" y="84"/>
                  </a:cubicBezTo>
                  <a:cubicBezTo>
                    <a:pt x="131" y="87"/>
                    <a:pt x="128" y="99"/>
                    <a:pt x="110" y="104"/>
                  </a:cubicBezTo>
                  <a:cubicBezTo>
                    <a:pt x="106" y="104"/>
                    <a:pt x="94" y="72"/>
                    <a:pt x="85" y="63"/>
                  </a:cubicBezTo>
                  <a:cubicBezTo>
                    <a:pt x="78" y="72"/>
                    <a:pt x="71" y="100"/>
                    <a:pt x="67" y="9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5" name="组合 434"/>
          <p:cNvGrpSpPr/>
          <p:nvPr/>
        </p:nvGrpSpPr>
        <p:grpSpPr>
          <a:xfrm>
            <a:off x="4956793" y="3693097"/>
            <a:ext cx="2278414" cy="970431"/>
            <a:chOff x="1859744" y="3271069"/>
            <a:chExt cx="2278414" cy="970431"/>
          </a:xfrm>
        </p:grpSpPr>
        <p:pic>
          <p:nvPicPr>
            <p:cNvPr id="428" name="图片 42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2317" y="3773500"/>
              <a:ext cx="468000" cy="468000"/>
            </a:xfrm>
            <a:prstGeom prst="rect">
              <a:avLst/>
            </a:prstGeom>
          </p:spPr>
        </p:pic>
        <p:pic>
          <p:nvPicPr>
            <p:cNvPr id="429" name="图片 4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64951" y="3773500"/>
              <a:ext cx="468000" cy="468000"/>
            </a:xfrm>
            <a:prstGeom prst="rect">
              <a:avLst/>
            </a:prstGeom>
          </p:spPr>
        </p:pic>
        <p:pic>
          <p:nvPicPr>
            <p:cNvPr id="430" name="图片 42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9744" y="3773500"/>
              <a:ext cx="468000" cy="468000"/>
            </a:xfrm>
            <a:prstGeom prst="rect">
              <a:avLst/>
            </a:prstGeom>
          </p:spPr>
        </p:pic>
        <p:pic>
          <p:nvPicPr>
            <p:cNvPr id="431" name="图片 43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70158" y="3773500"/>
              <a:ext cx="468000" cy="468000"/>
            </a:xfrm>
            <a:prstGeom prst="rect">
              <a:avLst/>
            </a:prstGeom>
          </p:spPr>
        </p:pic>
        <p:pic>
          <p:nvPicPr>
            <p:cNvPr id="432" name="图片 43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98060" y="3773500"/>
              <a:ext cx="468000" cy="468000"/>
            </a:xfrm>
            <a:prstGeom prst="rect">
              <a:avLst/>
            </a:prstGeom>
          </p:spPr>
        </p:pic>
        <p:pic>
          <p:nvPicPr>
            <p:cNvPr id="433" name="图片 43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72385" y="3271069"/>
              <a:ext cx="453132" cy="5000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3061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8" name="组合 337"/>
          <p:cNvGrpSpPr/>
          <p:nvPr/>
        </p:nvGrpSpPr>
        <p:grpSpPr>
          <a:xfrm>
            <a:off x="2436365" y="5099176"/>
            <a:ext cx="1591351" cy="1712144"/>
            <a:chOff x="1114568" y="5017290"/>
            <a:chExt cx="1591351" cy="1712144"/>
          </a:xfrm>
        </p:grpSpPr>
        <p:sp>
          <p:nvSpPr>
            <p:cNvPr id="339" name="任意多边形 338"/>
            <p:cNvSpPr/>
            <p:nvPr/>
          </p:nvSpPr>
          <p:spPr>
            <a:xfrm rot="2719269">
              <a:off x="1113814" y="5137329"/>
              <a:ext cx="1592859" cy="1591351"/>
            </a:xfrm>
            <a:custGeom>
              <a:avLst/>
              <a:gdLst>
                <a:gd name="connsiteX0" fmla="*/ 86140 w 1592859"/>
                <a:gd name="connsiteY0" fmla="*/ 86140 h 1591351"/>
                <a:gd name="connsiteX1" fmla="*/ 294100 w 1592859"/>
                <a:gd name="connsiteY1" fmla="*/ 0 h 1591351"/>
                <a:gd name="connsiteX2" fmla="*/ 1528918 w 1592859"/>
                <a:gd name="connsiteY2" fmla="*/ 0 h 1591351"/>
                <a:gd name="connsiteX3" fmla="*/ 1588189 w 1592859"/>
                <a:gd name="connsiteY3" fmla="*/ 5975 h 1591351"/>
                <a:gd name="connsiteX4" fmla="*/ 1592859 w 1592859"/>
                <a:gd name="connsiteY4" fmla="*/ 7425 h 1591351"/>
                <a:gd name="connsiteX5" fmla="*/ 26590 w 1592859"/>
                <a:gd name="connsiteY5" fmla="*/ 1591351 h 1591351"/>
                <a:gd name="connsiteX6" fmla="*/ 23112 w 1592859"/>
                <a:gd name="connsiteY6" fmla="*/ 1584943 h 1591351"/>
                <a:gd name="connsiteX7" fmla="*/ 0 w 1592859"/>
                <a:gd name="connsiteY7" fmla="*/ 1470466 h 1591351"/>
                <a:gd name="connsiteX8" fmla="*/ 0 w 1592859"/>
                <a:gd name="connsiteY8" fmla="*/ 294100 h 1591351"/>
                <a:gd name="connsiteX9" fmla="*/ 86140 w 1592859"/>
                <a:gd name="connsiteY9" fmla="*/ 86140 h 1591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2859" h="1591351">
                  <a:moveTo>
                    <a:pt x="86140" y="86140"/>
                  </a:moveTo>
                  <a:cubicBezTo>
                    <a:pt x="139362" y="32918"/>
                    <a:pt x="212887" y="0"/>
                    <a:pt x="294100" y="0"/>
                  </a:cubicBezTo>
                  <a:lnTo>
                    <a:pt x="1528918" y="0"/>
                  </a:lnTo>
                  <a:cubicBezTo>
                    <a:pt x="1549221" y="0"/>
                    <a:pt x="1569044" y="2057"/>
                    <a:pt x="1588189" y="5975"/>
                  </a:cubicBezTo>
                  <a:lnTo>
                    <a:pt x="1592859" y="7425"/>
                  </a:lnTo>
                  <a:lnTo>
                    <a:pt x="26590" y="1591351"/>
                  </a:lnTo>
                  <a:lnTo>
                    <a:pt x="23112" y="1584943"/>
                  </a:lnTo>
                  <a:cubicBezTo>
                    <a:pt x="8230" y="1549757"/>
                    <a:pt x="0" y="1511073"/>
                    <a:pt x="0" y="1470466"/>
                  </a:cubicBezTo>
                  <a:lnTo>
                    <a:pt x="0" y="294100"/>
                  </a:lnTo>
                  <a:cubicBezTo>
                    <a:pt x="0" y="212886"/>
                    <a:pt x="32918" y="139361"/>
                    <a:pt x="86140" y="86140"/>
                  </a:cubicBezTo>
                  <a:close/>
                </a:path>
              </a:pathLst>
            </a:custGeom>
            <a:solidFill>
              <a:srgbClr val="0CC502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340" name="组合 339"/>
            <p:cNvGrpSpPr/>
            <p:nvPr/>
          </p:nvGrpSpPr>
          <p:grpSpPr>
            <a:xfrm>
              <a:off x="1949006" y="5017290"/>
              <a:ext cx="128110" cy="149528"/>
              <a:chOff x="1949006" y="5017290"/>
              <a:chExt cx="128110" cy="149528"/>
            </a:xfrm>
          </p:grpSpPr>
          <p:sp>
            <p:nvSpPr>
              <p:cNvPr id="347" name="椭圆 346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48" name="椭圆 347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1" name="组合 340"/>
            <p:cNvGrpSpPr/>
            <p:nvPr/>
          </p:nvGrpSpPr>
          <p:grpSpPr>
            <a:xfrm>
              <a:off x="2137537" y="5309813"/>
              <a:ext cx="128110" cy="149528"/>
              <a:chOff x="1949006" y="5017290"/>
              <a:chExt cx="128110" cy="149528"/>
            </a:xfrm>
          </p:grpSpPr>
          <p:sp>
            <p:nvSpPr>
              <p:cNvPr id="345" name="椭圆 344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46" name="椭圆 345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2" name="组合 341"/>
            <p:cNvGrpSpPr/>
            <p:nvPr/>
          </p:nvGrpSpPr>
          <p:grpSpPr>
            <a:xfrm>
              <a:off x="1459317" y="5474813"/>
              <a:ext cx="128110" cy="149528"/>
              <a:chOff x="1949006" y="5017290"/>
              <a:chExt cx="128110" cy="149528"/>
            </a:xfrm>
          </p:grpSpPr>
          <p:sp>
            <p:nvSpPr>
              <p:cNvPr id="343" name="椭圆 342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44" name="椭圆 343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27" name="组合 326"/>
          <p:cNvGrpSpPr/>
          <p:nvPr/>
        </p:nvGrpSpPr>
        <p:grpSpPr>
          <a:xfrm>
            <a:off x="388581" y="5356586"/>
            <a:ext cx="1698940" cy="748805"/>
            <a:chOff x="230864" y="5419183"/>
            <a:chExt cx="1698940" cy="748805"/>
          </a:xfrm>
        </p:grpSpPr>
        <p:grpSp>
          <p:nvGrpSpPr>
            <p:cNvPr id="328" name="组合 327"/>
            <p:cNvGrpSpPr/>
            <p:nvPr/>
          </p:nvGrpSpPr>
          <p:grpSpPr>
            <a:xfrm>
              <a:off x="955251" y="5419183"/>
              <a:ext cx="974553" cy="748805"/>
              <a:chOff x="9914983" y="4647454"/>
              <a:chExt cx="974553" cy="748805"/>
            </a:xfrm>
          </p:grpSpPr>
          <p:sp>
            <p:nvSpPr>
              <p:cNvPr id="334" name="任意多边形 333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" name="弧形 334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6" name="弧形 335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29" name="组合 328"/>
            <p:cNvGrpSpPr/>
            <p:nvPr/>
          </p:nvGrpSpPr>
          <p:grpSpPr>
            <a:xfrm>
              <a:off x="230864" y="5419183"/>
              <a:ext cx="974553" cy="748805"/>
              <a:chOff x="9914983" y="4647454"/>
              <a:chExt cx="974553" cy="748805"/>
            </a:xfrm>
          </p:grpSpPr>
          <p:sp>
            <p:nvSpPr>
              <p:cNvPr id="331" name="任意多边形 330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32" name="弧形 331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3" name="弧形 332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0" name="任意多边形 329"/>
            <p:cNvSpPr/>
            <p:nvPr/>
          </p:nvSpPr>
          <p:spPr>
            <a:xfrm>
              <a:off x="913412" y="5630888"/>
              <a:ext cx="476139" cy="403424"/>
            </a:xfrm>
            <a:custGeom>
              <a:avLst/>
              <a:gdLst>
                <a:gd name="connsiteX0" fmla="*/ 178694 w 476139"/>
                <a:gd name="connsiteY0" fmla="*/ 0 h 403424"/>
                <a:gd name="connsiteX1" fmla="*/ 343345 w 476139"/>
                <a:gd name="connsiteY1" fmla="*/ 51825 h 403424"/>
                <a:gd name="connsiteX2" fmla="*/ 350391 w 476139"/>
                <a:gd name="connsiteY2" fmla="*/ 68397 h 403424"/>
                <a:gd name="connsiteX3" fmla="*/ 413020 w 476139"/>
                <a:gd name="connsiteY3" fmla="*/ 102891 h 403424"/>
                <a:gd name="connsiteX4" fmla="*/ 476139 w 476139"/>
                <a:gd name="connsiteY4" fmla="*/ 227376 h 403424"/>
                <a:gd name="connsiteX5" fmla="*/ 260636 w 476139"/>
                <a:gd name="connsiteY5" fmla="*/ 403424 h 403424"/>
                <a:gd name="connsiteX6" fmla="*/ 45133 w 476139"/>
                <a:gd name="connsiteY6" fmla="*/ 227376 h 403424"/>
                <a:gd name="connsiteX7" fmla="*/ 62068 w 476139"/>
                <a:gd name="connsiteY7" fmla="*/ 158850 h 403424"/>
                <a:gd name="connsiteX8" fmla="*/ 69171 w 476139"/>
                <a:gd name="connsiteY8" fmla="*/ 150244 h 403424"/>
                <a:gd name="connsiteX9" fmla="*/ 52338 w 476139"/>
                <a:gd name="connsiteY9" fmla="*/ 144855 h 403424"/>
                <a:gd name="connsiteX10" fmla="*/ 0 w 476139"/>
                <a:gd name="connsiteY10" fmla="*/ 84854 h 403424"/>
                <a:gd name="connsiteX11" fmla="*/ 178694 w 476139"/>
                <a:gd name="connsiteY11" fmla="*/ 0 h 403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6139" h="403424">
                  <a:moveTo>
                    <a:pt x="178694" y="0"/>
                  </a:moveTo>
                  <a:cubicBezTo>
                    <a:pt x="252712" y="0"/>
                    <a:pt x="316218" y="21370"/>
                    <a:pt x="343345" y="51825"/>
                  </a:cubicBezTo>
                  <a:lnTo>
                    <a:pt x="350391" y="68397"/>
                  </a:lnTo>
                  <a:lnTo>
                    <a:pt x="413020" y="102891"/>
                  </a:lnTo>
                  <a:cubicBezTo>
                    <a:pt x="452018" y="134750"/>
                    <a:pt x="476139" y="178762"/>
                    <a:pt x="476139" y="227376"/>
                  </a:cubicBezTo>
                  <a:cubicBezTo>
                    <a:pt x="476139" y="324605"/>
                    <a:pt x="379655" y="403424"/>
                    <a:pt x="260636" y="403424"/>
                  </a:cubicBezTo>
                  <a:cubicBezTo>
                    <a:pt x="141617" y="403424"/>
                    <a:pt x="45133" y="324605"/>
                    <a:pt x="45133" y="227376"/>
                  </a:cubicBezTo>
                  <a:cubicBezTo>
                    <a:pt x="45133" y="203069"/>
                    <a:pt x="51163" y="179912"/>
                    <a:pt x="62068" y="158850"/>
                  </a:cubicBezTo>
                  <a:lnTo>
                    <a:pt x="69171" y="150244"/>
                  </a:lnTo>
                  <a:lnTo>
                    <a:pt x="52338" y="144855"/>
                  </a:lnTo>
                  <a:cubicBezTo>
                    <a:pt x="20001" y="129500"/>
                    <a:pt x="0" y="108286"/>
                    <a:pt x="0" y="84854"/>
                  </a:cubicBezTo>
                  <a:cubicBezTo>
                    <a:pt x="0" y="37990"/>
                    <a:pt x="80004" y="0"/>
                    <a:pt x="178694" y="0"/>
                  </a:cubicBezTo>
                  <a:close/>
                </a:path>
              </a:pathLst>
            </a:cu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83" name="组合 282"/>
          <p:cNvGrpSpPr/>
          <p:nvPr/>
        </p:nvGrpSpPr>
        <p:grpSpPr>
          <a:xfrm>
            <a:off x="10700921" y="4460105"/>
            <a:ext cx="1185346" cy="1595662"/>
            <a:chOff x="10777392" y="4848047"/>
            <a:chExt cx="864000" cy="1163083"/>
          </a:xfrm>
        </p:grpSpPr>
        <p:sp>
          <p:nvSpPr>
            <p:cNvPr id="284" name="矩形 283"/>
            <p:cNvSpPr/>
            <p:nvPr/>
          </p:nvSpPr>
          <p:spPr>
            <a:xfrm>
              <a:off x="10849392" y="5099176"/>
              <a:ext cx="720000" cy="29252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5" name="矩形 284"/>
            <p:cNvSpPr/>
            <p:nvPr/>
          </p:nvSpPr>
          <p:spPr>
            <a:xfrm>
              <a:off x="10849394" y="5217569"/>
              <a:ext cx="720000" cy="793561"/>
            </a:xfrm>
            <a:prstGeom prst="rect">
              <a:avLst/>
            </a:prstGeom>
            <a:solidFill>
              <a:srgbClr val="C6F4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6" name="矩形 285"/>
            <p:cNvSpPr/>
            <p:nvPr/>
          </p:nvSpPr>
          <p:spPr>
            <a:xfrm>
              <a:off x="10777392" y="4848047"/>
              <a:ext cx="864000" cy="353708"/>
            </a:xfrm>
            <a:prstGeom prst="rect">
              <a:avLst/>
            </a:prstGeom>
            <a:solidFill>
              <a:srgbClr val="C6F42B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7" name="任意多边形 286"/>
            <p:cNvSpPr/>
            <p:nvPr/>
          </p:nvSpPr>
          <p:spPr>
            <a:xfrm>
              <a:off x="10800852" y="4880825"/>
              <a:ext cx="169615" cy="312839"/>
            </a:xfrm>
            <a:custGeom>
              <a:avLst/>
              <a:gdLst>
                <a:gd name="connsiteX0" fmla="*/ 0 w 169615"/>
                <a:gd name="connsiteY0" fmla="*/ 0 h 312839"/>
                <a:gd name="connsiteX1" fmla="*/ 169615 w 169615"/>
                <a:gd name="connsiteY1" fmla="*/ 0 h 312839"/>
                <a:gd name="connsiteX2" fmla="*/ 169615 w 169615"/>
                <a:gd name="connsiteY2" fmla="*/ 312839 h 312839"/>
                <a:gd name="connsiteX3" fmla="*/ 126932 w 169615"/>
                <a:gd name="connsiteY3" fmla="*/ 312839 h 312839"/>
                <a:gd name="connsiteX4" fmla="*/ 126932 w 169615"/>
                <a:gd name="connsiteY4" fmla="*/ 43916 h 312839"/>
                <a:gd name="connsiteX5" fmla="*/ 0 w 169615"/>
                <a:gd name="connsiteY5" fmla="*/ 43916 h 312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9615" h="312839">
                  <a:moveTo>
                    <a:pt x="0" y="0"/>
                  </a:moveTo>
                  <a:lnTo>
                    <a:pt x="169615" y="0"/>
                  </a:lnTo>
                  <a:lnTo>
                    <a:pt x="169615" y="312839"/>
                  </a:lnTo>
                  <a:lnTo>
                    <a:pt x="126932" y="312839"/>
                  </a:lnTo>
                  <a:lnTo>
                    <a:pt x="126932" y="43916"/>
                  </a:lnTo>
                  <a:lnTo>
                    <a:pt x="0" y="43916"/>
                  </a:lnTo>
                  <a:close/>
                </a:path>
              </a:pathLst>
            </a:custGeom>
            <a:solidFill>
              <a:srgbClr val="04C8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88" name="组合 287"/>
            <p:cNvGrpSpPr/>
            <p:nvPr/>
          </p:nvGrpSpPr>
          <p:grpSpPr>
            <a:xfrm>
              <a:off x="11125420" y="4885407"/>
              <a:ext cx="490437" cy="298063"/>
              <a:chOff x="11125420" y="4885407"/>
              <a:chExt cx="490437" cy="298063"/>
            </a:xfrm>
          </p:grpSpPr>
          <p:sp>
            <p:nvSpPr>
              <p:cNvPr id="325" name="任意多边形 324"/>
              <p:cNvSpPr/>
              <p:nvPr/>
            </p:nvSpPr>
            <p:spPr>
              <a:xfrm>
                <a:off x="11125420" y="4885407"/>
                <a:ext cx="490437" cy="298063"/>
              </a:xfrm>
              <a:custGeom>
                <a:avLst/>
                <a:gdLst>
                  <a:gd name="connsiteX0" fmla="*/ 0 w 490437"/>
                  <a:gd name="connsiteY0" fmla="*/ 0 h 308258"/>
                  <a:gd name="connsiteX1" fmla="*/ 490437 w 490437"/>
                  <a:gd name="connsiteY1" fmla="*/ 0 h 308258"/>
                  <a:gd name="connsiteX2" fmla="*/ 490437 w 490437"/>
                  <a:gd name="connsiteY2" fmla="*/ 37026 h 308258"/>
                  <a:gd name="connsiteX3" fmla="*/ 380340 w 490437"/>
                  <a:gd name="connsiteY3" fmla="*/ 37026 h 308258"/>
                  <a:gd name="connsiteX4" fmla="*/ 380340 w 490437"/>
                  <a:gd name="connsiteY4" fmla="*/ 308258 h 308258"/>
                  <a:gd name="connsiteX5" fmla="*/ 85922 w 490437"/>
                  <a:gd name="connsiteY5" fmla="*/ 308258 h 308258"/>
                  <a:gd name="connsiteX6" fmla="*/ 85922 w 490437"/>
                  <a:gd name="connsiteY6" fmla="*/ 41172 h 308258"/>
                  <a:gd name="connsiteX7" fmla="*/ 31922 w 490437"/>
                  <a:gd name="connsiteY7" fmla="*/ 41172 h 308258"/>
                  <a:gd name="connsiteX8" fmla="*/ 31922 w 490437"/>
                  <a:gd name="connsiteY8" fmla="*/ 308258 h 308258"/>
                  <a:gd name="connsiteX9" fmla="*/ 0 w 490437"/>
                  <a:gd name="connsiteY9" fmla="*/ 308258 h 308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0437" h="308258">
                    <a:moveTo>
                      <a:pt x="0" y="0"/>
                    </a:moveTo>
                    <a:lnTo>
                      <a:pt x="490437" y="0"/>
                    </a:lnTo>
                    <a:lnTo>
                      <a:pt x="490437" y="37026"/>
                    </a:lnTo>
                    <a:lnTo>
                      <a:pt x="380340" y="37026"/>
                    </a:lnTo>
                    <a:lnTo>
                      <a:pt x="380340" y="308258"/>
                    </a:lnTo>
                    <a:lnTo>
                      <a:pt x="85922" y="308258"/>
                    </a:lnTo>
                    <a:lnTo>
                      <a:pt x="85922" y="41172"/>
                    </a:lnTo>
                    <a:lnTo>
                      <a:pt x="31922" y="41172"/>
                    </a:lnTo>
                    <a:lnTo>
                      <a:pt x="31922" y="308258"/>
                    </a:lnTo>
                    <a:lnTo>
                      <a:pt x="0" y="308258"/>
                    </a:lnTo>
                    <a:close/>
                  </a:path>
                </a:pathLst>
              </a:custGeom>
              <a:solidFill>
                <a:srgbClr val="0CC5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6" name="任意多边形 325"/>
              <p:cNvSpPr/>
              <p:nvPr/>
            </p:nvSpPr>
            <p:spPr>
              <a:xfrm>
                <a:off x="11375416" y="4920650"/>
                <a:ext cx="145846" cy="257970"/>
              </a:xfrm>
              <a:custGeom>
                <a:avLst/>
                <a:gdLst>
                  <a:gd name="connsiteX0" fmla="*/ 109846 w 145846"/>
                  <a:gd name="connsiteY0" fmla="*/ 264720 h 276343"/>
                  <a:gd name="connsiteX1" fmla="*/ 145846 w 145846"/>
                  <a:gd name="connsiteY1" fmla="*/ 264720 h 276343"/>
                  <a:gd name="connsiteX2" fmla="*/ 145846 w 145846"/>
                  <a:gd name="connsiteY2" fmla="*/ 276343 h 276343"/>
                  <a:gd name="connsiteX3" fmla="*/ 109846 w 145846"/>
                  <a:gd name="connsiteY3" fmla="*/ 276343 h 276343"/>
                  <a:gd name="connsiteX4" fmla="*/ 36615 w 145846"/>
                  <a:gd name="connsiteY4" fmla="*/ 264720 h 276343"/>
                  <a:gd name="connsiteX5" fmla="*/ 72615 w 145846"/>
                  <a:gd name="connsiteY5" fmla="*/ 264720 h 276343"/>
                  <a:gd name="connsiteX6" fmla="*/ 72615 w 145846"/>
                  <a:gd name="connsiteY6" fmla="*/ 276343 h 276343"/>
                  <a:gd name="connsiteX7" fmla="*/ 36615 w 145846"/>
                  <a:gd name="connsiteY7" fmla="*/ 276343 h 276343"/>
                  <a:gd name="connsiteX8" fmla="*/ 73230 w 145846"/>
                  <a:gd name="connsiteY8" fmla="*/ 227871 h 276343"/>
                  <a:gd name="connsiteX9" fmla="*/ 109230 w 145846"/>
                  <a:gd name="connsiteY9" fmla="*/ 227871 h 276343"/>
                  <a:gd name="connsiteX10" fmla="*/ 109230 w 145846"/>
                  <a:gd name="connsiteY10" fmla="*/ 263871 h 276343"/>
                  <a:gd name="connsiteX11" fmla="*/ 73230 w 145846"/>
                  <a:gd name="connsiteY11" fmla="*/ 263871 h 276343"/>
                  <a:gd name="connsiteX12" fmla="*/ 0 w 145846"/>
                  <a:gd name="connsiteY12" fmla="*/ 227871 h 276343"/>
                  <a:gd name="connsiteX13" fmla="*/ 36000 w 145846"/>
                  <a:gd name="connsiteY13" fmla="*/ 227871 h 276343"/>
                  <a:gd name="connsiteX14" fmla="*/ 36000 w 145846"/>
                  <a:gd name="connsiteY14" fmla="*/ 263871 h 276343"/>
                  <a:gd name="connsiteX15" fmla="*/ 0 w 145846"/>
                  <a:gd name="connsiteY15" fmla="*/ 263871 h 276343"/>
                  <a:gd name="connsiteX16" fmla="*/ 109846 w 145846"/>
                  <a:gd name="connsiteY16" fmla="*/ 188763 h 276343"/>
                  <a:gd name="connsiteX17" fmla="*/ 145846 w 145846"/>
                  <a:gd name="connsiteY17" fmla="*/ 188763 h 276343"/>
                  <a:gd name="connsiteX18" fmla="*/ 145846 w 145846"/>
                  <a:gd name="connsiteY18" fmla="*/ 224763 h 276343"/>
                  <a:gd name="connsiteX19" fmla="*/ 109846 w 145846"/>
                  <a:gd name="connsiteY19" fmla="*/ 224763 h 276343"/>
                  <a:gd name="connsiteX20" fmla="*/ 36615 w 145846"/>
                  <a:gd name="connsiteY20" fmla="*/ 188763 h 276343"/>
                  <a:gd name="connsiteX21" fmla="*/ 72615 w 145846"/>
                  <a:gd name="connsiteY21" fmla="*/ 188763 h 276343"/>
                  <a:gd name="connsiteX22" fmla="*/ 72615 w 145846"/>
                  <a:gd name="connsiteY22" fmla="*/ 224763 h 276343"/>
                  <a:gd name="connsiteX23" fmla="*/ 36615 w 145846"/>
                  <a:gd name="connsiteY23" fmla="*/ 224763 h 276343"/>
                  <a:gd name="connsiteX24" fmla="*/ 73230 w 145846"/>
                  <a:gd name="connsiteY24" fmla="*/ 151914 h 276343"/>
                  <a:gd name="connsiteX25" fmla="*/ 109230 w 145846"/>
                  <a:gd name="connsiteY25" fmla="*/ 151914 h 276343"/>
                  <a:gd name="connsiteX26" fmla="*/ 109230 w 145846"/>
                  <a:gd name="connsiteY26" fmla="*/ 187914 h 276343"/>
                  <a:gd name="connsiteX27" fmla="*/ 73230 w 145846"/>
                  <a:gd name="connsiteY27" fmla="*/ 187914 h 276343"/>
                  <a:gd name="connsiteX28" fmla="*/ 0 w 145846"/>
                  <a:gd name="connsiteY28" fmla="*/ 151914 h 276343"/>
                  <a:gd name="connsiteX29" fmla="*/ 36000 w 145846"/>
                  <a:gd name="connsiteY29" fmla="*/ 151914 h 276343"/>
                  <a:gd name="connsiteX30" fmla="*/ 36000 w 145846"/>
                  <a:gd name="connsiteY30" fmla="*/ 187914 h 276343"/>
                  <a:gd name="connsiteX31" fmla="*/ 0 w 145846"/>
                  <a:gd name="connsiteY31" fmla="*/ 187914 h 276343"/>
                  <a:gd name="connsiteX32" fmla="*/ 109846 w 145846"/>
                  <a:gd name="connsiteY32" fmla="*/ 112806 h 276343"/>
                  <a:gd name="connsiteX33" fmla="*/ 145846 w 145846"/>
                  <a:gd name="connsiteY33" fmla="*/ 112806 h 276343"/>
                  <a:gd name="connsiteX34" fmla="*/ 145846 w 145846"/>
                  <a:gd name="connsiteY34" fmla="*/ 148806 h 276343"/>
                  <a:gd name="connsiteX35" fmla="*/ 109846 w 145846"/>
                  <a:gd name="connsiteY35" fmla="*/ 148806 h 276343"/>
                  <a:gd name="connsiteX36" fmla="*/ 36615 w 145846"/>
                  <a:gd name="connsiteY36" fmla="*/ 112806 h 276343"/>
                  <a:gd name="connsiteX37" fmla="*/ 72615 w 145846"/>
                  <a:gd name="connsiteY37" fmla="*/ 112806 h 276343"/>
                  <a:gd name="connsiteX38" fmla="*/ 72615 w 145846"/>
                  <a:gd name="connsiteY38" fmla="*/ 148806 h 276343"/>
                  <a:gd name="connsiteX39" fmla="*/ 36615 w 145846"/>
                  <a:gd name="connsiteY39" fmla="*/ 148806 h 276343"/>
                  <a:gd name="connsiteX40" fmla="*/ 73230 w 145846"/>
                  <a:gd name="connsiteY40" fmla="*/ 75957 h 276343"/>
                  <a:gd name="connsiteX41" fmla="*/ 109230 w 145846"/>
                  <a:gd name="connsiteY41" fmla="*/ 75957 h 276343"/>
                  <a:gd name="connsiteX42" fmla="*/ 109230 w 145846"/>
                  <a:gd name="connsiteY42" fmla="*/ 111957 h 276343"/>
                  <a:gd name="connsiteX43" fmla="*/ 73230 w 145846"/>
                  <a:gd name="connsiteY43" fmla="*/ 111957 h 276343"/>
                  <a:gd name="connsiteX44" fmla="*/ 0 w 145846"/>
                  <a:gd name="connsiteY44" fmla="*/ 75957 h 276343"/>
                  <a:gd name="connsiteX45" fmla="*/ 36000 w 145846"/>
                  <a:gd name="connsiteY45" fmla="*/ 75957 h 276343"/>
                  <a:gd name="connsiteX46" fmla="*/ 36000 w 145846"/>
                  <a:gd name="connsiteY46" fmla="*/ 111957 h 276343"/>
                  <a:gd name="connsiteX47" fmla="*/ 0 w 145846"/>
                  <a:gd name="connsiteY47" fmla="*/ 111957 h 276343"/>
                  <a:gd name="connsiteX48" fmla="*/ 109846 w 145846"/>
                  <a:gd name="connsiteY48" fmla="*/ 36849 h 276343"/>
                  <a:gd name="connsiteX49" fmla="*/ 145846 w 145846"/>
                  <a:gd name="connsiteY49" fmla="*/ 36849 h 276343"/>
                  <a:gd name="connsiteX50" fmla="*/ 145846 w 145846"/>
                  <a:gd name="connsiteY50" fmla="*/ 72849 h 276343"/>
                  <a:gd name="connsiteX51" fmla="*/ 109846 w 145846"/>
                  <a:gd name="connsiteY51" fmla="*/ 72849 h 276343"/>
                  <a:gd name="connsiteX52" fmla="*/ 36615 w 145846"/>
                  <a:gd name="connsiteY52" fmla="*/ 36849 h 276343"/>
                  <a:gd name="connsiteX53" fmla="*/ 72615 w 145846"/>
                  <a:gd name="connsiteY53" fmla="*/ 36849 h 276343"/>
                  <a:gd name="connsiteX54" fmla="*/ 72615 w 145846"/>
                  <a:gd name="connsiteY54" fmla="*/ 72849 h 276343"/>
                  <a:gd name="connsiteX55" fmla="*/ 36615 w 145846"/>
                  <a:gd name="connsiteY55" fmla="*/ 72849 h 276343"/>
                  <a:gd name="connsiteX56" fmla="*/ 73230 w 145846"/>
                  <a:gd name="connsiteY56" fmla="*/ 0 h 276343"/>
                  <a:gd name="connsiteX57" fmla="*/ 109230 w 145846"/>
                  <a:gd name="connsiteY57" fmla="*/ 0 h 276343"/>
                  <a:gd name="connsiteX58" fmla="*/ 109230 w 145846"/>
                  <a:gd name="connsiteY58" fmla="*/ 36000 h 276343"/>
                  <a:gd name="connsiteX59" fmla="*/ 73230 w 145846"/>
                  <a:gd name="connsiteY59" fmla="*/ 36000 h 276343"/>
                  <a:gd name="connsiteX60" fmla="*/ 0 w 145846"/>
                  <a:gd name="connsiteY60" fmla="*/ 0 h 276343"/>
                  <a:gd name="connsiteX61" fmla="*/ 36000 w 145846"/>
                  <a:gd name="connsiteY61" fmla="*/ 0 h 276343"/>
                  <a:gd name="connsiteX62" fmla="*/ 36000 w 145846"/>
                  <a:gd name="connsiteY62" fmla="*/ 36000 h 276343"/>
                  <a:gd name="connsiteX63" fmla="*/ 0 w 145846"/>
                  <a:gd name="connsiteY63" fmla="*/ 36000 h 276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45846" h="276343">
                    <a:moveTo>
                      <a:pt x="109846" y="264720"/>
                    </a:moveTo>
                    <a:lnTo>
                      <a:pt x="145846" y="264720"/>
                    </a:lnTo>
                    <a:lnTo>
                      <a:pt x="145846" y="276343"/>
                    </a:lnTo>
                    <a:lnTo>
                      <a:pt x="109846" y="276343"/>
                    </a:lnTo>
                    <a:close/>
                    <a:moveTo>
                      <a:pt x="36615" y="264720"/>
                    </a:moveTo>
                    <a:lnTo>
                      <a:pt x="72615" y="264720"/>
                    </a:lnTo>
                    <a:lnTo>
                      <a:pt x="72615" y="276343"/>
                    </a:lnTo>
                    <a:lnTo>
                      <a:pt x="36615" y="276343"/>
                    </a:lnTo>
                    <a:close/>
                    <a:moveTo>
                      <a:pt x="73230" y="227871"/>
                    </a:moveTo>
                    <a:lnTo>
                      <a:pt x="109230" y="227871"/>
                    </a:lnTo>
                    <a:lnTo>
                      <a:pt x="109230" y="263871"/>
                    </a:lnTo>
                    <a:lnTo>
                      <a:pt x="73230" y="263871"/>
                    </a:lnTo>
                    <a:close/>
                    <a:moveTo>
                      <a:pt x="0" y="227871"/>
                    </a:moveTo>
                    <a:lnTo>
                      <a:pt x="36000" y="227871"/>
                    </a:lnTo>
                    <a:lnTo>
                      <a:pt x="36000" y="263871"/>
                    </a:lnTo>
                    <a:lnTo>
                      <a:pt x="0" y="263871"/>
                    </a:lnTo>
                    <a:close/>
                    <a:moveTo>
                      <a:pt x="109846" y="188763"/>
                    </a:moveTo>
                    <a:lnTo>
                      <a:pt x="145846" y="188763"/>
                    </a:lnTo>
                    <a:lnTo>
                      <a:pt x="145846" y="224763"/>
                    </a:lnTo>
                    <a:lnTo>
                      <a:pt x="109846" y="224763"/>
                    </a:lnTo>
                    <a:close/>
                    <a:moveTo>
                      <a:pt x="36615" y="188763"/>
                    </a:moveTo>
                    <a:lnTo>
                      <a:pt x="72615" y="188763"/>
                    </a:lnTo>
                    <a:lnTo>
                      <a:pt x="72615" y="224763"/>
                    </a:lnTo>
                    <a:lnTo>
                      <a:pt x="36615" y="224763"/>
                    </a:lnTo>
                    <a:close/>
                    <a:moveTo>
                      <a:pt x="73230" y="151914"/>
                    </a:moveTo>
                    <a:lnTo>
                      <a:pt x="109230" y="151914"/>
                    </a:lnTo>
                    <a:lnTo>
                      <a:pt x="109230" y="187914"/>
                    </a:lnTo>
                    <a:lnTo>
                      <a:pt x="73230" y="187914"/>
                    </a:lnTo>
                    <a:close/>
                    <a:moveTo>
                      <a:pt x="0" y="151914"/>
                    </a:moveTo>
                    <a:lnTo>
                      <a:pt x="36000" y="151914"/>
                    </a:lnTo>
                    <a:lnTo>
                      <a:pt x="36000" y="187914"/>
                    </a:lnTo>
                    <a:lnTo>
                      <a:pt x="0" y="187914"/>
                    </a:lnTo>
                    <a:close/>
                    <a:moveTo>
                      <a:pt x="109846" y="112806"/>
                    </a:moveTo>
                    <a:lnTo>
                      <a:pt x="145846" y="112806"/>
                    </a:lnTo>
                    <a:lnTo>
                      <a:pt x="145846" y="148806"/>
                    </a:lnTo>
                    <a:lnTo>
                      <a:pt x="109846" y="148806"/>
                    </a:lnTo>
                    <a:close/>
                    <a:moveTo>
                      <a:pt x="36615" y="112806"/>
                    </a:moveTo>
                    <a:lnTo>
                      <a:pt x="72615" y="112806"/>
                    </a:lnTo>
                    <a:lnTo>
                      <a:pt x="72615" y="148806"/>
                    </a:lnTo>
                    <a:lnTo>
                      <a:pt x="36615" y="148806"/>
                    </a:lnTo>
                    <a:close/>
                    <a:moveTo>
                      <a:pt x="73230" y="75957"/>
                    </a:moveTo>
                    <a:lnTo>
                      <a:pt x="109230" y="75957"/>
                    </a:lnTo>
                    <a:lnTo>
                      <a:pt x="109230" y="111957"/>
                    </a:lnTo>
                    <a:lnTo>
                      <a:pt x="73230" y="111957"/>
                    </a:lnTo>
                    <a:close/>
                    <a:moveTo>
                      <a:pt x="0" y="75957"/>
                    </a:moveTo>
                    <a:lnTo>
                      <a:pt x="36000" y="75957"/>
                    </a:lnTo>
                    <a:lnTo>
                      <a:pt x="36000" y="111957"/>
                    </a:lnTo>
                    <a:lnTo>
                      <a:pt x="0" y="111957"/>
                    </a:lnTo>
                    <a:close/>
                    <a:moveTo>
                      <a:pt x="109846" y="36849"/>
                    </a:moveTo>
                    <a:lnTo>
                      <a:pt x="145846" y="36849"/>
                    </a:lnTo>
                    <a:lnTo>
                      <a:pt x="145846" y="72849"/>
                    </a:lnTo>
                    <a:lnTo>
                      <a:pt x="109846" y="72849"/>
                    </a:lnTo>
                    <a:close/>
                    <a:moveTo>
                      <a:pt x="36615" y="36849"/>
                    </a:moveTo>
                    <a:lnTo>
                      <a:pt x="72615" y="36849"/>
                    </a:lnTo>
                    <a:lnTo>
                      <a:pt x="72615" y="72849"/>
                    </a:lnTo>
                    <a:lnTo>
                      <a:pt x="36615" y="72849"/>
                    </a:lnTo>
                    <a:close/>
                    <a:moveTo>
                      <a:pt x="73230" y="0"/>
                    </a:moveTo>
                    <a:lnTo>
                      <a:pt x="109230" y="0"/>
                    </a:lnTo>
                    <a:lnTo>
                      <a:pt x="109230" y="36000"/>
                    </a:lnTo>
                    <a:lnTo>
                      <a:pt x="73230" y="36000"/>
                    </a:lnTo>
                    <a:close/>
                    <a:moveTo>
                      <a:pt x="0" y="0"/>
                    </a:moveTo>
                    <a:lnTo>
                      <a:pt x="36000" y="0"/>
                    </a:lnTo>
                    <a:lnTo>
                      <a:pt x="36000" y="36000"/>
                    </a:lnTo>
                    <a:lnTo>
                      <a:pt x="0" y="36000"/>
                    </a:lnTo>
                    <a:close/>
                  </a:path>
                </a:pathLst>
              </a:cu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9" name="矩形 288"/>
            <p:cNvSpPr/>
            <p:nvPr/>
          </p:nvSpPr>
          <p:spPr>
            <a:xfrm>
              <a:off x="11165843" y="5240181"/>
              <a:ext cx="321813" cy="734778"/>
            </a:xfrm>
            <a:prstGeom prst="rect">
              <a:avLst/>
            </a:prstGeom>
            <a:solidFill>
              <a:srgbClr val="0CC5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0" name="矩形 289"/>
            <p:cNvSpPr/>
            <p:nvPr/>
          </p:nvSpPr>
          <p:spPr>
            <a:xfrm>
              <a:off x="11191372" y="5267467"/>
              <a:ext cx="54000" cy="654686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91" name="组合 290"/>
            <p:cNvGrpSpPr/>
            <p:nvPr/>
          </p:nvGrpSpPr>
          <p:grpSpPr>
            <a:xfrm>
              <a:off x="11346321" y="5282611"/>
              <a:ext cx="145846" cy="604550"/>
              <a:chOff x="10600027" y="5056006"/>
              <a:chExt cx="145846" cy="604550"/>
            </a:xfrm>
          </p:grpSpPr>
          <p:sp>
            <p:nvSpPr>
              <p:cNvPr id="293" name="矩形 292"/>
              <p:cNvSpPr/>
              <p:nvPr/>
            </p:nvSpPr>
            <p:spPr>
              <a:xfrm>
                <a:off x="10600027" y="505600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94" name="矩形 293"/>
              <p:cNvSpPr/>
              <p:nvPr/>
            </p:nvSpPr>
            <p:spPr>
              <a:xfrm>
                <a:off x="10673257" y="505600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95" name="矩形 294"/>
              <p:cNvSpPr/>
              <p:nvPr/>
            </p:nvSpPr>
            <p:spPr>
              <a:xfrm>
                <a:off x="10636642" y="5092855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96" name="矩形 295"/>
              <p:cNvSpPr/>
              <p:nvPr/>
            </p:nvSpPr>
            <p:spPr>
              <a:xfrm>
                <a:off x="10709873" y="5092855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97" name="矩形 296"/>
              <p:cNvSpPr/>
              <p:nvPr/>
            </p:nvSpPr>
            <p:spPr>
              <a:xfrm>
                <a:off x="10600027" y="513196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98" name="矩形 297"/>
              <p:cNvSpPr/>
              <p:nvPr/>
            </p:nvSpPr>
            <p:spPr>
              <a:xfrm>
                <a:off x="10673257" y="513196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99" name="矩形 298"/>
              <p:cNvSpPr/>
              <p:nvPr/>
            </p:nvSpPr>
            <p:spPr>
              <a:xfrm>
                <a:off x="10636642" y="5168812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0" name="矩形 299"/>
              <p:cNvSpPr/>
              <p:nvPr/>
            </p:nvSpPr>
            <p:spPr>
              <a:xfrm>
                <a:off x="10709873" y="5168812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1" name="矩形 300"/>
              <p:cNvSpPr/>
              <p:nvPr/>
            </p:nvSpPr>
            <p:spPr>
              <a:xfrm>
                <a:off x="10600027" y="520792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2" name="矩形 301"/>
              <p:cNvSpPr/>
              <p:nvPr/>
            </p:nvSpPr>
            <p:spPr>
              <a:xfrm>
                <a:off x="10673257" y="520792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" name="矩形 302"/>
              <p:cNvSpPr/>
              <p:nvPr/>
            </p:nvSpPr>
            <p:spPr>
              <a:xfrm>
                <a:off x="10636642" y="5244769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" name="矩形 303"/>
              <p:cNvSpPr/>
              <p:nvPr/>
            </p:nvSpPr>
            <p:spPr>
              <a:xfrm>
                <a:off x="10709873" y="5244769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5" name="矩形 304"/>
              <p:cNvSpPr/>
              <p:nvPr/>
            </p:nvSpPr>
            <p:spPr>
              <a:xfrm>
                <a:off x="10600027" y="528387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" name="矩形 305"/>
              <p:cNvSpPr/>
              <p:nvPr/>
            </p:nvSpPr>
            <p:spPr>
              <a:xfrm>
                <a:off x="10673257" y="528387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" name="矩形 306"/>
              <p:cNvSpPr/>
              <p:nvPr/>
            </p:nvSpPr>
            <p:spPr>
              <a:xfrm>
                <a:off x="10636642" y="532072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8" name="矩形 307"/>
              <p:cNvSpPr/>
              <p:nvPr/>
            </p:nvSpPr>
            <p:spPr>
              <a:xfrm>
                <a:off x="10709873" y="532072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9" name="矩形 308"/>
              <p:cNvSpPr/>
              <p:nvPr/>
            </p:nvSpPr>
            <p:spPr>
              <a:xfrm>
                <a:off x="10600027" y="5359834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" name="矩形 309"/>
              <p:cNvSpPr/>
              <p:nvPr/>
            </p:nvSpPr>
            <p:spPr>
              <a:xfrm>
                <a:off x="10673257" y="5359834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" name="矩形 310"/>
              <p:cNvSpPr/>
              <p:nvPr/>
            </p:nvSpPr>
            <p:spPr>
              <a:xfrm>
                <a:off x="10636642" y="539668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2" name="矩形 311"/>
              <p:cNvSpPr/>
              <p:nvPr/>
            </p:nvSpPr>
            <p:spPr>
              <a:xfrm>
                <a:off x="10709873" y="539668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3" name="矩形 312"/>
              <p:cNvSpPr/>
              <p:nvPr/>
            </p:nvSpPr>
            <p:spPr>
              <a:xfrm>
                <a:off x="10600027" y="5435791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4" name="矩形 313"/>
              <p:cNvSpPr/>
              <p:nvPr/>
            </p:nvSpPr>
            <p:spPr>
              <a:xfrm>
                <a:off x="10673257" y="5435791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矩形 314"/>
              <p:cNvSpPr/>
              <p:nvPr/>
            </p:nvSpPr>
            <p:spPr>
              <a:xfrm>
                <a:off x="10636642" y="547264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6" name="矩形 315"/>
              <p:cNvSpPr/>
              <p:nvPr/>
            </p:nvSpPr>
            <p:spPr>
              <a:xfrm>
                <a:off x="10709873" y="547264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7" name="矩形 316"/>
              <p:cNvSpPr/>
              <p:nvPr/>
            </p:nvSpPr>
            <p:spPr>
              <a:xfrm>
                <a:off x="10600027" y="5511748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8" name="矩形 317"/>
              <p:cNvSpPr/>
              <p:nvPr/>
            </p:nvSpPr>
            <p:spPr>
              <a:xfrm>
                <a:off x="10673257" y="5511748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9" name="矩形 318"/>
              <p:cNvSpPr/>
              <p:nvPr/>
            </p:nvSpPr>
            <p:spPr>
              <a:xfrm>
                <a:off x="10636642" y="554859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0" name="矩形 319"/>
              <p:cNvSpPr/>
              <p:nvPr/>
            </p:nvSpPr>
            <p:spPr>
              <a:xfrm>
                <a:off x="10709873" y="554859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1" name="矩形 320"/>
              <p:cNvSpPr/>
              <p:nvPr/>
            </p:nvSpPr>
            <p:spPr>
              <a:xfrm>
                <a:off x="10600027" y="558770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2" name="矩形 321"/>
              <p:cNvSpPr/>
              <p:nvPr/>
            </p:nvSpPr>
            <p:spPr>
              <a:xfrm>
                <a:off x="10673257" y="558770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3" name="矩形 322"/>
              <p:cNvSpPr/>
              <p:nvPr/>
            </p:nvSpPr>
            <p:spPr>
              <a:xfrm>
                <a:off x="10636642" y="562455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4" name="矩形 323"/>
              <p:cNvSpPr/>
              <p:nvPr/>
            </p:nvSpPr>
            <p:spPr>
              <a:xfrm>
                <a:off x="10709873" y="562455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2" name="矩形 291"/>
            <p:cNvSpPr/>
            <p:nvPr/>
          </p:nvSpPr>
          <p:spPr>
            <a:xfrm>
              <a:off x="10947384" y="5230210"/>
              <a:ext cx="43200" cy="734778"/>
            </a:xfrm>
            <a:prstGeom prst="rect">
              <a:avLst/>
            </a:prstGeom>
            <a:solidFill>
              <a:srgbClr val="0CC5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9964674" y="716598"/>
            <a:ext cx="1663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一级标题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-426720" y="5464047"/>
            <a:ext cx="12618720" cy="1582862"/>
            <a:chOff x="-426720" y="5464047"/>
            <a:chExt cx="12618720" cy="1582862"/>
          </a:xfrm>
        </p:grpSpPr>
        <p:grpSp>
          <p:nvGrpSpPr>
            <p:cNvPr id="6" name="组合 5"/>
            <p:cNvGrpSpPr/>
            <p:nvPr/>
          </p:nvGrpSpPr>
          <p:grpSpPr>
            <a:xfrm>
              <a:off x="-426720" y="5464047"/>
              <a:ext cx="980552" cy="1026559"/>
              <a:chOff x="394251" y="169683"/>
              <a:chExt cx="1291056" cy="1351631"/>
            </a:xfrm>
          </p:grpSpPr>
          <p:sp>
            <p:nvSpPr>
              <p:cNvPr id="222" name="矩形 22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弧形 22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4" name="弧形 223"/>
              <p:cNvSpPr/>
              <p:nvPr/>
            </p:nvSpPr>
            <p:spPr>
              <a:xfrm rot="19978713" flipH="1">
                <a:off x="1258248" y="1161314"/>
                <a:ext cx="360001" cy="360000"/>
              </a:xfrm>
              <a:prstGeom prst="arc">
                <a:avLst>
                  <a:gd name="adj1" fmla="val 16839125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5" name="直接连接符 224"/>
              <p:cNvCxnSpPr/>
              <p:nvPr/>
            </p:nvCxnSpPr>
            <p:spPr>
              <a:xfrm>
                <a:off x="1446728" y="1069681"/>
                <a:ext cx="236999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6"/>
            <p:cNvGrpSpPr/>
            <p:nvPr/>
          </p:nvGrpSpPr>
          <p:grpSpPr>
            <a:xfrm>
              <a:off x="128204" y="5464047"/>
              <a:ext cx="980552" cy="1031319"/>
              <a:chOff x="394251" y="169683"/>
              <a:chExt cx="1291056" cy="1357899"/>
            </a:xfrm>
          </p:grpSpPr>
          <p:sp>
            <p:nvSpPr>
              <p:cNvPr id="218" name="矩形 21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弧形 21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0" name="弧形 21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1" name="直接连接符 22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"/>
            <p:cNvGrpSpPr/>
            <p:nvPr/>
          </p:nvGrpSpPr>
          <p:grpSpPr>
            <a:xfrm>
              <a:off x="683128" y="5464047"/>
              <a:ext cx="980552" cy="1031319"/>
              <a:chOff x="394251" y="169683"/>
              <a:chExt cx="1291056" cy="1357899"/>
            </a:xfrm>
          </p:grpSpPr>
          <p:sp>
            <p:nvSpPr>
              <p:cNvPr id="214" name="矩形 21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弧形 21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6" name="弧形 21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7" name="直接连接符 21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8"/>
            <p:cNvGrpSpPr/>
            <p:nvPr/>
          </p:nvGrpSpPr>
          <p:grpSpPr>
            <a:xfrm>
              <a:off x="1238052" y="5464047"/>
              <a:ext cx="980552" cy="1031319"/>
              <a:chOff x="394251" y="169683"/>
              <a:chExt cx="1291056" cy="1357899"/>
            </a:xfrm>
          </p:grpSpPr>
          <p:sp>
            <p:nvSpPr>
              <p:cNvPr id="210" name="矩形 20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弧形 21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2" name="弧形 21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3" name="直接连接符 21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9"/>
            <p:cNvGrpSpPr/>
            <p:nvPr/>
          </p:nvGrpSpPr>
          <p:grpSpPr>
            <a:xfrm>
              <a:off x="1792976" y="5464047"/>
              <a:ext cx="980552" cy="1031319"/>
              <a:chOff x="394251" y="169683"/>
              <a:chExt cx="1291056" cy="1357899"/>
            </a:xfrm>
          </p:grpSpPr>
          <p:sp>
            <p:nvSpPr>
              <p:cNvPr id="206" name="矩形 20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弧形 20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8" name="弧形 20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9" name="直接连接符 20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组合 10"/>
            <p:cNvGrpSpPr/>
            <p:nvPr/>
          </p:nvGrpSpPr>
          <p:grpSpPr>
            <a:xfrm>
              <a:off x="2347900" y="5464047"/>
              <a:ext cx="980552" cy="1031319"/>
              <a:chOff x="394251" y="169683"/>
              <a:chExt cx="1291056" cy="1357899"/>
            </a:xfrm>
          </p:grpSpPr>
          <p:sp>
            <p:nvSpPr>
              <p:cNvPr id="202" name="矩形 20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弧形 20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4" name="弧形 20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5" name="直接连接符 20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/>
            <p:cNvGrpSpPr/>
            <p:nvPr/>
          </p:nvGrpSpPr>
          <p:grpSpPr>
            <a:xfrm>
              <a:off x="2902824" y="5464047"/>
              <a:ext cx="980552" cy="1031319"/>
              <a:chOff x="394251" y="169683"/>
              <a:chExt cx="1291056" cy="1357899"/>
            </a:xfrm>
          </p:grpSpPr>
          <p:sp>
            <p:nvSpPr>
              <p:cNvPr id="198" name="矩形 19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弧形 19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0" name="弧形 19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1" name="直接连接符 20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组合 12"/>
            <p:cNvGrpSpPr/>
            <p:nvPr/>
          </p:nvGrpSpPr>
          <p:grpSpPr>
            <a:xfrm>
              <a:off x="3457748" y="5464047"/>
              <a:ext cx="980552" cy="1031319"/>
              <a:chOff x="394251" y="169683"/>
              <a:chExt cx="1291056" cy="1357899"/>
            </a:xfrm>
          </p:grpSpPr>
          <p:sp>
            <p:nvSpPr>
              <p:cNvPr id="194" name="矩形 19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5" name="弧形 19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6" name="弧形 19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7" name="直接连接符 19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合 13"/>
            <p:cNvGrpSpPr/>
            <p:nvPr/>
          </p:nvGrpSpPr>
          <p:grpSpPr>
            <a:xfrm>
              <a:off x="4012672" y="5464047"/>
              <a:ext cx="980552" cy="1031319"/>
              <a:chOff x="394251" y="169683"/>
              <a:chExt cx="1291056" cy="1357899"/>
            </a:xfrm>
          </p:grpSpPr>
          <p:sp>
            <p:nvSpPr>
              <p:cNvPr id="190" name="矩形 18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弧形 19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2" name="弧形 19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3" name="直接连接符 19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组合 14"/>
            <p:cNvGrpSpPr/>
            <p:nvPr/>
          </p:nvGrpSpPr>
          <p:grpSpPr>
            <a:xfrm>
              <a:off x="4567596" y="5464047"/>
              <a:ext cx="980552" cy="1031319"/>
              <a:chOff x="394251" y="169683"/>
              <a:chExt cx="1291056" cy="1357899"/>
            </a:xfrm>
          </p:grpSpPr>
          <p:sp>
            <p:nvSpPr>
              <p:cNvPr id="186" name="矩形 18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弧形 18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8" name="弧形 18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9" name="直接连接符 18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组合 15"/>
            <p:cNvGrpSpPr/>
            <p:nvPr/>
          </p:nvGrpSpPr>
          <p:grpSpPr>
            <a:xfrm>
              <a:off x="5122520" y="5464047"/>
              <a:ext cx="980552" cy="1031319"/>
              <a:chOff x="394251" y="169683"/>
              <a:chExt cx="1291056" cy="1357899"/>
            </a:xfrm>
          </p:grpSpPr>
          <p:sp>
            <p:nvSpPr>
              <p:cNvPr id="182" name="矩形 18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3" name="弧形 18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4" name="弧形 18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5" name="直接连接符 18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组合 16"/>
            <p:cNvGrpSpPr/>
            <p:nvPr/>
          </p:nvGrpSpPr>
          <p:grpSpPr>
            <a:xfrm>
              <a:off x="5677444" y="5464047"/>
              <a:ext cx="980552" cy="1031319"/>
              <a:chOff x="394251" y="169683"/>
              <a:chExt cx="1291056" cy="1357899"/>
            </a:xfrm>
          </p:grpSpPr>
          <p:sp>
            <p:nvSpPr>
              <p:cNvPr id="178" name="矩形 17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9" name="弧形 17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0" name="弧形 17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1" name="直接连接符 18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" name="组合 17"/>
            <p:cNvGrpSpPr/>
            <p:nvPr/>
          </p:nvGrpSpPr>
          <p:grpSpPr>
            <a:xfrm>
              <a:off x="6232368" y="5464047"/>
              <a:ext cx="980552" cy="1031319"/>
              <a:chOff x="394251" y="169683"/>
              <a:chExt cx="1291056" cy="1357899"/>
            </a:xfrm>
          </p:grpSpPr>
          <p:sp>
            <p:nvSpPr>
              <p:cNvPr id="174" name="矩形 17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弧形 17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6" name="弧形 17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7" name="直接连接符 17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组合 18"/>
            <p:cNvGrpSpPr/>
            <p:nvPr/>
          </p:nvGrpSpPr>
          <p:grpSpPr>
            <a:xfrm>
              <a:off x="6787292" y="5464047"/>
              <a:ext cx="980552" cy="1031319"/>
              <a:chOff x="394251" y="169683"/>
              <a:chExt cx="1291056" cy="1357899"/>
            </a:xfrm>
          </p:grpSpPr>
          <p:sp>
            <p:nvSpPr>
              <p:cNvPr id="170" name="矩形 16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弧形 17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2" name="弧形 17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3" name="直接连接符 17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/>
            <p:cNvGrpSpPr/>
            <p:nvPr/>
          </p:nvGrpSpPr>
          <p:grpSpPr>
            <a:xfrm>
              <a:off x="7342216" y="5464047"/>
              <a:ext cx="972930" cy="1031319"/>
              <a:chOff x="394251" y="169683"/>
              <a:chExt cx="1281021" cy="1357899"/>
            </a:xfrm>
          </p:grpSpPr>
          <p:sp>
            <p:nvSpPr>
              <p:cNvPr id="166" name="矩形 165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弧形 16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8" name="弧形 16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9" name="直接连接符 16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7899043" y="5464047"/>
              <a:ext cx="972930" cy="1031319"/>
              <a:chOff x="394251" y="169683"/>
              <a:chExt cx="1281021" cy="1357899"/>
            </a:xfrm>
          </p:grpSpPr>
          <p:sp>
            <p:nvSpPr>
              <p:cNvPr id="162" name="矩形 161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弧形 16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弧形 16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5" name="直接连接符 16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/>
            <p:cNvGrpSpPr/>
            <p:nvPr/>
          </p:nvGrpSpPr>
          <p:grpSpPr>
            <a:xfrm>
              <a:off x="8436820" y="5464047"/>
              <a:ext cx="980552" cy="1031319"/>
              <a:chOff x="394251" y="169683"/>
              <a:chExt cx="1291057" cy="1357899"/>
            </a:xfrm>
          </p:grpSpPr>
          <p:sp>
            <p:nvSpPr>
              <p:cNvPr id="158" name="矩形 157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" name="弧形 15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0" name="弧形 15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1" name="直接连接符 16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/>
            <p:cNvGrpSpPr/>
            <p:nvPr/>
          </p:nvGrpSpPr>
          <p:grpSpPr>
            <a:xfrm>
              <a:off x="8991744" y="5464047"/>
              <a:ext cx="980552" cy="1031319"/>
              <a:chOff x="394251" y="169683"/>
              <a:chExt cx="1291056" cy="1357899"/>
            </a:xfrm>
          </p:grpSpPr>
          <p:sp>
            <p:nvSpPr>
              <p:cNvPr id="154" name="矩形 15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" name="弧形 15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6" name="弧形 15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7" name="直接连接符 15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/>
            <p:cNvGrpSpPr/>
            <p:nvPr/>
          </p:nvGrpSpPr>
          <p:grpSpPr>
            <a:xfrm>
              <a:off x="9546668" y="5464047"/>
              <a:ext cx="980552" cy="1031319"/>
              <a:chOff x="394251" y="169683"/>
              <a:chExt cx="1291056" cy="1357899"/>
            </a:xfrm>
          </p:grpSpPr>
          <p:sp>
            <p:nvSpPr>
              <p:cNvPr id="150" name="矩形 14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弧形 15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2" name="弧形 15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3" name="直接连接符 15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/>
            <p:cNvGrpSpPr/>
            <p:nvPr/>
          </p:nvGrpSpPr>
          <p:grpSpPr>
            <a:xfrm>
              <a:off x="10101592" y="5464047"/>
              <a:ext cx="980552" cy="1031319"/>
              <a:chOff x="394251" y="169683"/>
              <a:chExt cx="1291056" cy="1357899"/>
            </a:xfrm>
          </p:grpSpPr>
          <p:sp>
            <p:nvSpPr>
              <p:cNvPr id="146" name="矩形 14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弧形 14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弧形 14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9" name="直接连接符 14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/>
            <p:cNvGrpSpPr/>
            <p:nvPr/>
          </p:nvGrpSpPr>
          <p:grpSpPr>
            <a:xfrm>
              <a:off x="10656516" y="5464047"/>
              <a:ext cx="980552" cy="1031319"/>
              <a:chOff x="394251" y="169683"/>
              <a:chExt cx="1291056" cy="1357899"/>
            </a:xfrm>
          </p:grpSpPr>
          <p:sp>
            <p:nvSpPr>
              <p:cNvPr id="142" name="矩形 14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弧形 14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弧形 14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5" name="直接连接符 14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11211448" y="5464047"/>
              <a:ext cx="980552" cy="1031319"/>
              <a:chOff x="394251" y="169683"/>
              <a:chExt cx="1291056" cy="1357899"/>
            </a:xfrm>
          </p:grpSpPr>
          <p:sp>
            <p:nvSpPr>
              <p:cNvPr id="138" name="矩形 13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弧形 13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弧形 13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1" name="直接连接符 14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/>
            <p:cNvGrpSpPr/>
            <p:nvPr/>
          </p:nvGrpSpPr>
          <p:grpSpPr>
            <a:xfrm>
              <a:off x="-426720" y="6015590"/>
              <a:ext cx="980552" cy="1031319"/>
              <a:chOff x="394251" y="169683"/>
              <a:chExt cx="1291056" cy="1357899"/>
            </a:xfrm>
          </p:grpSpPr>
          <p:sp>
            <p:nvSpPr>
              <p:cNvPr id="134" name="矩形 13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弧形 13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弧形 13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7" name="直接连接符 13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/>
            <p:cNvGrpSpPr/>
            <p:nvPr/>
          </p:nvGrpSpPr>
          <p:grpSpPr>
            <a:xfrm>
              <a:off x="128204" y="6015590"/>
              <a:ext cx="980552" cy="1031319"/>
              <a:chOff x="394251" y="169683"/>
              <a:chExt cx="1291056" cy="1357899"/>
            </a:xfrm>
          </p:grpSpPr>
          <p:sp>
            <p:nvSpPr>
              <p:cNvPr id="130" name="矩形 12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弧形 13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" name="弧形 13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3" name="直接连接符 13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组合 29"/>
            <p:cNvGrpSpPr/>
            <p:nvPr/>
          </p:nvGrpSpPr>
          <p:grpSpPr>
            <a:xfrm>
              <a:off x="683128" y="6015590"/>
              <a:ext cx="980552" cy="1031319"/>
              <a:chOff x="394251" y="169683"/>
              <a:chExt cx="1291056" cy="1357899"/>
            </a:xfrm>
          </p:grpSpPr>
          <p:sp>
            <p:nvSpPr>
              <p:cNvPr id="126" name="矩形 12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弧形 12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弧形 12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9" name="直接连接符 12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组合 30"/>
            <p:cNvGrpSpPr/>
            <p:nvPr/>
          </p:nvGrpSpPr>
          <p:grpSpPr>
            <a:xfrm>
              <a:off x="1238052" y="6015590"/>
              <a:ext cx="980552" cy="1031319"/>
              <a:chOff x="394251" y="169683"/>
              <a:chExt cx="1291056" cy="1357899"/>
            </a:xfrm>
          </p:grpSpPr>
          <p:sp>
            <p:nvSpPr>
              <p:cNvPr id="122" name="矩形 12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" name="弧形 12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弧形 12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5" name="直接连接符 12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/>
            <p:cNvGrpSpPr/>
            <p:nvPr/>
          </p:nvGrpSpPr>
          <p:grpSpPr>
            <a:xfrm>
              <a:off x="1792976" y="6015590"/>
              <a:ext cx="980552" cy="1031319"/>
              <a:chOff x="394251" y="169683"/>
              <a:chExt cx="1291056" cy="1357899"/>
            </a:xfrm>
          </p:grpSpPr>
          <p:sp>
            <p:nvSpPr>
              <p:cNvPr id="118" name="矩形 11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弧形 11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弧形 11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1" name="直接连接符 12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2347900" y="6015590"/>
              <a:ext cx="980552" cy="1031319"/>
              <a:chOff x="394251" y="169683"/>
              <a:chExt cx="1291056" cy="1357899"/>
            </a:xfrm>
          </p:grpSpPr>
          <p:sp>
            <p:nvSpPr>
              <p:cNvPr id="114" name="矩形 11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弧形 11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6" name="弧形 11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7" name="直接连接符 11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组合 33"/>
            <p:cNvGrpSpPr/>
            <p:nvPr/>
          </p:nvGrpSpPr>
          <p:grpSpPr>
            <a:xfrm>
              <a:off x="2902824" y="6015590"/>
              <a:ext cx="980552" cy="1031319"/>
              <a:chOff x="394251" y="169683"/>
              <a:chExt cx="1291056" cy="1357899"/>
            </a:xfrm>
          </p:grpSpPr>
          <p:sp>
            <p:nvSpPr>
              <p:cNvPr id="110" name="矩形 10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弧形 11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弧形 11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3" name="直接连接符 11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组合 34"/>
            <p:cNvGrpSpPr/>
            <p:nvPr/>
          </p:nvGrpSpPr>
          <p:grpSpPr>
            <a:xfrm>
              <a:off x="3457748" y="6015590"/>
              <a:ext cx="980552" cy="1031319"/>
              <a:chOff x="394251" y="169683"/>
              <a:chExt cx="1291056" cy="1357899"/>
            </a:xfrm>
          </p:grpSpPr>
          <p:sp>
            <p:nvSpPr>
              <p:cNvPr id="106" name="矩形 10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弧形 10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8" name="弧形 10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9" name="直接连接符 10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组合 35"/>
            <p:cNvGrpSpPr/>
            <p:nvPr/>
          </p:nvGrpSpPr>
          <p:grpSpPr>
            <a:xfrm>
              <a:off x="4012672" y="6015590"/>
              <a:ext cx="980552" cy="1031319"/>
              <a:chOff x="394251" y="169683"/>
              <a:chExt cx="1291056" cy="1357899"/>
            </a:xfrm>
          </p:grpSpPr>
          <p:sp>
            <p:nvSpPr>
              <p:cNvPr id="102" name="矩形 10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弧形 10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4" name="弧形 10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5" name="直接连接符 10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组合 36"/>
            <p:cNvGrpSpPr/>
            <p:nvPr/>
          </p:nvGrpSpPr>
          <p:grpSpPr>
            <a:xfrm>
              <a:off x="4567596" y="6015590"/>
              <a:ext cx="980552" cy="1031319"/>
              <a:chOff x="394251" y="169683"/>
              <a:chExt cx="1291056" cy="1357899"/>
            </a:xfrm>
          </p:grpSpPr>
          <p:sp>
            <p:nvSpPr>
              <p:cNvPr id="98" name="矩形 9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弧形 9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弧形 9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1" name="直接连接符 10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组合 37"/>
            <p:cNvGrpSpPr/>
            <p:nvPr/>
          </p:nvGrpSpPr>
          <p:grpSpPr>
            <a:xfrm>
              <a:off x="5122520" y="6015590"/>
              <a:ext cx="980552" cy="1031319"/>
              <a:chOff x="394251" y="169683"/>
              <a:chExt cx="1291056" cy="1357899"/>
            </a:xfrm>
          </p:grpSpPr>
          <p:sp>
            <p:nvSpPr>
              <p:cNvPr id="94" name="矩形 9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弧形 9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弧形 9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7" name="直接连接符 9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组合 38"/>
            <p:cNvGrpSpPr/>
            <p:nvPr/>
          </p:nvGrpSpPr>
          <p:grpSpPr>
            <a:xfrm>
              <a:off x="5677444" y="6015590"/>
              <a:ext cx="980552" cy="1031319"/>
              <a:chOff x="394251" y="169683"/>
              <a:chExt cx="1291056" cy="1357899"/>
            </a:xfrm>
          </p:grpSpPr>
          <p:sp>
            <p:nvSpPr>
              <p:cNvPr id="90" name="矩形 8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弧形 9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弧形 9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3" name="直接连接符 9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组合 39"/>
            <p:cNvGrpSpPr/>
            <p:nvPr/>
          </p:nvGrpSpPr>
          <p:grpSpPr>
            <a:xfrm>
              <a:off x="6232368" y="6015590"/>
              <a:ext cx="980552" cy="1031319"/>
              <a:chOff x="394251" y="169683"/>
              <a:chExt cx="1291056" cy="1357899"/>
            </a:xfrm>
          </p:grpSpPr>
          <p:sp>
            <p:nvSpPr>
              <p:cNvPr id="86" name="矩形 8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弧形 8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弧形 8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9" name="直接连接符 8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组合 40"/>
            <p:cNvGrpSpPr/>
            <p:nvPr/>
          </p:nvGrpSpPr>
          <p:grpSpPr>
            <a:xfrm>
              <a:off x="6787292" y="6015590"/>
              <a:ext cx="980552" cy="1031319"/>
              <a:chOff x="394251" y="169683"/>
              <a:chExt cx="1291056" cy="1357899"/>
            </a:xfrm>
          </p:grpSpPr>
          <p:sp>
            <p:nvSpPr>
              <p:cNvPr id="82" name="矩形 8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弧形 8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弧形 8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5" name="直接连接符 8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组合 41"/>
            <p:cNvGrpSpPr/>
            <p:nvPr/>
          </p:nvGrpSpPr>
          <p:grpSpPr>
            <a:xfrm>
              <a:off x="7342216" y="6015590"/>
              <a:ext cx="972930" cy="1031319"/>
              <a:chOff x="394251" y="169683"/>
              <a:chExt cx="1281021" cy="1357899"/>
            </a:xfrm>
          </p:grpSpPr>
          <p:sp>
            <p:nvSpPr>
              <p:cNvPr id="78" name="矩形 77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弧形 7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弧形 7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1" name="直接连接符 8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组合 42"/>
            <p:cNvGrpSpPr/>
            <p:nvPr/>
          </p:nvGrpSpPr>
          <p:grpSpPr>
            <a:xfrm>
              <a:off x="7899043" y="6015590"/>
              <a:ext cx="972930" cy="1031319"/>
              <a:chOff x="394251" y="169683"/>
              <a:chExt cx="1281021" cy="1357899"/>
            </a:xfrm>
          </p:grpSpPr>
          <p:sp>
            <p:nvSpPr>
              <p:cNvPr id="74" name="矩形 73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弧形 7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弧形 7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7" name="直接连接符 7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组合 43"/>
            <p:cNvGrpSpPr/>
            <p:nvPr/>
          </p:nvGrpSpPr>
          <p:grpSpPr>
            <a:xfrm>
              <a:off x="8436820" y="6015590"/>
              <a:ext cx="980552" cy="1031319"/>
              <a:chOff x="394251" y="169683"/>
              <a:chExt cx="1291057" cy="1357899"/>
            </a:xfrm>
          </p:grpSpPr>
          <p:sp>
            <p:nvSpPr>
              <p:cNvPr id="70" name="矩形 69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弧形 7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弧形 7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3" name="直接连接符 7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组合 44"/>
            <p:cNvGrpSpPr/>
            <p:nvPr/>
          </p:nvGrpSpPr>
          <p:grpSpPr>
            <a:xfrm>
              <a:off x="8991744" y="6015590"/>
              <a:ext cx="980552" cy="1031319"/>
              <a:chOff x="394251" y="169683"/>
              <a:chExt cx="1291056" cy="1357899"/>
            </a:xfrm>
          </p:grpSpPr>
          <p:sp>
            <p:nvSpPr>
              <p:cNvPr id="66" name="矩形 6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弧形 6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弧形 6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9" name="直接连接符 6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组合 45"/>
            <p:cNvGrpSpPr/>
            <p:nvPr/>
          </p:nvGrpSpPr>
          <p:grpSpPr>
            <a:xfrm>
              <a:off x="9546668" y="6015590"/>
              <a:ext cx="980552" cy="1031319"/>
              <a:chOff x="394251" y="169683"/>
              <a:chExt cx="1291056" cy="1357899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弧形 6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弧形 6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5" name="直接连接符 6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组合 46"/>
            <p:cNvGrpSpPr/>
            <p:nvPr/>
          </p:nvGrpSpPr>
          <p:grpSpPr>
            <a:xfrm>
              <a:off x="10101592" y="6015590"/>
              <a:ext cx="980552" cy="1031319"/>
              <a:chOff x="394251" y="169683"/>
              <a:chExt cx="1291056" cy="1357899"/>
            </a:xfrm>
          </p:grpSpPr>
          <p:sp>
            <p:nvSpPr>
              <p:cNvPr id="58" name="矩形 5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弧形 5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弧形 5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1" name="直接连接符 6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组合 47"/>
            <p:cNvGrpSpPr/>
            <p:nvPr/>
          </p:nvGrpSpPr>
          <p:grpSpPr>
            <a:xfrm>
              <a:off x="10656516" y="6015590"/>
              <a:ext cx="980552" cy="1031319"/>
              <a:chOff x="394251" y="169683"/>
              <a:chExt cx="1291056" cy="1357899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弧形 5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6" name="弧形 5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7" name="直接连接符 5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组合 48"/>
            <p:cNvGrpSpPr/>
            <p:nvPr/>
          </p:nvGrpSpPr>
          <p:grpSpPr>
            <a:xfrm>
              <a:off x="11211448" y="6015590"/>
              <a:ext cx="980552" cy="1031319"/>
              <a:chOff x="394251" y="169683"/>
              <a:chExt cx="1291056" cy="1357899"/>
            </a:xfrm>
          </p:grpSpPr>
          <p:sp>
            <p:nvSpPr>
              <p:cNvPr id="50" name="矩形 4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弧形 5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弧形 5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53" name="直接连接符 5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26" name="组合 225"/>
          <p:cNvGrpSpPr/>
          <p:nvPr/>
        </p:nvGrpSpPr>
        <p:grpSpPr>
          <a:xfrm>
            <a:off x="3891463" y="1193775"/>
            <a:ext cx="1467626" cy="581745"/>
            <a:chOff x="9019078" y="1345480"/>
            <a:chExt cx="1976088" cy="783292"/>
          </a:xfrm>
        </p:grpSpPr>
        <p:sp>
          <p:nvSpPr>
            <p:cNvPr id="227" name="任意多边形 226"/>
            <p:cNvSpPr/>
            <p:nvPr/>
          </p:nvSpPr>
          <p:spPr>
            <a:xfrm>
              <a:off x="9019078" y="1345480"/>
              <a:ext cx="1976088" cy="783292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28" name="组合 227"/>
            <p:cNvGrpSpPr/>
            <p:nvPr/>
          </p:nvGrpSpPr>
          <p:grpSpPr>
            <a:xfrm>
              <a:off x="9898732" y="1459145"/>
              <a:ext cx="582059" cy="349372"/>
              <a:chOff x="9898732" y="1459145"/>
              <a:chExt cx="582059" cy="349372"/>
            </a:xfrm>
          </p:grpSpPr>
          <p:sp>
            <p:nvSpPr>
              <p:cNvPr id="233" name="弧形 232"/>
              <p:cNvSpPr/>
              <p:nvPr/>
            </p:nvSpPr>
            <p:spPr>
              <a:xfrm rot="21409300">
                <a:off x="10188226" y="1459145"/>
                <a:ext cx="292565" cy="195502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弧形 233"/>
              <p:cNvSpPr/>
              <p:nvPr/>
            </p:nvSpPr>
            <p:spPr>
              <a:xfrm rot="18681940">
                <a:off x="9850200" y="1564483"/>
                <a:ext cx="292566" cy="195502"/>
              </a:xfrm>
              <a:prstGeom prst="arc">
                <a:avLst>
                  <a:gd name="adj1" fmla="val 14972724"/>
                  <a:gd name="adj2" fmla="val 15909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29" name="组合 228"/>
            <p:cNvGrpSpPr/>
            <p:nvPr/>
          </p:nvGrpSpPr>
          <p:grpSpPr>
            <a:xfrm>
              <a:off x="9613886" y="1599530"/>
              <a:ext cx="1020048" cy="351458"/>
              <a:chOff x="9582112" y="1708334"/>
              <a:chExt cx="1020048" cy="351458"/>
            </a:xfrm>
          </p:grpSpPr>
          <p:sp>
            <p:nvSpPr>
              <p:cNvPr id="230" name="弧形 229"/>
              <p:cNvSpPr/>
              <p:nvPr/>
            </p:nvSpPr>
            <p:spPr>
              <a:xfrm rot="10336925">
                <a:off x="9582112" y="1708334"/>
                <a:ext cx="481353" cy="327421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弧形 230"/>
              <p:cNvSpPr/>
              <p:nvPr/>
            </p:nvSpPr>
            <p:spPr>
              <a:xfrm rot="8720489">
                <a:off x="9802802" y="1732371"/>
                <a:ext cx="481353" cy="327421"/>
              </a:xfrm>
              <a:prstGeom prst="arc">
                <a:avLst>
                  <a:gd name="adj1" fmla="val 14369207"/>
                  <a:gd name="adj2" fmla="val 0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弧形 231"/>
              <p:cNvSpPr/>
              <p:nvPr/>
            </p:nvSpPr>
            <p:spPr>
              <a:xfrm rot="12692262">
                <a:off x="10120807" y="1724686"/>
                <a:ext cx="481353" cy="327421"/>
              </a:xfrm>
              <a:prstGeom prst="arc">
                <a:avLst>
                  <a:gd name="adj1" fmla="val 11312045"/>
                  <a:gd name="adj2" fmla="val 18119263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35" name="组合 234"/>
          <p:cNvGrpSpPr/>
          <p:nvPr/>
        </p:nvGrpSpPr>
        <p:grpSpPr>
          <a:xfrm>
            <a:off x="9195758" y="1302478"/>
            <a:ext cx="2147408" cy="581745"/>
            <a:chOff x="9195758" y="1302478"/>
            <a:chExt cx="2147408" cy="581745"/>
          </a:xfrm>
        </p:grpSpPr>
        <p:sp>
          <p:nvSpPr>
            <p:cNvPr id="236" name="任意多边形 235"/>
            <p:cNvSpPr/>
            <p:nvPr/>
          </p:nvSpPr>
          <p:spPr>
            <a:xfrm>
              <a:off x="9195758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7" name="任意多边形 236"/>
            <p:cNvSpPr/>
            <p:nvPr/>
          </p:nvSpPr>
          <p:spPr>
            <a:xfrm>
              <a:off x="9875540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8" name="任意多边形 237"/>
            <p:cNvSpPr/>
            <p:nvPr/>
          </p:nvSpPr>
          <p:spPr>
            <a:xfrm>
              <a:off x="9816265" y="1341936"/>
              <a:ext cx="768130" cy="534370"/>
            </a:xfrm>
            <a:custGeom>
              <a:avLst/>
              <a:gdLst>
                <a:gd name="connsiteX0" fmla="*/ 419732 w 768130"/>
                <a:gd name="connsiteY0" fmla="*/ 0 h 534370"/>
                <a:gd name="connsiteX1" fmla="*/ 582834 w 768130"/>
                <a:gd name="connsiteY1" fmla="*/ 131348 h 534370"/>
                <a:gd name="connsiteX2" fmla="*/ 570017 w 768130"/>
                <a:gd name="connsiteY2" fmla="*/ 182474 h 534370"/>
                <a:gd name="connsiteX3" fmla="*/ 538157 w 768130"/>
                <a:gd name="connsiteY3" fmla="*/ 220529 h 534370"/>
                <a:gd name="connsiteX4" fmla="*/ 577285 w 768130"/>
                <a:gd name="connsiteY4" fmla="*/ 248875 h 534370"/>
                <a:gd name="connsiteX5" fmla="*/ 593859 w 768130"/>
                <a:gd name="connsiteY5" fmla="*/ 274953 h 534370"/>
                <a:gd name="connsiteX6" fmla="*/ 594029 w 768130"/>
                <a:gd name="connsiteY6" fmla="*/ 275774 h 534370"/>
                <a:gd name="connsiteX7" fmla="*/ 642352 w 768130"/>
                <a:gd name="connsiteY7" fmla="*/ 281996 h 534370"/>
                <a:gd name="connsiteX8" fmla="*/ 768130 w 768130"/>
                <a:gd name="connsiteY8" fmla="*/ 403022 h 534370"/>
                <a:gd name="connsiteX9" fmla="*/ 562192 w 768130"/>
                <a:gd name="connsiteY9" fmla="*/ 534370 h 534370"/>
                <a:gd name="connsiteX10" fmla="*/ 500953 w 768130"/>
                <a:gd name="connsiteY10" fmla="*/ 528465 h 534370"/>
                <a:gd name="connsiteX11" fmla="*/ 459680 w 768130"/>
                <a:gd name="connsiteY11" fmla="*/ 515810 h 534370"/>
                <a:gd name="connsiteX12" fmla="*/ 393708 w 768130"/>
                <a:gd name="connsiteY12" fmla="*/ 509419 h 534370"/>
                <a:gd name="connsiteX13" fmla="*/ 277377 w 768130"/>
                <a:gd name="connsiteY13" fmla="*/ 453597 h 534370"/>
                <a:gd name="connsiteX14" fmla="*/ 275185 w 768130"/>
                <a:gd name="connsiteY14" fmla="*/ 448386 h 534370"/>
                <a:gd name="connsiteX15" fmla="*/ 249368 w 768130"/>
                <a:gd name="connsiteY15" fmla="*/ 450905 h 534370"/>
                <a:gd name="connsiteX16" fmla="*/ 74212 w 768130"/>
                <a:gd name="connsiteY16" fmla="*/ 394801 h 534370"/>
                <a:gd name="connsiteX17" fmla="*/ 60737 w 768130"/>
                <a:gd name="connsiteY17" fmla="*/ 362549 h 534370"/>
                <a:gd name="connsiteX18" fmla="*/ 53115 w 768130"/>
                <a:gd name="connsiteY18" fmla="*/ 357027 h 534370"/>
                <a:gd name="connsiteX19" fmla="*/ 30762 w 768130"/>
                <a:gd name="connsiteY19" fmla="*/ 302951 h 534370"/>
                <a:gd name="connsiteX20" fmla="*/ 33437 w 768130"/>
                <a:gd name="connsiteY20" fmla="*/ 294309 h 534370"/>
                <a:gd name="connsiteX21" fmla="*/ 12366 w 768130"/>
                <a:gd name="connsiteY21" fmla="*/ 267389 h 534370"/>
                <a:gd name="connsiteX22" fmla="*/ 0 w 768130"/>
                <a:gd name="connsiteY22" fmla="*/ 214628 h 534370"/>
                <a:gd name="connsiteX23" fmla="*/ 157361 w 768130"/>
                <a:gd name="connsiteY23" fmla="*/ 79081 h 534370"/>
                <a:gd name="connsiteX24" fmla="*/ 218613 w 768130"/>
                <a:gd name="connsiteY24" fmla="*/ 89733 h 534370"/>
                <a:gd name="connsiteX25" fmla="*/ 260905 w 768130"/>
                <a:gd name="connsiteY25" fmla="*/ 114294 h 534370"/>
                <a:gd name="connsiteX26" fmla="*/ 269447 w 768130"/>
                <a:gd name="connsiteY26" fmla="*/ 80222 h 534370"/>
                <a:gd name="connsiteX27" fmla="*/ 419732 w 768130"/>
                <a:gd name="connsiteY27" fmla="*/ 0 h 534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68130" h="534370">
                  <a:moveTo>
                    <a:pt x="419732" y="0"/>
                  </a:moveTo>
                  <a:cubicBezTo>
                    <a:pt x="509811" y="0"/>
                    <a:pt x="582834" y="58807"/>
                    <a:pt x="582834" y="131348"/>
                  </a:cubicBezTo>
                  <a:cubicBezTo>
                    <a:pt x="582834" y="149483"/>
                    <a:pt x="578270" y="166760"/>
                    <a:pt x="570017" y="182474"/>
                  </a:cubicBezTo>
                  <a:lnTo>
                    <a:pt x="538157" y="220529"/>
                  </a:lnTo>
                  <a:lnTo>
                    <a:pt x="577285" y="248875"/>
                  </a:lnTo>
                  <a:cubicBezTo>
                    <a:pt x="584482" y="257186"/>
                    <a:pt x="590070" y="265909"/>
                    <a:pt x="593859" y="274953"/>
                  </a:cubicBezTo>
                  <a:lnTo>
                    <a:pt x="594029" y="275774"/>
                  </a:lnTo>
                  <a:lnTo>
                    <a:pt x="642352" y="281996"/>
                  </a:lnTo>
                  <a:cubicBezTo>
                    <a:pt x="716266" y="301936"/>
                    <a:pt x="768130" y="348616"/>
                    <a:pt x="768130" y="403022"/>
                  </a:cubicBezTo>
                  <a:cubicBezTo>
                    <a:pt x="768130" y="475563"/>
                    <a:pt x="675928" y="534370"/>
                    <a:pt x="562192" y="534370"/>
                  </a:cubicBezTo>
                  <a:cubicBezTo>
                    <a:pt x="540866" y="534370"/>
                    <a:pt x="520298" y="532303"/>
                    <a:pt x="500953" y="528465"/>
                  </a:cubicBezTo>
                  <a:lnTo>
                    <a:pt x="459680" y="515810"/>
                  </a:lnTo>
                  <a:lnTo>
                    <a:pt x="393708" y="509419"/>
                  </a:lnTo>
                  <a:cubicBezTo>
                    <a:pt x="341403" y="498803"/>
                    <a:pt x="299501" y="478696"/>
                    <a:pt x="277377" y="453597"/>
                  </a:cubicBezTo>
                  <a:lnTo>
                    <a:pt x="275185" y="448386"/>
                  </a:lnTo>
                  <a:lnTo>
                    <a:pt x="249368" y="450905"/>
                  </a:lnTo>
                  <a:cubicBezTo>
                    <a:pt x="170628" y="450905"/>
                    <a:pt x="103069" y="427771"/>
                    <a:pt x="74212" y="394801"/>
                  </a:cubicBezTo>
                  <a:lnTo>
                    <a:pt x="60737" y="362549"/>
                  </a:lnTo>
                  <a:lnTo>
                    <a:pt x="53115" y="357027"/>
                  </a:lnTo>
                  <a:cubicBezTo>
                    <a:pt x="38721" y="340406"/>
                    <a:pt x="30762" y="322133"/>
                    <a:pt x="30762" y="302951"/>
                  </a:cubicBezTo>
                  <a:lnTo>
                    <a:pt x="33437" y="294309"/>
                  </a:lnTo>
                  <a:lnTo>
                    <a:pt x="12366" y="267389"/>
                  </a:lnTo>
                  <a:cubicBezTo>
                    <a:pt x="4403" y="251173"/>
                    <a:pt x="0" y="233343"/>
                    <a:pt x="0" y="214628"/>
                  </a:cubicBezTo>
                  <a:cubicBezTo>
                    <a:pt x="0" y="139767"/>
                    <a:pt x="70453" y="79081"/>
                    <a:pt x="157361" y="79081"/>
                  </a:cubicBezTo>
                  <a:cubicBezTo>
                    <a:pt x="179088" y="79081"/>
                    <a:pt x="199787" y="82874"/>
                    <a:pt x="218613" y="89733"/>
                  </a:cubicBezTo>
                  <a:lnTo>
                    <a:pt x="260905" y="114294"/>
                  </a:lnTo>
                  <a:lnTo>
                    <a:pt x="269447" y="80222"/>
                  </a:lnTo>
                  <a:cubicBezTo>
                    <a:pt x="294208" y="33079"/>
                    <a:pt x="352173" y="0"/>
                    <a:pt x="4197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39" name="组合 238"/>
            <p:cNvGrpSpPr/>
            <p:nvPr/>
          </p:nvGrpSpPr>
          <p:grpSpPr>
            <a:xfrm>
              <a:off x="9637518" y="1386896"/>
              <a:ext cx="1437361" cy="365297"/>
              <a:chOff x="10034394" y="1348678"/>
              <a:chExt cx="1437361" cy="365297"/>
            </a:xfrm>
          </p:grpSpPr>
          <p:grpSp>
            <p:nvGrpSpPr>
              <p:cNvPr id="240" name="组合 239"/>
              <p:cNvGrpSpPr/>
              <p:nvPr/>
            </p:nvGrpSpPr>
            <p:grpSpPr>
              <a:xfrm>
                <a:off x="10245947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251" name="弧形 250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2" name="弧形 251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41" name="组合 240"/>
              <p:cNvGrpSpPr/>
              <p:nvPr/>
            </p:nvGrpSpPr>
            <p:grpSpPr>
              <a:xfrm>
                <a:off x="10034394" y="1452941"/>
                <a:ext cx="757582" cy="261025"/>
                <a:chOff x="9582112" y="1708334"/>
                <a:chExt cx="1020048" cy="351458"/>
              </a:xfrm>
            </p:grpSpPr>
            <p:sp>
              <p:nvSpPr>
                <p:cNvPr id="248" name="弧形 247"/>
                <p:cNvSpPr/>
                <p:nvPr/>
              </p:nvSpPr>
              <p:spPr>
                <a:xfrm rot="10336925">
                  <a:off x="9582112" y="1708334"/>
                  <a:ext cx="481353" cy="327421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9" name="弧形 248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0" name="弧形 249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42" name="组合 241"/>
              <p:cNvGrpSpPr/>
              <p:nvPr/>
            </p:nvGrpSpPr>
            <p:grpSpPr>
              <a:xfrm>
                <a:off x="10925729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246" name="弧形 245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7" name="弧形 246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43" name="组合 242"/>
              <p:cNvGrpSpPr/>
              <p:nvPr/>
            </p:nvGrpSpPr>
            <p:grpSpPr>
              <a:xfrm>
                <a:off x="10878078" y="1465093"/>
                <a:ext cx="593677" cy="248882"/>
                <a:chOff x="9802802" y="1724686"/>
                <a:chExt cx="799358" cy="335106"/>
              </a:xfrm>
            </p:grpSpPr>
            <p:sp>
              <p:nvSpPr>
                <p:cNvPr id="244" name="弧形 243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5" name="弧形 244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pic>
        <p:nvPicPr>
          <p:cNvPr id="263" name="图片 26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445" y="5240609"/>
            <a:ext cx="1247145" cy="784789"/>
          </a:xfrm>
          <a:prstGeom prst="rect">
            <a:avLst/>
          </a:prstGeom>
        </p:spPr>
      </p:pic>
      <p:pic>
        <p:nvPicPr>
          <p:cNvPr id="265" name="图片 2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259" y="5240609"/>
            <a:ext cx="1247145" cy="784789"/>
          </a:xfrm>
          <a:prstGeom prst="rect">
            <a:avLst/>
          </a:prstGeom>
        </p:spPr>
      </p:pic>
      <p:pic>
        <p:nvPicPr>
          <p:cNvPr id="266" name="图片 26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203" y="5240609"/>
            <a:ext cx="1247145" cy="784789"/>
          </a:xfrm>
          <a:prstGeom prst="rect">
            <a:avLst/>
          </a:prstGeom>
        </p:spPr>
      </p:pic>
      <p:pic>
        <p:nvPicPr>
          <p:cNvPr id="267" name="图片 26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727" y="5240609"/>
            <a:ext cx="1247145" cy="784789"/>
          </a:xfrm>
          <a:prstGeom prst="rect">
            <a:avLst/>
          </a:prstGeom>
        </p:spPr>
      </p:pic>
      <p:pic>
        <p:nvPicPr>
          <p:cNvPr id="268" name="图片 26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541" y="5240609"/>
            <a:ext cx="1247145" cy="784789"/>
          </a:xfrm>
          <a:prstGeom prst="rect">
            <a:avLst/>
          </a:prstGeom>
        </p:spPr>
      </p:pic>
      <p:pic>
        <p:nvPicPr>
          <p:cNvPr id="269" name="图片 26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485" y="5240609"/>
            <a:ext cx="1247145" cy="784789"/>
          </a:xfrm>
          <a:prstGeom prst="rect">
            <a:avLst/>
          </a:prstGeom>
        </p:spPr>
      </p:pic>
      <p:pic>
        <p:nvPicPr>
          <p:cNvPr id="270" name="图片 2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597" y="5240609"/>
            <a:ext cx="1247145" cy="784789"/>
          </a:xfrm>
          <a:prstGeom prst="rect">
            <a:avLst/>
          </a:prstGeom>
        </p:spPr>
      </p:pic>
      <p:pic>
        <p:nvPicPr>
          <p:cNvPr id="271" name="图片 27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411" y="5240609"/>
            <a:ext cx="1247145" cy="784789"/>
          </a:xfrm>
          <a:prstGeom prst="rect">
            <a:avLst/>
          </a:prstGeom>
        </p:spPr>
      </p:pic>
      <p:pic>
        <p:nvPicPr>
          <p:cNvPr id="272" name="图片 27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355" y="5240609"/>
            <a:ext cx="1247145" cy="784789"/>
          </a:xfrm>
          <a:prstGeom prst="rect">
            <a:avLst/>
          </a:prstGeom>
        </p:spPr>
      </p:pic>
      <p:pic>
        <p:nvPicPr>
          <p:cNvPr id="274" name="图片 27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727" y="4783751"/>
            <a:ext cx="1247145" cy="784789"/>
          </a:xfrm>
          <a:prstGeom prst="rect">
            <a:avLst/>
          </a:prstGeom>
        </p:spPr>
      </p:pic>
      <p:pic>
        <p:nvPicPr>
          <p:cNvPr id="275" name="图片 27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541" y="4783751"/>
            <a:ext cx="1247145" cy="784789"/>
          </a:xfrm>
          <a:prstGeom prst="rect">
            <a:avLst/>
          </a:prstGeom>
        </p:spPr>
      </p:pic>
      <p:pic>
        <p:nvPicPr>
          <p:cNvPr id="276" name="图片 27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485" y="4783751"/>
            <a:ext cx="1247145" cy="784789"/>
          </a:xfrm>
          <a:prstGeom prst="rect">
            <a:avLst/>
          </a:prstGeom>
        </p:spPr>
      </p:pic>
      <p:pic>
        <p:nvPicPr>
          <p:cNvPr id="277" name="图片 27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597" y="4783751"/>
            <a:ext cx="1247145" cy="784789"/>
          </a:xfrm>
          <a:prstGeom prst="rect">
            <a:avLst/>
          </a:prstGeom>
        </p:spPr>
      </p:pic>
      <p:pic>
        <p:nvPicPr>
          <p:cNvPr id="278" name="图片 27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411" y="4783751"/>
            <a:ext cx="1247145" cy="784789"/>
          </a:xfrm>
          <a:prstGeom prst="rect">
            <a:avLst/>
          </a:prstGeom>
        </p:spPr>
      </p:pic>
      <p:pic>
        <p:nvPicPr>
          <p:cNvPr id="279" name="图片 27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355" y="4783751"/>
            <a:ext cx="1247145" cy="784789"/>
          </a:xfrm>
          <a:prstGeom prst="rect">
            <a:avLst/>
          </a:prstGeom>
        </p:spPr>
      </p:pic>
      <p:pic>
        <p:nvPicPr>
          <p:cNvPr id="280" name="图片 27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597" y="4305919"/>
            <a:ext cx="1247145" cy="784789"/>
          </a:xfrm>
          <a:prstGeom prst="rect">
            <a:avLst/>
          </a:prstGeom>
        </p:spPr>
      </p:pic>
      <p:pic>
        <p:nvPicPr>
          <p:cNvPr id="281" name="图片 28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411" y="4305919"/>
            <a:ext cx="1247145" cy="784789"/>
          </a:xfrm>
          <a:prstGeom prst="rect">
            <a:avLst/>
          </a:prstGeom>
        </p:spPr>
      </p:pic>
      <p:pic>
        <p:nvPicPr>
          <p:cNvPr id="282" name="图片 28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355" y="4305919"/>
            <a:ext cx="1247145" cy="784789"/>
          </a:xfrm>
          <a:prstGeom prst="rect">
            <a:avLst/>
          </a:prstGeom>
        </p:spPr>
      </p:pic>
      <p:grpSp>
        <p:nvGrpSpPr>
          <p:cNvPr id="352" name="组合 351"/>
          <p:cNvGrpSpPr/>
          <p:nvPr/>
        </p:nvGrpSpPr>
        <p:grpSpPr>
          <a:xfrm>
            <a:off x="562441" y="4835125"/>
            <a:ext cx="857819" cy="1064520"/>
            <a:chOff x="5453062" y="-884238"/>
            <a:chExt cx="5006976" cy="6213475"/>
          </a:xfrm>
        </p:grpSpPr>
        <p:sp>
          <p:nvSpPr>
            <p:cNvPr id="353" name="Freeform 5"/>
            <p:cNvSpPr>
              <a:spLocks noEditPoints="1"/>
            </p:cNvSpPr>
            <p:nvPr/>
          </p:nvSpPr>
          <p:spPr bwMode="auto">
            <a:xfrm>
              <a:off x="7769225" y="2909888"/>
              <a:ext cx="838200" cy="601663"/>
            </a:xfrm>
            <a:custGeom>
              <a:avLst/>
              <a:gdLst>
                <a:gd name="T0" fmla="*/ 99 w 223"/>
                <a:gd name="T1" fmla="*/ 0 h 160"/>
                <a:gd name="T2" fmla="*/ 105 w 223"/>
                <a:gd name="T3" fmla="*/ 160 h 160"/>
                <a:gd name="T4" fmla="*/ 99 w 223"/>
                <a:gd name="T5" fmla="*/ 0 h 160"/>
                <a:gd name="T6" fmla="*/ 106 w 223"/>
                <a:gd name="T7" fmla="*/ 18 h 160"/>
                <a:gd name="T8" fmla="*/ 102 w 223"/>
                <a:gd name="T9" fmla="*/ 141 h 160"/>
                <a:gd name="T10" fmla="*/ 106 w 223"/>
                <a:gd name="T11" fmla="*/ 1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160">
                  <a:moveTo>
                    <a:pt x="99" y="0"/>
                  </a:moveTo>
                  <a:cubicBezTo>
                    <a:pt x="223" y="0"/>
                    <a:pt x="206" y="160"/>
                    <a:pt x="105" y="160"/>
                  </a:cubicBezTo>
                  <a:cubicBezTo>
                    <a:pt x="2" y="160"/>
                    <a:pt x="0" y="0"/>
                    <a:pt x="99" y="0"/>
                  </a:cubicBezTo>
                  <a:close/>
                  <a:moveTo>
                    <a:pt x="106" y="18"/>
                  </a:moveTo>
                  <a:cubicBezTo>
                    <a:pt x="19" y="18"/>
                    <a:pt x="25" y="142"/>
                    <a:pt x="102" y="141"/>
                  </a:cubicBezTo>
                  <a:cubicBezTo>
                    <a:pt x="194" y="140"/>
                    <a:pt x="176" y="19"/>
                    <a:pt x="106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6"/>
            <p:cNvSpPr>
              <a:spLocks noEditPoints="1"/>
            </p:cNvSpPr>
            <p:nvPr/>
          </p:nvSpPr>
          <p:spPr bwMode="auto">
            <a:xfrm>
              <a:off x="5453062" y="-884238"/>
              <a:ext cx="5006976" cy="6213475"/>
            </a:xfrm>
            <a:custGeom>
              <a:avLst/>
              <a:gdLst>
                <a:gd name="T0" fmla="*/ 936 w 1332"/>
                <a:gd name="T1" fmla="*/ 141 h 1654"/>
                <a:gd name="T2" fmla="*/ 1168 w 1332"/>
                <a:gd name="T3" fmla="*/ 444 h 1654"/>
                <a:gd name="T4" fmla="*/ 909 w 1332"/>
                <a:gd name="T5" fmla="*/ 894 h 1654"/>
                <a:gd name="T6" fmla="*/ 1201 w 1332"/>
                <a:gd name="T7" fmla="*/ 947 h 1654"/>
                <a:gd name="T8" fmla="*/ 1066 w 1332"/>
                <a:gd name="T9" fmla="*/ 1355 h 1654"/>
                <a:gd name="T10" fmla="*/ 552 w 1332"/>
                <a:gd name="T11" fmla="*/ 1393 h 1654"/>
                <a:gd name="T12" fmla="*/ 203 w 1332"/>
                <a:gd name="T13" fmla="*/ 1593 h 1654"/>
                <a:gd name="T14" fmla="*/ 225 w 1332"/>
                <a:gd name="T15" fmla="*/ 923 h 1654"/>
                <a:gd name="T16" fmla="*/ 271 w 1332"/>
                <a:gd name="T17" fmla="*/ 422 h 1654"/>
                <a:gd name="T18" fmla="*/ 756 w 1332"/>
                <a:gd name="T19" fmla="*/ 24 h 1654"/>
                <a:gd name="T20" fmla="*/ 418 w 1332"/>
                <a:gd name="T21" fmla="*/ 824 h 1654"/>
                <a:gd name="T22" fmla="*/ 298 w 1332"/>
                <a:gd name="T23" fmla="*/ 490 h 1654"/>
                <a:gd name="T24" fmla="*/ 288 w 1332"/>
                <a:gd name="T25" fmla="*/ 584 h 1654"/>
                <a:gd name="T26" fmla="*/ 815 w 1332"/>
                <a:gd name="T27" fmla="*/ 198 h 1654"/>
                <a:gd name="T28" fmla="*/ 685 w 1332"/>
                <a:gd name="T29" fmla="*/ 122 h 1654"/>
                <a:gd name="T30" fmla="*/ 685 w 1332"/>
                <a:gd name="T31" fmla="*/ 122 h 1654"/>
                <a:gd name="T32" fmla="*/ 1149 w 1332"/>
                <a:gd name="T33" fmla="*/ 311 h 1654"/>
                <a:gd name="T34" fmla="*/ 921 w 1332"/>
                <a:gd name="T35" fmla="*/ 428 h 1654"/>
                <a:gd name="T36" fmla="*/ 1040 w 1332"/>
                <a:gd name="T37" fmla="*/ 420 h 1654"/>
                <a:gd name="T38" fmla="*/ 909 w 1332"/>
                <a:gd name="T39" fmla="*/ 213 h 1654"/>
                <a:gd name="T40" fmla="*/ 767 w 1332"/>
                <a:gd name="T41" fmla="*/ 835 h 1654"/>
                <a:gd name="T42" fmla="*/ 699 w 1332"/>
                <a:gd name="T43" fmla="*/ 795 h 1654"/>
                <a:gd name="T44" fmla="*/ 989 w 1332"/>
                <a:gd name="T45" fmla="*/ 284 h 1654"/>
                <a:gd name="T46" fmla="*/ 713 w 1332"/>
                <a:gd name="T47" fmla="*/ 286 h 1654"/>
                <a:gd name="T48" fmla="*/ 469 w 1332"/>
                <a:gd name="T49" fmla="*/ 481 h 1654"/>
                <a:gd name="T50" fmla="*/ 450 w 1332"/>
                <a:gd name="T51" fmla="*/ 658 h 1654"/>
                <a:gd name="T52" fmla="*/ 455 w 1332"/>
                <a:gd name="T53" fmla="*/ 789 h 1654"/>
                <a:gd name="T54" fmla="*/ 810 w 1332"/>
                <a:gd name="T55" fmla="*/ 816 h 1654"/>
                <a:gd name="T56" fmla="*/ 660 w 1332"/>
                <a:gd name="T57" fmla="*/ 735 h 1654"/>
                <a:gd name="T58" fmla="*/ 882 w 1332"/>
                <a:gd name="T59" fmla="*/ 683 h 1654"/>
                <a:gd name="T60" fmla="*/ 838 w 1332"/>
                <a:gd name="T61" fmla="*/ 481 h 1654"/>
                <a:gd name="T62" fmla="*/ 809 w 1332"/>
                <a:gd name="T63" fmla="*/ 353 h 1654"/>
                <a:gd name="T64" fmla="*/ 447 w 1332"/>
                <a:gd name="T65" fmla="*/ 623 h 1654"/>
                <a:gd name="T66" fmla="*/ 549 w 1332"/>
                <a:gd name="T67" fmla="*/ 611 h 1654"/>
                <a:gd name="T68" fmla="*/ 641 w 1332"/>
                <a:gd name="T69" fmla="*/ 631 h 1654"/>
                <a:gd name="T70" fmla="*/ 831 w 1332"/>
                <a:gd name="T71" fmla="*/ 790 h 1654"/>
                <a:gd name="T72" fmla="*/ 861 w 1332"/>
                <a:gd name="T73" fmla="*/ 706 h 1654"/>
                <a:gd name="T74" fmla="*/ 641 w 1332"/>
                <a:gd name="T75" fmla="*/ 631 h 1654"/>
                <a:gd name="T76" fmla="*/ 889 w 1332"/>
                <a:gd name="T77" fmla="*/ 790 h 1654"/>
                <a:gd name="T78" fmla="*/ 525 w 1332"/>
                <a:gd name="T79" fmla="*/ 916 h 1654"/>
                <a:gd name="T80" fmla="*/ 582 w 1332"/>
                <a:gd name="T81" fmla="*/ 912 h 1654"/>
                <a:gd name="T82" fmla="*/ 582 w 1332"/>
                <a:gd name="T83" fmla="*/ 912 h 1654"/>
                <a:gd name="T84" fmla="*/ 672 w 1332"/>
                <a:gd name="T85" fmla="*/ 930 h 1654"/>
                <a:gd name="T86" fmla="*/ 419 w 1332"/>
                <a:gd name="T87" fmla="*/ 1211 h 1654"/>
                <a:gd name="T88" fmla="*/ 887 w 1332"/>
                <a:gd name="T89" fmla="*/ 1243 h 1654"/>
                <a:gd name="T90" fmla="*/ 881 w 1332"/>
                <a:gd name="T91" fmla="*/ 982 h 1654"/>
                <a:gd name="T92" fmla="*/ 714 w 1332"/>
                <a:gd name="T93" fmla="*/ 937 h 1654"/>
                <a:gd name="T94" fmla="*/ 794 w 1332"/>
                <a:gd name="T95" fmla="*/ 934 h 1654"/>
                <a:gd name="T96" fmla="*/ 981 w 1332"/>
                <a:gd name="T97" fmla="*/ 1116 h 1654"/>
                <a:gd name="T98" fmla="*/ 1163 w 1332"/>
                <a:gd name="T99" fmla="*/ 985 h 1654"/>
                <a:gd name="T100" fmla="*/ 212 w 1332"/>
                <a:gd name="T101" fmla="*/ 1007 h 1654"/>
                <a:gd name="T102" fmla="*/ 292 w 1332"/>
                <a:gd name="T103" fmla="*/ 1256 h 1654"/>
                <a:gd name="T104" fmla="*/ 350 w 1332"/>
                <a:gd name="T105" fmla="*/ 1062 h 1654"/>
                <a:gd name="T106" fmla="*/ 951 w 1332"/>
                <a:gd name="T107" fmla="*/ 1097 h 1654"/>
                <a:gd name="T108" fmla="*/ 1197 w 1332"/>
                <a:gd name="T109" fmla="*/ 1020 h 1654"/>
                <a:gd name="T110" fmla="*/ 1197 w 1332"/>
                <a:gd name="T111" fmla="*/ 1020 h 1654"/>
                <a:gd name="T112" fmla="*/ 446 w 1332"/>
                <a:gd name="T113" fmla="*/ 1271 h 1654"/>
                <a:gd name="T114" fmla="*/ 280 w 1332"/>
                <a:gd name="T115" fmla="*/ 1580 h 1654"/>
                <a:gd name="T116" fmla="*/ 268 w 1332"/>
                <a:gd name="T117" fmla="*/ 1328 h 1654"/>
                <a:gd name="T118" fmla="*/ 268 w 1332"/>
                <a:gd name="T119" fmla="*/ 1328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32" h="1654">
                  <a:moveTo>
                    <a:pt x="756" y="24"/>
                  </a:moveTo>
                  <a:cubicBezTo>
                    <a:pt x="796" y="43"/>
                    <a:pt x="853" y="88"/>
                    <a:pt x="877" y="176"/>
                  </a:cubicBezTo>
                  <a:cubicBezTo>
                    <a:pt x="895" y="158"/>
                    <a:pt x="899" y="149"/>
                    <a:pt x="936" y="141"/>
                  </a:cubicBezTo>
                  <a:cubicBezTo>
                    <a:pt x="978" y="82"/>
                    <a:pt x="1055" y="107"/>
                    <a:pt x="1081" y="133"/>
                  </a:cubicBezTo>
                  <a:cubicBezTo>
                    <a:pt x="1205" y="138"/>
                    <a:pt x="1239" y="223"/>
                    <a:pt x="1235" y="292"/>
                  </a:cubicBezTo>
                  <a:cubicBezTo>
                    <a:pt x="1230" y="364"/>
                    <a:pt x="1215" y="398"/>
                    <a:pt x="1168" y="444"/>
                  </a:cubicBezTo>
                  <a:cubicBezTo>
                    <a:pt x="1171" y="525"/>
                    <a:pt x="1103" y="538"/>
                    <a:pt x="1094" y="557"/>
                  </a:cubicBezTo>
                  <a:cubicBezTo>
                    <a:pt x="1086" y="575"/>
                    <a:pt x="1121" y="637"/>
                    <a:pt x="1029" y="710"/>
                  </a:cubicBezTo>
                  <a:cubicBezTo>
                    <a:pt x="1018" y="771"/>
                    <a:pt x="974" y="837"/>
                    <a:pt x="909" y="894"/>
                  </a:cubicBezTo>
                  <a:cubicBezTo>
                    <a:pt x="897" y="907"/>
                    <a:pt x="881" y="927"/>
                    <a:pt x="905" y="935"/>
                  </a:cubicBezTo>
                  <a:cubicBezTo>
                    <a:pt x="941" y="927"/>
                    <a:pt x="944" y="954"/>
                    <a:pt x="952" y="959"/>
                  </a:cubicBezTo>
                  <a:cubicBezTo>
                    <a:pt x="1025" y="831"/>
                    <a:pt x="1180" y="892"/>
                    <a:pt x="1201" y="947"/>
                  </a:cubicBezTo>
                  <a:cubicBezTo>
                    <a:pt x="1201" y="947"/>
                    <a:pt x="1201" y="969"/>
                    <a:pt x="1223" y="969"/>
                  </a:cubicBezTo>
                  <a:cubicBezTo>
                    <a:pt x="1265" y="969"/>
                    <a:pt x="1332" y="1074"/>
                    <a:pt x="1197" y="1239"/>
                  </a:cubicBezTo>
                  <a:cubicBezTo>
                    <a:pt x="1182" y="1317"/>
                    <a:pt x="1139" y="1388"/>
                    <a:pt x="1066" y="1355"/>
                  </a:cubicBezTo>
                  <a:cubicBezTo>
                    <a:pt x="1045" y="1343"/>
                    <a:pt x="1032" y="1350"/>
                    <a:pt x="1004" y="1351"/>
                  </a:cubicBezTo>
                  <a:cubicBezTo>
                    <a:pt x="936" y="1351"/>
                    <a:pt x="928" y="1286"/>
                    <a:pt x="895" y="1317"/>
                  </a:cubicBezTo>
                  <a:cubicBezTo>
                    <a:pt x="866" y="1338"/>
                    <a:pt x="787" y="1423"/>
                    <a:pt x="552" y="1393"/>
                  </a:cubicBezTo>
                  <a:cubicBezTo>
                    <a:pt x="535" y="1476"/>
                    <a:pt x="536" y="1502"/>
                    <a:pt x="498" y="1510"/>
                  </a:cubicBezTo>
                  <a:cubicBezTo>
                    <a:pt x="492" y="1563"/>
                    <a:pt x="466" y="1654"/>
                    <a:pt x="346" y="1651"/>
                  </a:cubicBezTo>
                  <a:cubicBezTo>
                    <a:pt x="256" y="1649"/>
                    <a:pt x="258" y="1598"/>
                    <a:pt x="203" y="1593"/>
                  </a:cubicBezTo>
                  <a:cubicBezTo>
                    <a:pt x="155" y="1571"/>
                    <a:pt x="155" y="1430"/>
                    <a:pt x="201" y="1330"/>
                  </a:cubicBezTo>
                  <a:cubicBezTo>
                    <a:pt x="0" y="1288"/>
                    <a:pt x="17" y="1030"/>
                    <a:pt x="131" y="1004"/>
                  </a:cubicBezTo>
                  <a:cubicBezTo>
                    <a:pt x="133" y="921"/>
                    <a:pt x="209" y="923"/>
                    <a:pt x="225" y="923"/>
                  </a:cubicBezTo>
                  <a:cubicBezTo>
                    <a:pt x="239" y="902"/>
                    <a:pt x="290" y="864"/>
                    <a:pt x="329" y="856"/>
                  </a:cubicBezTo>
                  <a:cubicBezTo>
                    <a:pt x="329" y="855"/>
                    <a:pt x="187" y="801"/>
                    <a:pt x="202" y="661"/>
                  </a:cubicBezTo>
                  <a:cubicBezTo>
                    <a:pt x="119" y="548"/>
                    <a:pt x="204" y="423"/>
                    <a:pt x="271" y="422"/>
                  </a:cubicBezTo>
                  <a:cubicBezTo>
                    <a:pt x="289" y="361"/>
                    <a:pt x="315" y="297"/>
                    <a:pt x="351" y="236"/>
                  </a:cubicBezTo>
                  <a:cubicBezTo>
                    <a:pt x="433" y="97"/>
                    <a:pt x="531" y="51"/>
                    <a:pt x="565" y="34"/>
                  </a:cubicBezTo>
                  <a:cubicBezTo>
                    <a:pt x="640" y="1"/>
                    <a:pt x="704" y="0"/>
                    <a:pt x="756" y="24"/>
                  </a:cubicBezTo>
                  <a:close/>
                  <a:moveTo>
                    <a:pt x="418" y="824"/>
                  </a:moveTo>
                  <a:cubicBezTo>
                    <a:pt x="408" y="833"/>
                    <a:pt x="470" y="835"/>
                    <a:pt x="467" y="827"/>
                  </a:cubicBezTo>
                  <a:cubicBezTo>
                    <a:pt x="462" y="810"/>
                    <a:pt x="440" y="805"/>
                    <a:pt x="418" y="824"/>
                  </a:cubicBezTo>
                  <a:close/>
                  <a:moveTo>
                    <a:pt x="777" y="86"/>
                  </a:moveTo>
                  <a:cubicBezTo>
                    <a:pt x="735" y="57"/>
                    <a:pt x="694" y="44"/>
                    <a:pt x="629" y="59"/>
                  </a:cubicBezTo>
                  <a:cubicBezTo>
                    <a:pt x="540" y="87"/>
                    <a:pt x="356" y="216"/>
                    <a:pt x="298" y="490"/>
                  </a:cubicBezTo>
                  <a:cubicBezTo>
                    <a:pt x="290" y="518"/>
                    <a:pt x="297" y="463"/>
                    <a:pt x="281" y="460"/>
                  </a:cubicBezTo>
                  <a:cubicBezTo>
                    <a:pt x="220" y="449"/>
                    <a:pt x="187" y="565"/>
                    <a:pt x="225" y="621"/>
                  </a:cubicBezTo>
                  <a:cubicBezTo>
                    <a:pt x="238" y="641"/>
                    <a:pt x="250" y="603"/>
                    <a:pt x="288" y="584"/>
                  </a:cubicBezTo>
                  <a:cubicBezTo>
                    <a:pt x="321" y="566"/>
                    <a:pt x="369" y="570"/>
                    <a:pt x="377" y="555"/>
                  </a:cubicBezTo>
                  <a:cubicBezTo>
                    <a:pt x="481" y="338"/>
                    <a:pt x="633" y="306"/>
                    <a:pt x="624" y="291"/>
                  </a:cubicBezTo>
                  <a:cubicBezTo>
                    <a:pt x="515" y="120"/>
                    <a:pt x="780" y="16"/>
                    <a:pt x="815" y="198"/>
                  </a:cubicBezTo>
                  <a:cubicBezTo>
                    <a:pt x="818" y="215"/>
                    <a:pt x="819" y="226"/>
                    <a:pt x="829" y="222"/>
                  </a:cubicBezTo>
                  <a:cubicBezTo>
                    <a:pt x="855" y="216"/>
                    <a:pt x="827" y="122"/>
                    <a:pt x="777" y="86"/>
                  </a:cubicBezTo>
                  <a:close/>
                  <a:moveTo>
                    <a:pt x="685" y="122"/>
                  </a:moveTo>
                  <a:cubicBezTo>
                    <a:pt x="625" y="147"/>
                    <a:pt x="586" y="214"/>
                    <a:pt x="644" y="286"/>
                  </a:cubicBezTo>
                  <a:cubicBezTo>
                    <a:pt x="720" y="276"/>
                    <a:pt x="805" y="233"/>
                    <a:pt x="807" y="227"/>
                  </a:cubicBezTo>
                  <a:cubicBezTo>
                    <a:pt x="801" y="138"/>
                    <a:pt x="738" y="103"/>
                    <a:pt x="685" y="122"/>
                  </a:cubicBezTo>
                  <a:close/>
                  <a:moveTo>
                    <a:pt x="986" y="168"/>
                  </a:moveTo>
                  <a:cubicBezTo>
                    <a:pt x="1042" y="156"/>
                    <a:pt x="1082" y="232"/>
                    <a:pt x="1074" y="283"/>
                  </a:cubicBezTo>
                  <a:cubicBezTo>
                    <a:pt x="1112" y="335"/>
                    <a:pt x="1158" y="291"/>
                    <a:pt x="1149" y="311"/>
                  </a:cubicBezTo>
                  <a:cubicBezTo>
                    <a:pt x="1127" y="358"/>
                    <a:pt x="1057" y="308"/>
                    <a:pt x="1044" y="325"/>
                  </a:cubicBezTo>
                  <a:cubicBezTo>
                    <a:pt x="1003" y="357"/>
                    <a:pt x="957" y="379"/>
                    <a:pt x="906" y="386"/>
                  </a:cubicBezTo>
                  <a:cubicBezTo>
                    <a:pt x="916" y="398"/>
                    <a:pt x="921" y="411"/>
                    <a:pt x="921" y="428"/>
                  </a:cubicBezTo>
                  <a:cubicBezTo>
                    <a:pt x="966" y="423"/>
                    <a:pt x="1022" y="422"/>
                    <a:pt x="1059" y="485"/>
                  </a:cubicBezTo>
                  <a:cubicBezTo>
                    <a:pt x="1102" y="506"/>
                    <a:pt x="1125" y="461"/>
                    <a:pt x="1114" y="436"/>
                  </a:cubicBezTo>
                  <a:cubicBezTo>
                    <a:pt x="1084" y="445"/>
                    <a:pt x="1049" y="438"/>
                    <a:pt x="1040" y="420"/>
                  </a:cubicBezTo>
                  <a:cubicBezTo>
                    <a:pt x="1228" y="460"/>
                    <a:pt x="1242" y="155"/>
                    <a:pt x="1055" y="173"/>
                  </a:cubicBezTo>
                  <a:cubicBezTo>
                    <a:pt x="1042" y="144"/>
                    <a:pt x="992" y="144"/>
                    <a:pt x="986" y="168"/>
                  </a:cubicBezTo>
                  <a:close/>
                  <a:moveTo>
                    <a:pt x="909" y="213"/>
                  </a:moveTo>
                  <a:cubicBezTo>
                    <a:pt x="948" y="203"/>
                    <a:pt x="1026" y="227"/>
                    <a:pt x="1039" y="238"/>
                  </a:cubicBezTo>
                  <a:cubicBezTo>
                    <a:pt x="1028" y="187"/>
                    <a:pt x="951" y="161"/>
                    <a:pt x="909" y="213"/>
                  </a:cubicBezTo>
                  <a:close/>
                  <a:moveTo>
                    <a:pt x="767" y="835"/>
                  </a:moveTo>
                  <a:cubicBezTo>
                    <a:pt x="799" y="828"/>
                    <a:pt x="795" y="800"/>
                    <a:pt x="788" y="797"/>
                  </a:cubicBezTo>
                  <a:cubicBezTo>
                    <a:pt x="780" y="793"/>
                    <a:pt x="751" y="792"/>
                    <a:pt x="769" y="829"/>
                  </a:cubicBezTo>
                  <a:cubicBezTo>
                    <a:pt x="745" y="805"/>
                    <a:pt x="703" y="784"/>
                    <a:pt x="699" y="795"/>
                  </a:cubicBezTo>
                  <a:cubicBezTo>
                    <a:pt x="673" y="869"/>
                    <a:pt x="740" y="887"/>
                    <a:pt x="767" y="835"/>
                  </a:cubicBezTo>
                  <a:close/>
                  <a:moveTo>
                    <a:pt x="681" y="415"/>
                  </a:moveTo>
                  <a:cubicBezTo>
                    <a:pt x="780" y="354"/>
                    <a:pt x="852" y="295"/>
                    <a:pt x="989" y="284"/>
                  </a:cubicBezTo>
                  <a:cubicBezTo>
                    <a:pt x="1002" y="283"/>
                    <a:pt x="1037" y="287"/>
                    <a:pt x="1040" y="273"/>
                  </a:cubicBezTo>
                  <a:cubicBezTo>
                    <a:pt x="1043" y="262"/>
                    <a:pt x="985" y="229"/>
                    <a:pt x="871" y="236"/>
                  </a:cubicBezTo>
                  <a:cubicBezTo>
                    <a:pt x="809" y="240"/>
                    <a:pt x="796" y="264"/>
                    <a:pt x="713" y="286"/>
                  </a:cubicBezTo>
                  <a:cubicBezTo>
                    <a:pt x="618" y="312"/>
                    <a:pt x="512" y="376"/>
                    <a:pt x="472" y="454"/>
                  </a:cubicBezTo>
                  <a:cubicBezTo>
                    <a:pt x="460" y="478"/>
                    <a:pt x="597" y="467"/>
                    <a:pt x="681" y="415"/>
                  </a:cubicBezTo>
                  <a:close/>
                  <a:moveTo>
                    <a:pt x="469" y="481"/>
                  </a:moveTo>
                  <a:cubicBezTo>
                    <a:pt x="500" y="587"/>
                    <a:pt x="554" y="556"/>
                    <a:pt x="563" y="599"/>
                  </a:cubicBezTo>
                  <a:cubicBezTo>
                    <a:pt x="571" y="632"/>
                    <a:pt x="547" y="629"/>
                    <a:pt x="541" y="639"/>
                  </a:cubicBezTo>
                  <a:cubicBezTo>
                    <a:pt x="546" y="680"/>
                    <a:pt x="502" y="723"/>
                    <a:pt x="450" y="658"/>
                  </a:cubicBezTo>
                  <a:cubicBezTo>
                    <a:pt x="429" y="632"/>
                    <a:pt x="409" y="602"/>
                    <a:pt x="377" y="589"/>
                  </a:cubicBezTo>
                  <a:cubicBezTo>
                    <a:pt x="326" y="570"/>
                    <a:pt x="273" y="604"/>
                    <a:pt x="261" y="626"/>
                  </a:cubicBezTo>
                  <a:cubicBezTo>
                    <a:pt x="196" y="747"/>
                    <a:pt x="359" y="854"/>
                    <a:pt x="455" y="789"/>
                  </a:cubicBezTo>
                  <a:cubicBezTo>
                    <a:pt x="474" y="776"/>
                    <a:pt x="565" y="910"/>
                    <a:pt x="678" y="908"/>
                  </a:cubicBezTo>
                  <a:cubicBezTo>
                    <a:pt x="731" y="907"/>
                    <a:pt x="782" y="897"/>
                    <a:pt x="817" y="864"/>
                  </a:cubicBezTo>
                  <a:cubicBezTo>
                    <a:pt x="836" y="844"/>
                    <a:pt x="879" y="795"/>
                    <a:pt x="810" y="816"/>
                  </a:cubicBezTo>
                  <a:cubicBezTo>
                    <a:pt x="788" y="823"/>
                    <a:pt x="801" y="851"/>
                    <a:pt x="769" y="860"/>
                  </a:cubicBezTo>
                  <a:cubicBezTo>
                    <a:pt x="754" y="866"/>
                    <a:pt x="742" y="893"/>
                    <a:pt x="711" y="883"/>
                  </a:cubicBezTo>
                  <a:cubicBezTo>
                    <a:pt x="652" y="860"/>
                    <a:pt x="701" y="760"/>
                    <a:pt x="660" y="735"/>
                  </a:cubicBezTo>
                  <a:cubicBezTo>
                    <a:pt x="619" y="710"/>
                    <a:pt x="593" y="633"/>
                    <a:pt x="621" y="600"/>
                  </a:cubicBezTo>
                  <a:cubicBezTo>
                    <a:pt x="644" y="578"/>
                    <a:pt x="719" y="651"/>
                    <a:pt x="769" y="646"/>
                  </a:cubicBezTo>
                  <a:cubicBezTo>
                    <a:pt x="819" y="641"/>
                    <a:pt x="846" y="677"/>
                    <a:pt x="882" y="683"/>
                  </a:cubicBezTo>
                  <a:cubicBezTo>
                    <a:pt x="1098" y="714"/>
                    <a:pt x="1073" y="510"/>
                    <a:pt x="993" y="473"/>
                  </a:cubicBezTo>
                  <a:cubicBezTo>
                    <a:pt x="936" y="449"/>
                    <a:pt x="871" y="460"/>
                    <a:pt x="822" y="506"/>
                  </a:cubicBezTo>
                  <a:cubicBezTo>
                    <a:pt x="822" y="500"/>
                    <a:pt x="838" y="487"/>
                    <a:pt x="838" y="481"/>
                  </a:cubicBezTo>
                  <a:cubicBezTo>
                    <a:pt x="825" y="458"/>
                    <a:pt x="807" y="407"/>
                    <a:pt x="833" y="387"/>
                  </a:cubicBezTo>
                  <a:cubicBezTo>
                    <a:pt x="857" y="374"/>
                    <a:pt x="861" y="449"/>
                    <a:pt x="889" y="444"/>
                  </a:cubicBezTo>
                  <a:cubicBezTo>
                    <a:pt x="898" y="442"/>
                    <a:pt x="868" y="311"/>
                    <a:pt x="809" y="353"/>
                  </a:cubicBezTo>
                  <a:cubicBezTo>
                    <a:pt x="775" y="378"/>
                    <a:pt x="594" y="511"/>
                    <a:pt x="469" y="481"/>
                  </a:cubicBezTo>
                  <a:close/>
                  <a:moveTo>
                    <a:pt x="402" y="544"/>
                  </a:moveTo>
                  <a:cubicBezTo>
                    <a:pt x="389" y="572"/>
                    <a:pt x="436" y="605"/>
                    <a:pt x="447" y="623"/>
                  </a:cubicBezTo>
                  <a:cubicBezTo>
                    <a:pt x="473" y="671"/>
                    <a:pt x="506" y="674"/>
                    <a:pt x="518" y="661"/>
                  </a:cubicBezTo>
                  <a:cubicBezTo>
                    <a:pt x="530" y="648"/>
                    <a:pt x="520" y="640"/>
                    <a:pt x="526" y="629"/>
                  </a:cubicBezTo>
                  <a:cubicBezTo>
                    <a:pt x="539" y="627"/>
                    <a:pt x="548" y="622"/>
                    <a:pt x="549" y="611"/>
                  </a:cubicBezTo>
                  <a:cubicBezTo>
                    <a:pt x="551" y="586"/>
                    <a:pt x="497" y="584"/>
                    <a:pt x="486" y="567"/>
                  </a:cubicBezTo>
                  <a:cubicBezTo>
                    <a:pt x="475" y="537"/>
                    <a:pt x="452" y="434"/>
                    <a:pt x="402" y="544"/>
                  </a:cubicBezTo>
                  <a:close/>
                  <a:moveTo>
                    <a:pt x="641" y="631"/>
                  </a:moveTo>
                  <a:cubicBezTo>
                    <a:pt x="629" y="725"/>
                    <a:pt x="683" y="698"/>
                    <a:pt x="688" y="723"/>
                  </a:cubicBezTo>
                  <a:cubicBezTo>
                    <a:pt x="704" y="803"/>
                    <a:pt x="770" y="786"/>
                    <a:pt x="780" y="775"/>
                  </a:cubicBezTo>
                  <a:cubicBezTo>
                    <a:pt x="790" y="765"/>
                    <a:pt x="815" y="790"/>
                    <a:pt x="831" y="790"/>
                  </a:cubicBezTo>
                  <a:cubicBezTo>
                    <a:pt x="857" y="790"/>
                    <a:pt x="865" y="768"/>
                    <a:pt x="879" y="768"/>
                  </a:cubicBezTo>
                  <a:cubicBezTo>
                    <a:pt x="948" y="768"/>
                    <a:pt x="961" y="734"/>
                    <a:pt x="946" y="710"/>
                  </a:cubicBezTo>
                  <a:cubicBezTo>
                    <a:pt x="921" y="703"/>
                    <a:pt x="911" y="720"/>
                    <a:pt x="861" y="706"/>
                  </a:cubicBezTo>
                  <a:cubicBezTo>
                    <a:pt x="843" y="700"/>
                    <a:pt x="822" y="679"/>
                    <a:pt x="802" y="672"/>
                  </a:cubicBezTo>
                  <a:cubicBezTo>
                    <a:pt x="776" y="663"/>
                    <a:pt x="745" y="669"/>
                    <a:pt x="719" y="663"/>
                  </a:cubicBezTo>
                  <a:cubicBezTo>
                    <a:pt x="694" y="656"/>
                    <a:pt x="642" y="612"/>
                    <a:pt x="641" y="631"/>
                  </a:cubicBezTo>
                  <a:close/>
                  <a:moveTo>
                    <a:pt x="825" y="889"/>
                  </a:moveTo>
                  <a:cubicBezTo>
                    <a:pt x="855" y="905"/>
                    <a:pt x="916" y="828"/>
                    <a:pt x="929" y="799"/>
                  </a:cubicBezTo>
                  <a:cubicBezTo>
                    <a:pt x="938" y="777"/>
                    <a:pt x="893" y="777"/>
                    <a:pt x="889" y="790"/>
                  </a:cubicBezTo>
                  <a:cubicBezTo>
                    <a:pt x="867" y="854"/>
                    <a:pt x="829" y="864"/>
                    <a:pt x="825" y="889"/>
                  </a:cubicBezTo>
                  <a:close/>
                  <a:moveTo>
                    <a:pt x="376" y="1001"/>
                  </a:moveTo>
                  <a:cubicBezTo>
                    <a:pt x="382" y="1009"/>
                    <a:pt x="498" y="938"/>
                    <a:pt x="525" y="916"/>
                  </a:cubicBezTo>
                  <a:cubicBezTo>
                    <a:pt x="572" y="877"/>
                    <a:pt x="389" y="831"/>
                    <a:pt x="283" y="939"/>
                  </a:cubicBezTo>
                  <a:cubicBezTo>
                    <a:pt x="334" y="959"/>
                    <a:pt x="362" y="982"/>
                    <a:pt x="376" y="1001"/>
                  </a:cubicBezTo>
                  <a:close/>
                  <a:moveTo>
                    <a:pt x="582" y="912"/>
                  </a:moveTo>
                  <a:cubicBezTo>
                    <a:pt x="568" y="898"/>
                    <a:pt x="542" y="950"/>
                    <a:pt x="460" y="989"/>
                  </a:cubicBezTo>
                  <a:cubicBezTo>
                    <a:pt x="436" y="1014"/>
                    <a:pt x="431" y="1047"/>
                    <a:pt x="408" y="1090"/>
                  </a:cubicBezTo>
                  <a:cubicBezTo>
                    <a:pt x="580" y="1180"/>
                    <a:pt x="633" y="997"/>
                    <a:pt x="582" y="912"/>
                  </a:cubicBezTo>
                  <a:close/>
                  <a:moveTo>
                    <a:pt x="836" y="974"/>
                  </a:moveTo>
                  <a:cubicBezTo>
                    <a:pt x="831" y="1001"/>
                    <a:pt x="764" y="1000"/>
                    <a:pt x="737" y="994"/>
                  </a:cubicBezTo>
                  <a:cubicBezTo>
                    <a:pt x="706" y="983"/>
                    <a:pt x="699" y="943"/>
                    <a:pt x="672" y="930"/>
                  </a:cubicBezTo>
                  <a:cubicBezTo>
                    <a:pt x="653" y="921"/>
                    <a:pt x="629" y="919"/>
                    <a:pt x="603" y="915"/>
                  </a:cubicBezTo>
                  <a:cubicBezTo>
                    <a:pt x="642" y="1002"/>
                    <a:pt x="609" y="1191"/>
                    <a:pt x="416" y="1114"/>
                  </a:cubicBezTo>
                  <a:cubicBezTo>
                    <a:pt x="427" y="1142"/>
                    <a:pt x="426" y="1173"/>
                    <a:pt x="419" y="1211"/>
                  </a:cubicBezTo>
                  <a:cubicBezTo>
                    <a:pt x="490" y="1291"/>
                    <a:pt x="507" y="1253"/>
                    <a:pt x="525" y="1280"/>
                  </a:cubicBezTo>
                  <a:cubicBezTo>
                    <a:pt x="531" y="1296"/>
                    <a:pt x="505" y="1339"/>
                    <a:pt x="574" y="1349"/>
                  </a:cubicBezTo>
                  <a:cubicBezTo>
                    <a:pt x="709" y="1367"/>
                    <a:pt x="828" y="1321"/>
                    <a:pt x="887" y="1243"/>
                  </a:cubicBezTo>
                  <a:cubicBezTo>
                    <a:pt x="908" y="1217"/>
                    <a:pt x="928" y="1180"/>
                    <a:pt x="924" y="1140"/>
                  </a:cubicBezTo>
                  <a:cubicBezTo>
                    <a:pt x="922" y="1125"/>
                    <a:pt x="907" y="1108"/>
                    <a:pt x="898" y="1092"/>
                  </a:cubicBezTo>
                  <a:cubicBezTo>
                    <a:pt x="882" y="1063"/>
                    <a:pt x="858" y="1018"/>
                    <a:pt x="881" y="982"/>
                  </a:cubicBezTo>
                  <a:cubicBezTo>
                    <a:pt x="858" y="953"/>
                    <a:pt x="839" y="932"/>
                    <a:pt x="806" y="911"/>
                  </a:cubicBezTo>
                  <a:cubicBezTo>
                    <a:pt x="805" y="933"/>
                    <a:pt x="839" y="953"/>
                    <a:pt x="836" y="974"/>
                  </a:cubicBezTo>
                  <a:close/>
                  <a:moveTo>
                    <a:pt x="714" y="937"/>
                  </a:moveTo>
                  <a:cubicBezTo>
                    <a:pt x="705" y="951"/>
                    <a:pt x="721" y="964"/>
                    <a:pt x="739" y="978"/>
                  </a:cubicBezTo>
                  <a:cubicBezTo>
                    <a:pt x="748" y="986"/>
                    <a:pt x="806" y="987"/>
                    <a:pt x="814" y="971"/>
                  </a:cubicBezTo>
                  <a:cubicBezTo>
                    <a:pt x="817" y="955"/>
                    <a:pt x="802" y="939"/>
                    <a:pt x="794" y="934"/>
                  </a:cubicBezTo>
                  <a:cubicBezTo>
                    <a:pt x="771" y="915"/>
                    <a:pt x="726" y="925"/>
                    <a:pt x="714" y="937"/>
                  </a:cubicBezTo>
                  <a:close/>
                  <a:moveTo>
                    <a:pt x="975" y="1044"/>
                  </a:moveTo>
                  <a:cubicBezTo>
                    <a:pt x="973" y="1053"/>
                    <a:pt x="990" y="1081"/>
                    <a:pt x="981" y="1116"/>
                  </a:cubicBezTo>
                  <a:cubicBezTo>
                    <a:pt x="972" y="1152"/>
                    <a:pt x="930" y="1240"/>
                    <a:pt x="947" y="1262"/>
                  </a:cubicBezTo>
                  <a:cubicBezTo>
                    <a:pt x="986" y="1311"/>
                    <a:pt x="1057" y="1301"/>
                    <a:pt x="1083" y="1262"/>
                  </a:cubicBezTo>
                  <a:cubicBezTo>
                    <a:pt x="1139" y="1160"/>
                    <a:pt x="1196" y="1037"/>
                    <a:pt x="1163" y="985"/>
                  </a:cubicBezTo>
                  <a:cubicBezTo>
                    <a:pt x="1139" y="949"/>
                    <a:pt x="1007" y="893"/>
                    <a:pt x="975" y="1044"/>
                  </a:cubicBezTo>
                  <a:close/>
                  <a:moveTo>
                    <a:pt x="175" y="1001"/>
                  </a:moveTo>
                  <a:cubicBezTo>
                    <a:pt x="173" y="1011"/>
                    <a:pt x="202" y="997"/>
                    <a:pt x="212" y="1007"/>
                  </a:cubicBezTo>
                  <a:cubicBezTo>
                    <a:pt x="226" y="1026"/>
                    <a:pt x="83" y="1002"/>
                    <a:pt x="92" y="1168"/>
                  </a:cubicBezTo>
                  <a:cubicBezTo>
                    <a:pt x="99" y="1260"/>
                    <a:pt x="257" y="1341"/>
                    <a:pt x="335" y="1255"/>
                  </a:cubicBezTo>
                  <a:cubicBezTo>
                    <a:pt x="312" y="1215"/>
                    <a:pt x="299" y="1275"/>
                    <a:pt x="292" y="1256"/>
                  </a:cubicBezTo>
                  <a:cubicBezTo>
                    <a:pt x="280" y="1226"/>
                    <a:pt x="350" y="1156"/>
                    <a:pt x="341" y="1197"/>
                  </a:cubicBezTo>
                  <a:cubicBezTo>
                    <a:pt x="338" y="1208"/>
                    <a:pt x="332" y="1212"/>
                    <a:pt x="329" y="1221"/>
                  </a:cubicBezTo>
                  <a:cubicBezTo>
                    <a:pt x="434" y="1242"/>
                    <a:pt x="399" y="1088"/>
                    <a:pt x="350" y="1062"/>
                  </a:cubicBezTo>
                  <a:cubicBezTo>
                    <a:pt x="329" y="1050"/>
                    <a:pt x="356" y="1044"/>
                    <a:pt x="378" y="1068"/>
                  </a:cubicBezTo>
                  <a:cubicBezTo>
                    <a:pt x="386" y="990"/>
                    <a:pt x="191" y="930"/>
                    <a:pt x="175" y="1001"/>
                  </a:cubicBezTo>
                  <a:close/>
                  <a:moveTo>
                    <a:pt x="951" y="1097"/>
                  </a:moveTo>
                  <a:cubicBezTo>
                    <a:pt x="957" y="1044"/>
                    <a:pt x="888" y="963"/>
                    <a:pt x="892" y="1017"/>
                  </a:cubicBezTo>
                  <a:cubicBezTo>
                    <a:pt x="906" y="1104"/>
                    <a:pt x="948" y="1113"/>
                    <a:pt x="951" y="1097"/>
                  </a:cubicBezTo>
                  <a:close/>
                  <a:moveTo>
                    <a:pt x="1197" y="1020"/>
                  </a:moveTo>
                  <a:cubicBezTo>
                    <a:pt x="1193" y="1073"/>
                    <a:pt x="1132" y="1228"/>
                    <a:pt x="1077" y="1294"/>
                  </a:cubicBezTo>
                  <a:cubicBezTo>
                    <a:pt x="1123" y="1330"/>
                    <a:pt x="1144" y="1229"/>
                    <a:pt x="1153" y="1210"/>
                  </a:cubicBezTo>
                  <a:cubicBezTo>
                    <a:pt x="1241" y="1131"/>
                    <a:pt x="1234" y="997"/>
                    <a:pt x="1197" y="1020"/>
                  </a:cubicBezTo>
                  <a:close/>
                  <a:moveTo>
                    <a:pt x="481" y="1291"/>
                  </a:moveTo>
                  <a:cubicBezTo>
                    <a:pt x="441" y="1286"/>
                    <a:pt x="450" y="1384"/>
                    <a:pt x="434" y="1395"/>
                  </a:cubicBezTo>
                  <a:cubicBezTo>
                    <a:pt x="429" y="1383"/>
                    <a:pt x="440" y="1288"/>
                    <a:pt x="446" y="1271"/>
                  </a:cubicBezTo>
                  <a:cubicBezTo>
                    <a:pt x="431" y="1249"/>
                    <a:pt x="411" y="1242"/>
                    <a:pt x="390" y="1247"/>
                  </a:cubicBezTo>
                  <a:cubicBezTo>
                    <a:pt x="377" y="1249"/>
                    <a:pt x="340" y="1305"/>
                    <a:pt x="292" y="1322"/>
                  </a:cubicBezTo>
                  <a:cubicBezTo>
                    <a:pt x="285" y="1337"/>
                    <a:pt x="227" y="1523"/>
                    <a:pt x="280" y="1580"/>
                  </a:cubicBezTo>
                  <a:cubicBezTo>
                    <a:pt x="346" y="1651"/>
                    <a:pt x="452" y="1597"/>
                    <a:pt x="448" y="1470"/>
                  </a:cubicBezTo>
                  <a:cubicBezTo>
                    <a:pt x="502" y="1471"/>
                    <a:pt x="504" y="1294"/>
                    <a:pt x="481" y="1291"/>
                  </a:cubicBezTo>
                  <a:close/>
                  <a:moveTo>
                    <a:pt x="268" y="1328"/>
                  </a:moveTo>
                  <a:cubicBezTo>
                    <a:pt x="260" y="1334"/>
                    <a:pt x="252" y="1335"/>
                    <a:pt x="246" y="1334"/>
                  </a:cubicBezTo>
                  <a:cubicBezTo>
                    <a:pt x="218" y="1355"/>
                    <a:pt x="183" y="1541"/>
                    <a:pt x="234" y="1558"/>
                  </a:cubicBezTo>
                  <a:cubicBezTo>
                    <a:pt x="245" y="1560"/>
                    <a:pt x="214" y="1470"/>
                    <a:pt x="268" y="13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7"/>
            <p:cNvSpPr>
              <a:spLocks/>
            </p:cNvSpPr>
            <p:nvPr/>
          </p:nvSpPr>
          <p:spPr bwMode="auto">
            <a:xfrm>
              <a:off x="6715125" y="1498600"/>
              <a:ext cx="293688" cy="476250"/>
            </a:xfrm>
            <a:custGeom>
              <a:avLst/>
              <a:gdLst>
                <a:gd name="T0" fmla="*/ 35 w 78"/>
                <a:gd name="T1" fmla="*/ 37 h 127"/>
                <a:gd name="T2" fmla="*/ 5 w 78"/>
                <a:gd name="T3" fmla="*/ 8 h 127"/>
                <a:gd name="T4" fmla="*/ 76 w 78"/>
                <a:gd name="T5" fmla="*/ 78 h 127"/>
                <a:gd name="T6" fmla="*/ 5 w 78"/>
                <a:gd name="T7" fmla="*/ 126 h 127"/>
                <a:gd name="T8" fmla="*/ 15 w 78"/>
                <a:gd name="T9" fmla="*/ 121 h 127"/>
                <a:gd name="T10" fmla="*/ 61 w 78"/>
                <a:gd name="T11" fmla="*/ 75 h 127"/>
                <a:gd name="T12" fmla="*/ 29 w 78"/>
                <a:gd name="T13" fmla="*/ 52 h 127"/>
                <a:gd name="T14" fmla="*/ 35 w 78"/>
                <a:gd name="T15" fmla="*/ 3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27">
                  <a:moveTo>
                    <a:pt x="35" y="37"/>
                  </a:moveTo>
                  <a:cubicBezTo>
                    <a:pt x="29" y="24"/>
                    <a:pt x="4" y="28"/>
                    <a:pt x="5" y="8"/>
                  </a:cubicBezTo>
                  <a:cubicBezTo>
                    <a:pt x="6" y="0"/>
                    <a:pt x="74" y="13"/>
                    <a:pt x="76" y="78"/>
                  </a:cubicBezTo>
                  <a:cubicBezTo>
                    <a:pt x="78" y="118"/>
                    <a:pt x="39" y="127"/>
                    <a:pt x="5" y="126"/>
                  </a:cubicBezTo>
                  <a:cubicBezTo>
                    <a:pt x="0" y="126"/>
                    <a:pt x="9" y="122"/>
                    <a:pt x="15" y="121"/>
                  </a:cubicBezTo>
                  <a:cubicBezTo>
                    <a:pt x="35" y="117"/>
                    <a:pt x="69" y="105"/>
                    <a:pt x="61" y="75"/>
                  </a:cubicBezTo>
                  <a:cubicBezTo>
                    <a:pt x="57" y="58"/>
                    <a:pt x="40" y="55"/>
                    <a:pt x="29" y="52"/>
                  </a:cubicBezTo>
                  <a:cubicBezTo>
                    <a:pt x="19" y="49"/>
                    <a:pt x="37" y="47"/>
                    <a:pt x="35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8"/>
            <p:cNvSpPr>
              <a:spLocks/>
            </p:cNvSpPr>
            <p:nvPr/>
          </p:nvSpPr>
          <p:spPr bwMode="auto">
            <a:xfrm>
              <a:off x="7997825" y="758825"/>
              <a:ext cx="277813" cy="533400"/>
            </a:xfrm>
            <a:custGeom>
              <a:avLst/>
              <a:gdLst>
                <a:gd name="T0" fmla="*/ 64 w 74"/>
                <a:gd name="T1" fmla="*/ 64 h 142"/>
                <a:gd name="T2" fmla="*/ 53 w 74"/>
                <a:gd name="T3" fmla="*/ 138 h 142"/>
                <a:gd name="T4" fmla="*/ 9 w 74"/>
                <a:gd name="T5" fmla="*/ 78 h 142"/>
                <a:gd name="T6" fmla="*/ 20 w 74"/>
                <a:gd name="T7" fmla="*/ 3 h 142"/>
                <a:gd name="T8" fmla="*/ 64 w 74"/>
                <a:gd name="T9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42">
                  <a:moveTo>
                    <a:pt x="64" y="64"/>
                  </a:moveTo>
                  <a:cubicBezTo>
                    <a:pt x="74" y="101"/>
                    <a:pt x="68" y="135"/>
                    <a:pt x="53" y="138"/>
                  </a:cubicBezTo>
                  <a:cubicBezTo>
                    <a:pt x="38" y="142"/>
                    <a:pt x="18" y="115"/>
                    <a:pt x="9" y="78"/>
                  </a:cubicBezTo>
                  <a:cubicBezTo>
                    <a:pt x="0" y="40"/>
                    <a:pt x="5" y="7"/>
                    <a:pt x="20" y="3"/>
                  </a:cubicBezTo>
                  <a:cubicBezTo>
                    <a:pt x="35" y="0"/>
                    <a:pt x="55" y="27"/>
                    <a:pt x="64" y="6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9"/>
            <p:cNvSpPr>
              <a:spLocks/>
            </p:cNvSpPr>
            <p:nvPr/>
          </p:nvSpPr>
          <p:spPr bwMode="auto">
            <a:xfrm>
              <a:off x="6915150" y="746125"/>
              <a:ext cx="609600" cy="901700"/>
            </a:xfrm>
            <a:custGeom>
              <a:avLst/>
              <a:gdLst>
                <a:gd name="T0" fmla="*/ 160 w 162"/>
                <a:gd name="T1" fmla="*/ 177 h 240"/>
                <a:gd name="T2" fmla="*/ 97 w 162"/>
                <a:gd name="T3" fmla="*/ 133 h 240"/>
                <a:gd name="T4" fmla="*/ 13 w 162"/>
                <a:gd name="T5" fmla="*/ 110 h 240"/>
                <a:gd name="T6" fmla="*/ 58 w 162"/>
                <a:gd name="T7" fmla="*/ 189 h 240"/>
                <a:gd name="T8" fmla="*/ 129 w 162"/>
                <a:gd name="T9" fmla="*/ 227 h 240"/>
                <a:gd name="T10" fmla="*/ 137 w 162"/>
                <a:gd name="T11" fmla="*/ 195 h 240"/>
                <a:gd name="T12" fmla="*/ 160 w 162"/>
                <a:gd name="T13" fmla="*/ 17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40">
                  <a:moveTo>
                    <a:pt x="160" y="177"/>
                  </a:moveTo>
                  <a:cubicBezTo>
                    <a:pt x="162" y="152"/>
                    <a:pt x="108" y="150"/>
                    <a:pt x="97" y="133"/>
                  </a:cubicBezTo>
                  <a:cubicBezTo>
                    <a:pt x="86" y="103"/>
                    <a:pt x="63" y="0"/>
                    <a:pt x="13" y="110"/>
                  </a:cubicBezTo>
                  <a:cubicBezTo>
                    <a:pt x="0" y="138"/>
                    <a:pt x="47" y="171"/>
                    <a:pt x="58" y="189"/>
                  </a:cubicBezTo>
                  <a:cubicBezTo>
                    <a:pt x="84" y="237"/>
                    <a:pt x="117" y="240"/>
                    <a:pt x="129" y="227"/>
                  </a:cubicBezTo>
                  <a:cubicBezTo>
                    <a:pt x="141" y="214"/>
                    <a:pt x="131" y="206"/>
                    <a:pt x="137" y="195"/>
                  </a:cubicBezTo>
                  <a:cubicBezTo>
                    <a:pt x="150" y="193"/>
                    <a:pt x="159" y="188"/>
                    <a:pt x="160" y="177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10"/>
            <p:cNvSpPr>
              <a:spLocks noEditPoints="1"/>
            </p:cNvSpPr>
            <p:nvPr/>
          </p:nvSpPr>
          <p:spPr bwMode="auto">
            <a:xfrm>
              <a:off x="6189663" y="284163"/>
              <a:ext cx="3390900" cy="2251075"/>
            </a:xfrm>
            <a:custGeom>
              <a:avLst/>
              <a:gdLst>
                <a:gd name="T0" fmla="*/ 259 w 902"/>
                <a:gd name="T1" fmla="*/ 478 h 599"/>
                <a:gd name="T2" fmla="*/ 482 w 902"/>
                <a:gd name="T3" fmla="*/ 597 h 599"/>
                <a:gd name="T4" fmla="*/ 621 w 902"/>
                <a:gd name="T5" fmla="*/ 553 h 599"/>
                <a:gd name="T6" fmla="*/ 614 w 902"/>
                <a:gd name="T7" fmla="*/ 505 h 599"/>
                <a:gd name="T8" fmla="*/ 573 w 902"/>
                <a:gd name="T9" fmla="*/ 549 h 599"/>
                <a:gd name="T10" fmla="*/ 515 w 902"/>
                <a:gd name="T11" fmla="*/ 572 h 599"/>
                <a:gd name="T12" fmla="*/ 464 w 902"/>
                <a:gd name="T13" fmla="*/ 424 h 599"/>
                <a:gd name="T14" fmla="*/ 425 w 902"/>
                <a:gd name="T15" fmla="*/ 289 h 599"/>
                <a:gd name="T16" fmla="*/ 573 w 902"/>
                <a:gd name="T17" fmla="*/ 335 h 599"/>
                <a:gd name="T18" fmla="*/ 686 w 902"/>
                <a:gd name="T19" fmla="*/ 372 h 599"/>
                <a:gd name="T20" fmla="*/ 797 w 902"/>
                <a:gd name="T21" fmla="*/ 162 h 599"/>
                <a:gd name="T22" fmla="*/ 626 w 902"/>
                <a:gd name="T23" fmla="*/ 195 h 599"/>
                <a:gd name="T24" fmla="*/ 642 w 902"/>
                <a:gd name="T25" fmla="*/ 170 h 599"/>
                <a:gd name="T26" fmla="*/ 637 w 902"/>
                <a:gd name="T27" fmla="*/ 76 h 599"/>
                <a:gd name="T28" fmla="*/ 693 w 902"/>
                <a:gd name="T29" fmla="*/ 133 h 599"/>
                <a:gd name="T30" fmla="*/ 613 w 902"/>
                <a:gd name="T31" fmla="*/ 42 h 599"/>
                <a:gd name="T32" fmla="*/ 273 w 902"/>
                <a:gd name="T33" fmla="*/ 170 h 599"/>
                <a:gd name="T34" fmla="*/ 367 w 902"/>
                <a:gd name="T35" fmla="*/ 288 h 599"/>
                <a:gd name="T36" fmla="*/ 345 w 902"/>
                <a:gd name="T37" fmla="*/ 328 h 599"/>
                <a:gd name="T38" fmla="*/ 254 w 902"/>
                <a:gd name="T39" fmla="*/ 347 h 599"/>
                <a:gd name="T40" fmla="*/ 181 w 902"/>
                <a:gd name="T41" fmla="*/ 278 h 599"/>
                <a:gd name="T42" fmla="*/ 65 w 902"/>
                <a:gd name="T43" fmla="*/ 315 h 599"/>
                <a:gd name="T44" fmla="*/ 259 w 902"/>
                <a:gd name="T45" fmla="*/ 478 h 599"/>
                <a:gd name="T46" fmla="*/ 501 w 902"/>
                <a:gd name="T47" fmla="*/ 129 h 599"/>
                <a:gd name="T48" fmla="*/ 545 w 902"/>
                <a:gd name="T49" fmla="*/ 190 h 599"/>
                <a:gd name="T50" fmla="*/ 534 w 902"/>
                <a:gd name="T51" fmla="*/ 264 h 599"/>
                <a:gd name="T52" fmla="*/ 490 w 902"/>
                <a:gd name="T53" fmla="*/ 204 h 599"/>
                <a:gd name="T54" fmla="*/ 501 w 902"/>
                <a:gd name="T55" fmla="*/ 129 h 599"/>
                <a:gd name="T56" fmla="*/ 155 w 902"/>
                <a:gd name="T57" fmla="*/ 444 h 599"/>
                <a:gd name="T58" fmla="*/ 201 w 902"/>
                <a:gd name="T59" fmla="*/ 398 h 599"/>
                <a:gd name="T60" fmla="*/ 169 w 902"/>
                <a:gd name="T61" fmla="*/ 375 h 599"/>
                <a:gd name="T62" fmla="*/ 175 w 902"/>
                <a:gd name="T63" fmla="*/ 360 h 599"/>
                <a:gd name="T64" fmla="*/ 145 w 902"/>
                <a:gd name="T65" fmla="*/ 331 h 599"/>
                <a:gd name="T66" fmla="*/ 216 w 902"/>
                <a:gd name="T67" fmla="*/ 401 h 599"/>
                <a:gd name="T68" fmla="*/ 145 w 902"/>
                <a:gd name="T69" fmla="*/ 449 h 599"/>
                <a:gd name="T70" fmla="*/ 155 w 902"/>
                <a:gd name="T71" fmla="*/ 444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2" h="599">
                  <a:moveTo>
                    <a:pt x="259" y="478"/>
                  </a:moveTo>
                  <a:cubicBezTo>
                    <a:pt x="278" y="465"/>
                    <a:pt x="369" y="599"/>
                    <a:pt x="482" y="597"/>
                  </a:cubicBezTo>
                  <a:cubicBezTo>
                    <a:pt x="535" y="596"/>
                    <a:pt x="586" y="586"/>
                    <a:pt x="621" y="553"/>
                  </a:cubicBezTo>
                  <a:cubicBezTo>
                    <a:pt x="640" y="533"/>
                    <a:pt x="683" y="484"/>
                    <a:pt x="614" y="505"/>
                  </a:cubicBezTo>
                  <a:cubicBezTo>
                    <a:pt x="592" y="512"/>
                    <a:pt x="605" y="540"/>
                    <a:pt x="573" y="549"/>
                  </a:cubicBezTo>
                  <a:cubicBezTo>
                    <a:pt x="558" y="555"/>
                    <a:pt x="546" y="582"/>
                    <a:pt x="515" y="572"/>
                  </a:cubicBezTo>
                  <a:cubicBezTo>
                    <a:pt x="456" y="549"/>
                    <a:pt x="505" y="449"/>
                    <a:pt x="464" y="424"/>
                  </a:cubicBezTo>
                  <a:cubicBezTo>
                    <a:pt x="423" y="399"/>
                    <a:pt x="397" y="322"/>
                    <a:pt x="425" y="289"/>
                  </a:cubicBezTo>
                  <a:cubicBezTo>
                    <a:pt x="448" y="267"/>
                    <a:pt x="523" y="340"/>
                    <a:pt x="573" y="335"/>
                  </a:cubicBezTo>
                  <a:cubicBezTo>
                    <a:pt x="623" y="330"/>
                    <a:pt x="650" y="366"/>
                    <a:pt x="686" y="372"/>
                  </a:cubicBezTo>
                  <a:cubicBezTo>
                    <a:pt x="902" y="403"/>
                    <a:pt x="877" y="199"/>
                    <a:pt x="797" y="162"/>
                  </a:cubicBezTo>
                  <a:cubicBezTo>
                    <a:pt x="740" y="138"/>
                    <a:pt x="675" y="149"/>
                    <a:pt x="626" y="195"/>
                  </a:cubicBezTo>
                  <a:cubicBezTo>
                    <a:pt x="626" y="189"/>
                    <a:pt x="642" y="176"/>
                    <a:pt x="642" y="170"/>
                  </a:cubicBezTo>
                  <a:cubicBezTo>
                    <a:pt x="629" y="147"/>
                    <a:pt x="611" y="96"/>
                    <a:pt x="637" y="76"/>
                  </a:cubicBezTo>
                  <a:cubicBezTo>
                    <a:pt x="661" y="63"/>
                    <a:pt x="665" y="138"/>
                    <a:pt x="693" y="133"/>
                  </a:cubicBezTo>
                  <a:cubicBezTo>
                    <a:pt x="702" y="131"/>
                    <a:pt x="672" y="0"/>
                    <a:pt x="613" y="42"/>
                  </a:cubicBezTo>
                  <a:cubicBezTo>
                    <a:pt x="579" y="67"/>
                    <a:pt x="398" y="200"/>
                    <a:pt x="273" y="170"/>
                  </a:cubicBezTo>
                  <a:cubicBezTo>
                    <a:pt x="304" y="276"/>
                    <a:pt x="358" y="245"/>
                    <a:pt x="367" y="288"/>
                  </a:cubicBezTo>
                  <a:cubicBezTo>
                    <a:pt x="375" y="321"/>
                    <a:pt x="351" y="318"/>
                    <a:pt x="345" y="328"/>
                  </a:cubicBezTo>
                  <a:cubicBezTo>
                    <a:pt x="350" y="369"/>
                    <a:pt x="306" y="412"/>
                    <a:pt x="254" y="347"/>
                  </a:cubicBezTo>
                  <a:cubicBezTo>
                    <a:pt x="233" y="321"/>
                    <a:pt x="213" y="291"/>
                    <a:pt x="181" y="278"/>
                  </a:cubicBezTo>
                  <a:cubicBezTo>
                    <a:pt x="130" y="259"/>
                    <a:pt x="77" y="293"/>
                    <a:pt x="65" y="315"/>
                  </a:cubicBezTo>
                  <a:cubicBezTo>
                    <a:pt x="0" y="436"/>
                    <a:pt x="163" y="543"/>
                    <a:pt x="259" y="478"/>
                  </a:cubicBezTo>
                  <a:close/>
                  <a:moveTo>
                    <a:pt x="501" y="129"/>
                  </a:moveTo>
                  <a:cubicBezTo>
                    <a:pt x="516" y="126"/>
                    <a:pt x="536" y="153"/>
                    <a:pt x="545" y="190"/>
                  </a:cubicBezTo>
                  <a:cubicBezTo>
                    <a:pt x="555" y="227"/>
                    <a:pt x="549" y="261"/>
                    <a:pt x="534" y="264"/>
                  </a:cubicBezTo>
                  <a:cubicBezTo>
                    <a:pt x="519" y="268"/>
                    <a:pt x="499" y="241"/>
                    <a:pt x="490" y="204"/>
                  </a:cubicBezTo>
                  <a:cubicBezTo>
                    <a:pt x="481" y="166"/>
                    <a:pt x="486" y="133"/>
                    <a:pt x="501" y="129"/>
                  </a:cubicBezTo>
                  <a:close/>
                  <a:moveTo>
                    <a:pt x="155" y="444"/>
                  </a:moveTo>
                  <a:cubicBezTo>
                    <a:pt x="175" y="440"/>
                    <a:pt x="209" y="428"/>
                    <a:pt x="201" y="398"/>
                  </a:cubicBezTo>
                  <a:cubicBezTo>
                    <a:pt x="197" y="381"/>
                    <a:pt x="180" y="378"/>
                    <a:pt x="169" y="375"/>
                  </a:cubicBezTo>
                  <a:cubicBezTo>
                    <a:pt x="159" y="372"/>
                    <a:pt x="177" y="370"/>
                    <a:pt x="175" y="360"/>
                  </a:cubicBezTo>
                  <a:cubicBezTo>
                    <a:pt x="169" y="347"/>
                    <a:pt x="144" y="351"/>
                    <a:pt x="145" y="331"/>
                  </a:cubicBezTo>
                  <a:cubicBezTo>
                    <a:pt x="146" y="323"/>
                    <a:pt x="214" y="336"/>
                    <a:pt x="216" y="401"/>
                  </a:cubicBezTo>
                  <a:cubicBezTo>
                    <a:pt x="218" y="441"/>
                    <a:pt x="179" y="450"/>
                    <a:pt x="145" y="449"/>
                  </a:cubicBezTo>
                  <a:cubicBezTo>
                    <a:pt x="140" y="449"/>
                    <a:pt x="149" y="445"/>
                    <a:pt x="155" y="444"/>
                  </a:cubicBezTo>
                  <a:close/>
                </a:path>
              </a:pathLst>
            </a:custGeom>
            <a:solidFill>
              <a:srgbClr val="F2C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11"/>
            <p:cNvSpPr>
              <a:spLocks/>
            </p:cNvSpPr>
            <p:nvPr/>
          </p:nvSpPr>
          <p:spPr bwMode="auto">
            <a:xfrm>
              <a:off x="8948738" y="2470150"/>
              <a:ext cx="1000125" cy="1571625"/>
            </a:xfrm>
            <a:custGeom>
              <a:avLst/>
              <a:gdLst>
                <a:gd name="T0" fmla="*/ 17 w 266"/>
                <a:gd name="T1" fmla="*/ 369 h 418"/>
                <a:gd name="T2" fmla="*/ 153 w 266"/>
                <a:gd name="T3" fmla="*/ 369 h 418"/>
                <a:gd name="T4" fmla="*/ 233 w 266"/>
                <a:gd name="T5" fmla="*/ 92 h 418"/>
                <a:gd name="T6" fmla="*/ 45 w 266"/>
                <a:gd name="T7" fmla="*/ 151 h 418"/>
                <a:gd name="T8" fmla="*/ 51 w 266"/>
                <a:gd name="T9" fmla="*/ 223 h 418"/>
                <a:gd name="T10" fmla="*/ 17 w 266"/>
                <a:gd name="T11" fmla="*/ 36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418">
                  <a:moveTo>
                    <a:pt x="17" y="369"/>
                  </a:moveTo>
                  <a:cubicBezTo>
                    <a:pt x="56" y="418"/>
                    <a:pt x="127" y="408"/>
                    <a:pt x="153" y="369"/>
                  </a:cubicBezTo>
                  <a:cubicBezTo>
                    <a:pt x="209" y="267"/>
                    <a:pt x="266" y="144"/>
                    <a:pt x="233" y="92"/>
                  </a:cubicBezTo>
                  <a:cubicBezTo>
                    <a:pt x="209" y="56"/>
                    <a:pt x="77" y="0"/>
                    <a:pt x="45" y="151"/>
                  </a:cubicBezTo>
                  <a:cubicBezTo>
                    <a:pt x="43" y="160"/>
                    <a:pt x="60" y="188"/>
                    <a:pt x="51" y="223"/>
                  </a:cubicBezTo>
                  <a:cubicBezTo>
                    <a:pt x="42" y="259"/>
                    <a:pt x="0" y="347"/>
                    <a:pt x="17" y="369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12"/>
            <p:cNvSpPr>
              <a:spLocks/>
            </p:cNvSpPr>
            <p:nvPr/>
          </p:nvSpPr>
          <p:spPr bwMode="auto">
            <a:xfrm>
              <a:off x="6156325" y="-823913"/>
              <a:ext cx="2511425" cy="2347913"/>
            </a:xfrm>
            <a:custGeom>
              <a:avLst/>
              <a:gdLst>
                <a:gd name="T0" fmla="*/ 590 w 668"/>
                <a:gd name="T1" fmla="*/ 70 h 625"/>
                <a:gd name="T2" fmla="*/ 442 w 668"/>
                <a:gd name="T3" fmla="*/ 43 h 625"/>
                <a:gd name="T4" fmla="*/ 111 w 668"/>
                <a:gd name="T5" fmla="*/ 474 h 625"/>
                <a:gd name="T6" fmla="*/ 94 w 668"/>
                <a:gd name="T7" fmla="*/ 444 h 625"/>
                <a:gd name="T8" fmla="*/ 38 w 668"/>
                <a:gd name="T9" fmla="*/ 605 h 625"/>
                <a:gd name="T10" fmla="*/ 101 w 668"/>
                <a:gd name="T11" fmla="*/ 568 h 625"/>
                <a:gd name="T12" fmla="*/ 190 w 668"/>
                <a:gd name="T13" fmla="*/ 539 h 625"/>
                <a:gd name="T14" fmla="*/ 437 w 668"/>
                <a:gd name="T15" fmla="*/ 275 h 625"/>
                <a:gd name="T16" fmla="*/ 628 w 668"/>
                <a:gd name="T17" fmla="*/ 182 h 625"/>
                <a:gd name="T18" fmla="*/ 642 w 668"/>
                <a:gd name="T19" fmla="*/ 206 h 625"/>
                <a:gd name="T20" fmla="*/ 590 w 668"/>
                <a:gd name="T21" fmla="*/ 7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8" h="625">
                  <a:moveTo>
                    <a:pt x="590" y="70"/>
                  </a:moveTo>
                  <a:cubicBezTo>
                    <a:pt x="548" y="41"/>
                    <a:pt x="507" y="28"/>
                    <a:pt x="442" y="43"/>
                  </a:cubicBezTo>
                  <a:cubicBezTo>
                    <a:pt x="353" y="71"/>
                    <a:pt x="169" y="200"/>
                    <a:pt x="111" y="474"/>
                  </a:cubicBezTo>
                  <a:cubicBezTo>
                    <a:pt x="103" y="502"/>
                    <a:pt x="110" y="447"/>
                    <a:pt x="94" y="444"/>
                  </a:cubicBezTo>
                  <a:cubicBezTo>
                    <a:pt x="33" y="433"/>
                    <a:pt x="0" y="549"/>
                    <a:pt x="38" y="605"/>
                  </a:cubicBezTo>
                  <a:cubicBezTo>
                    <a:pt x="51" y="625"/>
                    <a:pt x="63" y="587"/>
                    <a:pt x="101" y="568"/>
                  </a:cubicBezTo>
                  <a:cubicBezTo>
                    <a:pt x="134" y="550"/>
                    <a:pt x="182" y="554"/>
                    <a:pt x="190" y="539"/>
                  </a:cubicBezTo>
                  <a:cubicBezTo>
                    <a:pt x="294" y="322"/>
                    <a:pt x="446" y="290"/>
                    <a:pt x="437" y="275"/>
                  </a:cubicBezTo>
                  <a:cubicBezTo>
                    <a:pt x="328" y="104"/>
                    <a:pt x="593" y="0"/>
                    <a:pt x="628" y="182"/>
                  </a:cubicBezTo>
                  <a:cubicBezTo>
                    <a:pt x="631" y="199"/>
                    <a:pt x="632" y="210"/>
                    <a:pt x="642" y="206"/>
                  </a:cubicBezTo>
                  <a:cubicBezTo>
                    <a:pt x="668" y="200"/>
                    <a:pt x="640" y="106"/>
                    <a:pt x="590" y="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13"/>
            <p:cNvSpPr>
              <a:spLocks/>
            </p:cNvSpPr>
            <p:nvPr/>
          </p:nvSpPr>
          <p:spPr bwMode="auto">
            <a:xfrm>
              <a:off x="8858250" y="-342900"/>
              <a:ext cx="1263650" cy="1360488"/>
            </a:xfrm>
            <a:custGeom>
              <a:avLst/>
              <a:gdLst>
                <a:gd name="T0" fmla="*/ 149 w 336"/>
                <a:gd name="T1" fmla="*/ 29 h 362"/>
                <a:gd name="T2" fmla="*/ 80 w 336"/>
                <a:gd name="T3" fmla="*/ 24 h 362"/>
                <a:gd name="T4" fmla="*/ 168 w 336"/>
                <a:gd name="T5" fmla="*/ 139 h 362"/>
                <a:gd name="T6" fmla="*/ 243 w 336"/>
                <a:gd name="T7" fmla="*/ 167 h 362"/>
                <a:gd name="T8" fmla="*/ 138 w 336"/>
                <a:gd name="T9" fmla="*/ 181 h 362"/>
                <a:gd name="T10" fmla="*/ 0 w 336"/>
                <a:gd name="T11" fmla="*/ 242 h 362"/>
                <a:gd name="T12" fmla="*/ 15 w 336"/>
                <a:gd name="T13" fmla="*/ 284 h 362"/>
                <a:gd name="T14" fmla="*/ 153 w 336"/>
                <a:gd name="T15" fmla="*/ 341 h 362"/>
                <a:gd name="T16" fmla="*/ 208 w 336"/>
                <a:gd name="T17" fmla="*/ 292 h 362"/>
                <a:gd name="T18" fmla="*/ 134 w 336"/>
                <a:gd name="T19" fmla="*/ 276 h 362"/>
                <a:gd name="T20" fmla="*/ 149 w 336"/>
                <a:gd name="T21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6" h="362">
                  <a:moveTo>
                    <a:pt x="149" y="29"/>
                  </a:moveTo>
                  <a:cubicBezTo>
                    <a:pt x="136" y="0"/>
                    <a:pt x="86" y="0"/>
                    <a:pt x="80" y="24"/>
                  </a:cubicBezTo>
                  <a:cubicBezTo>
                    <a:pt x="136" y="12"/>
                    <a:pt x="176" y="88"/>
                    <a:pt x="168" y="139"/>
                  </a:cubicBezTo>
                  <a:cubicBezTo>
                    <a:pt x="206" y="191"/>
                    <a:pt x="252" y="147"/>
                    <a:pt x="243" y="167"/>
                  </a:cubicBezTo>
                  <a:cubicBezTo>
                    <a:pt x="221" y="214"/>
                    <a:pt x="151" y="164"/>
                    <a:pt x="138" y="181"/>
                  </a:cubicBezTo>
                  <a:cubicBezTo>
                    <a:pt x="97" y="213"/>
                    <a:pt x="51" y="235"/>
                    <a:pt x="0" y="242"/>
                  </a:cubicBezTo>
                  <a:cubicBezTo>
                    <a:pt x="10" y="254"/>
                    <a:pt x="15" y="267"/>
                    <a:pt x="15" y="284"/>
                  </a:cubicBezTo>
                  <a:cubicBezTo>
                    <a:pt x="60" y="279"/>
                    <a:pt x="116" y="278"/>
                    <a:pt x="153" y="341"/>
                  </a:cubicBezTo>
                  <a:cubicBezTo>
                    <a:pt x="196" y="362"/>
                    <a:pt x="219" y="317"/>
                    <a:pt x="208" y="292"/>
                  </a:cubicBezTo>
                  <a:cubicBezTo>
                    <a:pt x="178" y="301"/>
                    <a:pt x="143" y="294"/>
                    <a:pt x="134" y="276"/>
                  </a:cubicBezTo>
                  <a:cubicBezTo>
                    <a:pt x="322" y="316"/>
                    <a:pt x="336" y="11"/>
                    <a:pt x="14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14"/>
            <p:cNvSpPr>
              <a:spLocks/>
            </p:cNvSpPr>
            <p:nvPr/>
          </p:nvSpPr>
          <p:spPr bwMode="auto">
            <a:xfrm>
              <a:off x="6140450" y="4105275"/>
              <a:ext cx="319088" cy="871538"/>
            </a:xfrm>
            <a:custGeom>
              <a:avLst/>
              <a:gdLst>
                <a:gd name="T0" fmla="*/ 63 w 85"/>
                <a:gd name="T1" fmla="*/ 6 h 232"/>
                <a:gd name="T2" fmla="*/ 51 w 85"/>
                <a:gd name="T3" fmla="*/ 230 h 232"/>
                <a:gd name="T4" fmla="*/ 85 w 85"/>
                <a:gd name="T5" fmla="*/ 0 h 232"/>
                <a:gd name="T6" fmla="*/ 63 w 85"/>
                <a:gd name="T7" fmla="*/ 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232">
                  <a:moveTo>
                    <a:pt x="63" y="6"/>
                  </a:moveTo>
                  <a:cubicBezTo>
                    <a:pt x="35" y="27"/>
                    <a:pt x="0" y="213"/>
                    <a:pt x="51" y="230"/>
                  </a:cubicBezTo>
                  <a:cubicBezTo>
                    <a:pt x="62" y="232"/>
                    <a:pt x="31" y="142"/>
                    <a:pt x="85" y="0"/>
                  </a:cubicBezTo>
                  <a:cubicBezTo>
                    <a:pt x="77" y="6"/>
                    <a:pt x="69" y="7"/>
                    <a:pt x="6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15"/>
            <p:cNvSpPr>
              <a:spLocks/>
            </p:cNvSpPr>
            <p:nvPr/>
          </p:nvSpPr>
          <p:spPr bwMode="auto">
            <a:xfrm>
              <a:off x="8869363" y="-279400"/>
              <a:ext cx="488950" cy="290513"/>
            </a:xfrm>
            <a:custGeom>
              <a:avLst/>
              <a:gdLst>
                <a:gd name="T0" fmla="*/ 0 w 130"/>
                <a:gd name="T1" fmla="*/ 52 h 77"/>
                <a:gd name="T2" fmla="*/ 130 w 130"/>
                <a:gd name="T3" fmla="*/ 77 h 77"/>
                <a:gd name="T4" fmla="*/ 0 w 130"/>
                <a:gd name="T5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7">
                  <a:moveTo>
                    <a:pt x="0" y="52"/>
                  </a:moveTo>
                  <a:cubicBezTo>
                    <a:pt x="39" y="42"/>
                    <a:pt x="117" y="66"/>
                    <a:pt x="130" y="77"/>
                  </a:cubicBezTo>
                  <a:cubicBezTo>
                    <a:pt x="119" y="26"/>
                    <a:pt x="42" y="0"/>
                    <a:pt x="0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16"/>
            <p:cNvSpPr>
              <a:spLocks noEditPoints="1"/>
            </p:cNvSpPr>
            <p:nvPr/>
          </p:nvSpPr>
          <p:spPr bwMode="auto">
            <a:xfrm>
              <a:off x="7654925" y="-496888"/>
              <a:ext cx="831850" cy="687388"/>
            </a:xfrm>
            <a:custGeom>
              <a:avLst/>
              <a:gdLst>
                <a:gd name="T0" fmla="*/ 221 w 221"/>
                <a:gd name="T1" fmla="*/ 124 h 183"/>
                <a:gd name="T2" fmla="*/ 99 w 221"/>
                <a:gd name="T3" fmla="*/ 19 h 183"/>
                <a:gd name="T4" fmla="*/ 58 w 221"/>
                <a:gd name="T5" fmla="*/ 183 h 183"/>
                <a:gd name="T6" fmla="*/ 221 w 221"/>
                <a:gd name="T7" fmla="*/ 124 h 183"/>
                <a:gd name="T8" fmla="*/ 178 w 221"/>
                <a:gd name="T9" fmla="*/ 138 h 183"/>
                <a:gd name="T10" fmla="*/ 153 w 221"/>
                <a:gd name="T11" fmla="*/ 97 h 183"/>
                <a:gd name="T12" fmla="*/ 135 w 221"/>
                <a:gd name="T13" fmla="*/ 133 h 183"/>
                <a:gd name="T14" fmla="*/ 98 w 221"/>
                <a:gd name="T15" fmla="*/ 111 h 183"/>
                <a:gd name="T16" fmla="*/ 105 w 221"/>
                <a:gd name="T17" fmla="*/ 156 h 183"/>
                <a:gd name="T18" fmla="*/ 68 w 221"/>
                <a:gd name="T19" fmla="*/ 154 h 183"/>
                <a:gd name="T20" fmla="*/ 78 w 221"/>
                <a:gd name="T21" fmla="*/ 55 h 183"/>
                <a:gd name="T22" fmla="*/ 125 w 221"/>
                <a:gd name="T23" fmla="*/ 84 h 183"/>
                <a:gd name="T24" fmla="*/ 143 w 221"/>
                <a:gd name="T25" fmla="*/ 35 h 183"/>
                <a:gd name="T26" fmla="*/ 200 w 221"/>
                <a:gd name="T27" fmla="*/ 118 h 183"/>
                <a:gd name="T28" fmla="*/ 178 w 221"/>
                <a:gd name="T29" fmla="*/ 13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1" h="183">
                  <a:moveTo>
                    <a:pt x="221" y="124"/>
                  </a:moveTo>
                  <a:cubicBezTo>
                    <a:pt x="215" y="35"/>
                    <a:pt x="152" y="0"/>
                    <a:pt x="99" y="19"/>
                  </a:cubicBezTo>
                  <a:cubicBezTo>
                    <a:pt x="39" y="44"/>
                    <a:pt x="0" y="111"/>
                    <a:pt x="58" y="183"/>
                  </a:cubicBezTo>
                  <a:cubicBezTo>
                    <a:pt x="134" y="173"/>
                    <a:pt x="219" y="130"/>
                    <a:pt x="221" y="124"/>
                  </a:cubicBezTo>
                  <a:close/>
                  <a:moveTo>
                    <a:pt x="178" y="138"/>
                  </a:moveTo>
                  <a:cubicBezTo>
                    <a:pt x="174" y="138"/>
                    <a:pt x="162" y="106"/>
                    <a:pt x="153" y="97"/>
                  </a:cubicBezTo>
                  <a:cubicBezTo>
                    <a:pt x="146" y="106"/>
                    <a:pt x="139" y="134"/>
                    <a:pt x="135" y="133"/>
                  </a:cubicBezTo>
                  <a:cubicBezTo>
                    <a:pt x="130" y="130"/>
                    <a:pt x="109" y="112"/>
                    <a:pt x="98" y="111"/>
                  </a:cubicBezTo>
                  <a:cubicBezTo>
                    <a:pt x="99" y="127"/>
                    <a:pt x="102" y="141"/>
                    <a:pt x="105" y="156"/>
                  </a:cubicBezTo>
                  <a:cubicBezTo>
                    <a:pt x="99" y="161"/>
                    <a:pt x="71" y="162"/>
                    <a:pt x="68" y="154"/>
                  </a:cubicBezTo>
                  <a:cubicBezTo>
                    <a:pt x="68" y="114"/>
                    <a:pt x="73" y="55"/>
                    <a:pt x="78" y="55"/>
                  </a:cubicBezTo>
                  <a:cubicBezTo>
                    <a:pt x="82" y="55"/>
                    <a:pt x="111" y="77"/>
                    <a:pt x="125" y="84"/>
                  </a:cubicBezTo>
                  <a:cubicBezTo>
                    <a:pt x="125" y="81"/>
                    <a:pt x="135" y="34"/>
                    <a:pt x="143" y="35"/>
                  </a:cubicBezTo>
                  <a:cubicBezTo>
                    <a:pt x="149" y="37"/>
                    <a:pt x="199" y="109"/>
                    <a:pt x="200" y="118"/>
                  </a:cubicBezTo>
                  <a:cubicBezTo>
                    <a:pt x="199" y="121"/>
                    <a:pt x="196" y="133"/>
                    <a:pt x="178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17"/>
            <p:cNvSpPr>
              <a:spLocks/>
            </p:cNvSpPr>
            <p:nvPr/>
          </p:nvSpPr>
          <p:spPr bwMode="auto">
            <a:xfrm>
              <a:off x="9501188" y="2862263"/>
              <a:ext cx="617538" cy="1250950"/>
            </a:xfrm>
            <a:custGeom>
              <a:avLst/>
              <a:gdLst>
                <a:gd name="T0" fmla="*/ 76 w 164"/>
                <a:gd name="T1" fmla="*/ 213 h 333"/>
                <a:gd name="T2" fmla="*/ 120 w 164"/>
                <a:gd name="T3" fmla="*/ 23 h 333"/>
                <a:gd name="T4" fmla="*/ 0 w 164"/>
                <a:gd name="T5" fmla="*/ 297 h 333"/>
                <a:gd name="T6" fmla="*/ 76 w 164"/>
                <a:gd name="T7" fmla="*/ 21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333">
                  <a:moveTo>
                    <a:pt x="76" y="213"/>
                  </a:moveTo>
                  <a:cubicBezTo>
                    <a:pt x="164" y="134"/>
                    <a:pt x="157" y="0"/>
                    <a:pt x="120" y="23"/>
                  </a:cubicBezTo>
                  <a:cubicBezTo>
                    <a:pt x="116" y="76"/>
                    <a:pt x="55" y="231"/>
                    <a:pt x="0" y="297"/>
                  </a:cubicBezTo>
                  <a:cubicBezTo>
                    <a:pt x="46" y="333"/>
                    <a:pt x="67" y="232"/>
                    <a:pt x="76" y="2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18"/>
            <p:cNvSpPr>
              <a:spLocks/>
            </p:cNvSpPr>
            <p:nvPr/>
          </p:nvSpPr>
          <p:spPr bwMode="auto">
            <a:xfrm>
              <a:off x="7181850" y="-23813"/>
              <a:ext cx="2192338" cy="936625"/>
            </a:xfrm>
            <a:custGeom>
              <a:avLst/>
              <a:gdLst>
                <a:gd name="T0" fmla="*/ 411 w 583"/>
                <a:gd name="T1" fmla="*/ 7 h 249"/>
                <a:gd name="T2" fmla="*/ 253 w 583"/>
                <a:gd name="T3" fmla="*/ 57 h 249"/>
                <a:gd name="T4" fmla="*/ 12 w 583"/>
                <a:gd name="T5" fmla="*/ 225 h 249"/>
                <a:gd name="T6" fmla="*/ 221 w 583"/>
                <a:gd name="T7" fmla="*/ 186 h 249"/>
                <a:gd name="T8" fmla="*/ 529 w 583"/>
                <a:gd name="T9" fmla="*/ 55 h 249"/>
                <a:gd name="T10" fmla="*/ 580 w 583"/>
                <a:gd name="T11" fmla="*/ 44 h 249"/>
                <a:gd name="T12" fmla="*/ 411 w 583"/>
                <a:gd name="T13" fmla="*/ 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249">
                  <a:moveTo>
                    <a:pt x="411" y="7"/>
                  </a:moveTo>
                  <a:cubicBezTo>
                    <a:pt x="349" y="11"/>
                    <a:pt x="336" y="35"/>
                    <a:pt x="253" y="57"/>
                  </a:cubicBezTo>
                  <a:cubicBezTo>
                    <a:pt x="158" y="83"/>
                    <a:pt x="52" y="147"/>
                    <a:pt x="12" y="225"/>
                  </a:cubicBezTo>
                  <a:cubicBezTo>
                    <a:pt x="0" y="249"/>
                    <a:pt x="137" y="238"/>
                    <a:pt x="221" y="186"/>
                  </a:cubicBezTo>
                  <a:cubicBezTo>
                    <a:pt x="320" y="125"/>
                    <a:pt x="392" y="66"/>
                    <a:pt x="529" y="55"/>
                  </a:cubicBezTo>
                  <a:cubicBezTo>
                    <a:pt x="542" y="54"/>
                    <a:pt x="577" y="58"/>
                    <a:pt x="580" y="44"/>
                  </a:cubicBezTo>
                  <a:cubicBezTo>
                    <a:pt x="583" y="33"/>
                    <a:pt x="525" y="0"/>
                    <a:pt x="411" y="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19"/>
            <p:cNvSpPr>
              <a:spLocks/>
            </p:cNvSpPr>
            <p:nvPr/>
          </p:nvSpPr>
          <p:spPr bwMode="auto">
            <a:xfrm>
              <a:off x="5764213" y="2609850"/>
              <a:ext cx="1320800" cy="1544638"/>
            </a:xfrm>
            <a:custGeom>
              <a:avLst/>
              <a:gdLst>
                <a:gd name="T0" fmla="*/ 9 w 351"/>
                <a:gd name="T1" fmla="*/ 238 h 411"/>
                <a:gd name="T2" fmla="*/ 252 w 351"/>
                <a:gd name="T3" fmla="*/ 325 h 411"/>
                <a:gd name="T4" fmla="*/ 209 w 351"/>
                <a:gd name="T5" fmla="*/ 326 h 411"/>
                <a:gd name="T6" fmla="*/ 258 w 351"/>
                <a:gd name="T7" fmla="*/ 267 h 411"/>
                <a:gd name="T8" fmla="*/ 246 w 351"/>
                <a:gd name="T9" fmla="*/ 291 h 411"/>
                <a:gd name="T10" fmla="*/ 267 w 351"/>
                <a:gd name="T11" fmla="*/ 132 h 411"/>
                <a:gd name="T12" fmla="*/ 295 w 351"/>
                <a:gd name="T13" fmla="*/ 138 h 411"/>
                <a:gd name="T14" fmla="*/ 92 w 351"/>
                <a:gd name="T15" fmla="*/ 71 h 411"/>
                <a:gd name="T16" fmla="*/ 129 w 351"/>
                <a:gd name="T17" fmla="*/ 77 h 411"/>
                <a:gd name="T18" fmla="*/ 9 w 351"/>
                <a:gd name="T19" fmla="*/ 238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1" h="411">
                  <a:moveTo>
                    <a:pt x="9" y="238"/>
                  </a:moveTo>
                  <a:cubicBezTo>
                    <a:pt x="16" y="330"/>
                    <a:pt x="174" y="411"/>
                    <a:pt x="252" y="325"/>
                  </a:cubicBezTo>
                  <a:cubicBezTo>
                    <a:pt x="229" y="285"/>
                    <a:pt x="216" y="345"/>
                    <a:pt x="209" y="326"/>
                  </a:cubicBezTo>
                  <a:cubicBezTo>
                    <a:pt x="197" y="296"/>
                    <a:pt x="267" y="226"/>
                    <a:pt x="258" y="267"/>
                  </a:cubicBezTo>
                  <a:cubicBezTo>
                    <a:pt x="255" y="278"/>
                    <a:pt x="249" y="282"/>
                    <a:pt x="246" y="291"/>
                  </a:cubicBezTo>
                  <a:cubicBezTo>
                    <a:pt x="351" y="312"/>
                    <a:pt x="316" y="158"/>
                    <a:pt x="267" y="132"/>
                  </a:cubicBezTo>
                  <a:cubicBezTo>
                    <a:pt x="246" y="120"/>
                    <a:pt x="273" y="114"/>
                    <a:pt x="295" y="138"/>
                  </a:cubicBezTo>
                  <a:cubicBezTo>
                    <a:pt x="303" y="60"/>
                    <a:pt x="108" y="0"/>
                    <a:pt x="92" y="71"/>
                  </a:cubicBezTo>
                  <a:cubicBezTo>
                    <a:pt x="90" y="81"/>
                    <a:pt x="119" y="67"/>
                    <a:pt x="129" y="77"/>
                  </a:cubicBezTo>
                  <a:cubicBezTo>
                    <a:pt x="143" y="96"/>
                    <a:pt x="0" y="72"/>
                    <a:pt x="9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20"/>
            <p:cNvSpPr>
              <a:spLocks/>
            </p:cNvSpPr>
            <p:nvPr/>
          </p:nvSpPr>
          <p:spPr bwMode="auto">
            <a:xfrm>
              <a:off x="6986588" y="2139950"/>
              <a:ext cx="233363" cy="112713"/>
            </a:xfrm>
            <a:custGeom>
              <a:avLst/>
              <a:gdLst>
                <a:gd name="T0" fmla="*/ 10 w 62"/>
                <a:gd name="T1" fmla="*/ 19 h 30"/>
                <a:gd name="T2" fmla="*/ 59 w 62"/>
                <a:gd name="T3" fmla="*/ 22 h 30"/>
                <a:gd name="T4" fmla="*/ 10 w 62"/>
                <a:gd name="T5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0">
                  <a:moveTo>
                    <a:pt x="10" y="19"/>
                  </a:moveTo>
                  <a:cubicBezTo>
                    <a:pt x="0" y="28"/>
                    <a:pt x="62" y="30"/>
                    <a:pt x="59" y="22"/>
                  </a:cubicBezTo>
                  <a:cubicBezTo>
                    <a:pt x="54" y="5"/>
                    <a:pt x="32" y="0"/>
                    <a:pt x="10" y="19"/>
                  </a:cubicBezTo>
                  <a:close/>
                </a:path>
              </a:pathLst>
            </a:custGeom>
            <a:solidFill>
              <a:srgbClr val="57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21"/>
            <p:cNvSpPr>
              <a:spLocks/>
            </p:cNvSpPr>
            <p:nvPr/>
          </p:nvSpPr>
          <p:spPr bwMode="auto">
            <a:xfrm>
              <a:off x="7983538" y="2062163"/>
              <a:ext cx="473075" cy="385763"/>
            </a:xfrm>
            <a:custGeom>
              <a:avLst/>
              <a:gdLst>
                <a:gd name="T0" fmla="*/ 26 w 126"/>
                <a:gd name="T1" fmla="*/ 11 h 103"/>
                <a:gd name="T2" fmla="*/ 94 w 126"/>
                <a:gd name="T3" fmla="*/ 51 h 103"/>
                <a:gd name="T4" fmla="*/ 115 w 126"/>
                <a:gd name="T5" fmla="*/ 13 h 103"/>
                <a:gd name="T6" fmla="*/ 96 w 126"/>
                <a:gd name="T7" fmla="*/ 45 h 103"/>
                <a:gd name="T8" fmla="*/ 26 w 126"/>
                <a:gd name="T9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03">
                  <a:moveTo>
                    <a:pt x="26" y="11"/>
                  </a:moveTo>
                  <a:cubicBezTo>
                    <a:pt x="0" y="85"/>
                    <a:pt x="67" y="103"/>
                    <a:pt x="94" y="51"/>
                  </a:cubicBezTo>
                  <a:cubicBezTo>
                    <a:pt x="126" y="44"/>
                    <a:pt x="122" y="16"/>
                    <a:pt x="115" y="13"/>
                  </a:cubicBezTo>
                  <a:cubicBezTo>
                    <a:pt x="107" y="9"/>
                    <a:pt x="78" y="8"/>
                    <a:pt x="96" y="45"/>
                  </a:cubicBezTo>
                  <a:cubicBezTo>
                    <a:pt x="72" y="21"/>
                    <a:pt x="30" y="0"/>
                    <a:pt x="26" y="11"/>
                  </a:cubicBezTo>
                  <a:close/>
                </a:path>
              </a:pathLst>
            </a:custGeom>
            <a:solidFill>
              <a:srgbClr val="D92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22"/>
            <p:cNvSpPr>
              <a:spLocks/>
            </p:cNvSpPr>
            <p:nvPr/>
          </p:nvSpPr>
          <p:spPr bwMode="auto">
            <a:xfrm>
              <a:off x="6516688" y="2238375"/>
              <a:ext cx="1085850" cy="668338"/>
            </a:xfrm>
            <a:custGeom>
              <a:avLst/>
              <a:gdLst>
                <a:gd name="T0" fmla="*/ 93 w 289"/>
                <a:gd name="T1" fmla="*/ 170 h 178"/>
                <a:gd name="T2" fmla="*/ 242 w 289"/>
                <a:gd name="T3" fmla="*/ 85 h 178"/>
                <a:gd name="T4" fmla="*/ 0 w 289"/>
                <a:gd name="T5" fmla="*/ 108 h 178"/>
                <a:gd name="T6" fmla="*/ 93 w 289"/>
                <a:gd name="T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178">
                  <a:moveTo>
                    <a:pt x="93" y="170"/>
                  </a:moveTo>
                  <a:cubicBezTo>
                    <a:pt x="99" y="178"/>
                    <a:pt x="215" y="107"/>
                    <a:pt x="242" y="85"/>
                  </a:cubicBezTo>
                  <a:cubicBezTo>
                    <a:pt x="289" y="46"/>
                    <a:pt x="106" y="0"/>
                    <a:pt x="0" y="108"/>
                  </a:cubicBezTo>
                  <a:cubicBezTo>
                    <a:pt x="51" y="128"/>
                    <a:pt x="79" y="151"/>
                    <a:pt x="93" y="1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23"/>
            <p:cNvSpPr>
              <a:spLocks/>
            </p:cNvSpPr>
            <p:nvPr/>
          </p:nvSpPr>
          <p:spPr bwMode="auto">
            <a:xfrm>
              <a:off x="8858250" y="4029075"/>
              <a:ext cx="41275" cy="7938"/>
            </a:xfrm>
            <a:custGeom>
              <a:avLst/>
              <a:gdLst>
                <a:gd name="T0" fmla="*/ 0 w 11"/>
                <a:gd name="T1" fmla="*/ 2 h 2"/>
                <a:gd name="T2" fmla="*/ 11 w 11"/>
                <a:gd name="T3" fmla="*/ 2 h 2"/>
                <a:gd name="T4" fmla="*/ 0 w 1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">
                  <a:moveTo>
                    <a:pt x="0" y="2"/>
                  </a:moveTo>
                  <a:cubicBezTo>
                    <a:pt x="4" y="2"/>
                    <a:pt x="7" y="2"/>
                    <a:pt x="11" y="2"/>
                  </a:cubicBezTo>
                  <a:cubicBezTo>
                    <a:pt x="8" y="0"/>
                    <a:pt x="4" y="0"/>
                    <a:pt x="0" y="2"/>
                  </a:cubicBezTo>
                  <a:close/>
                </a:path>
              </a:pathLst>
            </a:custGeom>
            <a:solidFill>
              <a:srgbClr val="171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24"/>
            <p:cNvSpPr>
              <a:spLocks/>
            </p:cNvSpPr>
            <p:nvPr/>
          </p:nvSpPr>
          <p:spPr bwMode="auto">
            <a:xfrm>
              <a:off x="8791575" y="2733675"/>
              <a:ext cx="258763" cy="563563"/>
            </a:xfrm>
            <a:custGeom>
              <a:avLst/>
              <a:gdLst>
                <a:gd name="T0" fmla="*/ 4 w 69"/>
                <a:gd name="T1" fmla="*/ 54 h 150"/>
                <a:gd name="T2" fmla="*/ 63 w 69"/>
                <a:gd name="T3" fmla="*/ 134 h 150"/>
                <a:gd name="T4" fmla="*/ 4 w 69"/>
                <a:gd name="T5" fmla="*/ 5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150">
                  <a:moveTo>
                    <a:pt x="4" y="54"/>
                  </a:moveTo>
                  <a:cubicBezTo>
                    <a:pt x="18" y="141"/>
                    <a:pt x="60" y="150"/>
                    <a:pt x="63" y="134"/>
                  </a:cubicBezTo>
                  <a:cubicBezTo>
                    <a:pt x="69" y="81"/>
                    <a:pt x="0" y="0"/>
                    <a:pt x="4" y="54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25"/>
            <p:cNvSpPr>
              <a:spLocks/>
            </p:cNvSpPr>
            <p:nvPr/>
          </p:nvSpPr>
          <p:spPr bwMode="auto">
            <a:xfrm>
              <a:off x="6305550" y="3781425"/>
              <a:ext cx="1041400" cy="1536700"/>
            </a:xfrm>
            <a:custGeom>
              <a:avLst/>
              <a:gdLst>
                <a:gd name="T0" fmla="*/ 221 w 277"/>
                <a:gd name="T1" fmla="*/ 228 h 409"/>
                <a:gd name="T2" fmla="*/ 254 w 277"/>
                <a:gd name="T3" fmla="*/ 49 h 409"/>
                <a:gd name="T4" fmla="*/ 207 w 277"/>
                <a:gd name="T5" fmla="*/ 153 h 409"/>
                <a:gd name="T6" fmla="*/ 219 w 277"/>
                <a:gd name="T7" fmla="*/ 29 h 409"/>
                <a:gd name="T8" fmla="*/ 163 w 277"/>
                <a:gd name="T9" fmla="*/ 5 h 409"/>
                <a:gd name="T10" fmla="*/ 65 w 277"/>
                <a:gd name="T11" fmla="*/ 80 h 409"/>
                <a:gd name="T12" fmla="*/ 53 w 277"/>
                <a:gd name="T13" fmla="*/ 338 h 409"/>
                <a:gd name="T14" fmla="*/ 221 w 277"/>
                <a:gd name="T15" fmla="*/ 22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7" h="409">
                  <a:moveTo>
                    <a:pt x="221" y="228"/>
                  </a:moveTo>
                  <a:cubicBezTo>
                    <a:pt x="275" y="229"/>
                    <a:pt x="277" y="52"/>
                    <a:pt x="254" y="49"/>
                  </a:cubicBezTo>
                  <a:cubicBezTo>
                    <a:pt x="214" y="44"/>
                    <a:pt x="223" y="142"/>
                    <a:pt x="207" y="153"/>
                  </a:cubicBezTo>
                  <a:cubicBezTo>
                    <a:pt x="202" y="141"/>
                    <a:pt x="213" y="46"/>
                    <a:pt x="219" y="29"/>
                  </a:cubicBezTo>
                  <a:cubicBezTo>
                    <a:pt x="204" y="7"/>
                    <a:pt x="184" y="0"/>
                    <a:pt x="163" y="5"/>
                  </a:cubicBezTo>
                  <a:cubicBezTo>
                    <a:pt x="150" y="7"/>
                    <a:pt x="113" y="63"/>
                    <a:pt x="65" y="80"/>
                  </a:cubicBezTo>
                  <a:cubicBezTo>
                    <a:pt x="58" y="95"/>
                    <a:pt x="0" y="281"/>
                    <a:pt x="53" y="338"/>
                  </a:cubicBezTo>
                  <a:cubicBezTo>
                    <a:pt x="119" y="409"/>
                    <a:pt x="225" y="355"/>
                    <a:pt x="221" y="228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26"/>
            <p:cNvSpPr>
              <a:spLocks/>
            </p:cNvSpPr>
            <p:nvPr/>
          </p:nvSpPr>
          <p:spPr bwMode="auto">
            <a:xfrm>
              <a:off x="7816850" y="1416050"/>
              <a:ext cx="1249363" cy="717550"/>
            </a:xfrm>
            <a:custGeom>
              <a:avLst/>
              <a:gdLst>
                <a:gd name="T0" fmla="*/ 317 w 332"/>
                <a:gd name="T1" fmla="*/ 98 h 191"/>
                <a:gd name="T2" fmla="*/ 232 w 332"/>
                <a:gd name="T3" fmla="*/ 94 h 191"/>
                <a:gd name="T4" fmla="*/ 173 w 332"/>
                <a:gd name="T5" fmla="*/ 60 h 191"/>
                <a:gd name="T6" fmla="*/ 90 w 332"/>
                <a:gd name="T7" fmla="*/ 51 h 191"/>
                <a:gd name="T8" fmla="*/ 12 w 332"/>
                <a:gd name="T9" fmla="*/ 19 h 191"/>
                <a:gd name="T10" fmla="*/ 59 w 332"/>
                <a:gd name="T11" fmla="*/ 111 h 191"/>
                <a:gd name="T12" fmla="*/ 151 w 332"/>
                <a:gd name="T13" fmla="*/ 163 h 191"/>
                <a:gd name="T14" fmla="*/ 202 w 332"/>
                <a:gd name="T15" fmla="*/ 178 h 191"/>
                <a:gd name="T16" fmla="*/ 250 w 332"/>
                <a:gd name="T17" fmla="*/ 156 h 191"/>
                <a:gd name="T18" fmla="*/ 317 w 332"/>
                <a:gd name="T19" fmla="*/ 9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2" h="191">
                  <a:moveTo>
                    <a:pt x="317" y="98"/>
                  </a:moveTo>
                  <a:cubicBezTo>
                    <a:pt x="292" y="91"/>
                    <a:pt x="282" y="108"/>
                    <a:pt x="232" y="94"/>
                  </a:cubicBezTo>
                  <a:cubicBezTo>
                    <a:pt x="214" y="88"/>
                    <a:pt x="193" y="67"/>
                    <a:pt x="173" y="60"/>
                  </a:cubicBezTo>
                  <a:cubicBezTo>
                    <a:pt x="147" y="51"/>
                    <a:pt x="116" y="57"/>
                    <a:pt x="90" y="51"/>
                  </a:cubicBezTo>
                  <a:cubicBezTo>
                    <a:pt x="65" y="44"/>
                    <a:pt x="13" y="0"/>
                    <a:pt x="12" y="19"/>
                  </a:cubicBezTo>
                  <a:cubicBezTo>
                    <a:pt x="0" y="113"/>
                    <a:pt x="54" y="86"/>
                    <a:pt x="59" y="111"/>
                  </a:cubicBezTo>
                  <a:cubicBezTo>
                    <a:pt x="75" y="191"/>
                    <a:pt x="141" y="174"/>
                    <a:pt x="151" y="163"/>
                  </a:cubicBezTo>
                  <a:cubicBezTo>
                    <a:pt x="161" y="153"/>
                    <a:pt x="186" y="178"/>
                    <a:pt x="202" y="178"/>
                  </a:cubicBezTo>
                  <a:cubicBezTo>
                    <a:pt x="228" y="178"/>
                    <a:pt x="236" y="156"/>
                    <a:pt x="250" y="156"/>
                  </a:cubicBezTo>
                  <a:cubicBezTo>
                    <a:pt x="319" y="156"/>
                    <a:pt x="332" y="122"/>
                    <a:pt x="317" y="98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27"/>
            <p:cNvSpPr>
              <a:spLocks/>
            </p:cNvSpPr>
            <p:nvPr/>
          </p:nvSpPr>
          <p:spPr bwMode="auto">
            <a:xfrm>
              <a:off x="7840663" y="2978150"/>
              <a:ext cx="657225" cy="465138"/>
            </a:xfrm>
            <a:custGeom>
              <a:avLst/>
              <a:gdLst>
                <a:gd name="T0" fmla="*/ 83 w 175"/>
                <a:gd name="T1" fmla="*/ 123 h 124"/>
                <a:gd name="T2" fmla="*/ 87 w 175"/>
                <a:gd name="T3" fmla="*/ 0 h 124"/>
                <a:gd name="T4" fmla="*/ 83 w 175"/>
                <a:gd name="T5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" h="124">
                  <a:moveTo>
                    <a:pt x="83" y="123"/>
                  </a:moveTo>
                  <a:cubicBezTo>
                    <a:pt x="175" y="122"/>
                    <a:pt x="157" y="1"/>
                    <a:pt x="87" y="0"/>
                  </a:cubicBezTo>
                  <a:cubicBezTo>
                    <a:pt x="0" y="0"/>
                    <a:pt x="6" y="124"/>
                    <a:pt x="83" y="123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28"/>
            <p:cNvSpPr>
              <a:spLocks noEditPoints="1"/>
            </p:cNvSpPr>
            <p:nvPr/>
          </p:nvSpPr>
          <p:spPr bwMode="auto">
            <a:xfrm>
              <a:off x="7016750" y="2538413"/>
              <a:ext cx="1924050" cy="1712913"/>
            </a:xfrm>
            <a:custGeom>
              <a:avLst/>
              <a:gdLst>
                <a:gd name="T0" fmla="*/ 158 w 512"/>
                <a:gd name="T1" fmla="*/ 438 h 456"/>
                <a:gd name="T2" fmla="*/ 471 w 512"/>
                <a:gd name="T3" fmla="*/ 332 h 456"/>
                <a:gd name="T4" fmla="*/ 508 w 512"/>
                <a:gd name="T5" fmla="*/ 229 h 456"/>
                <a:gd name="T6" fmla="*/ 482 w 512"/>
                <a:gd name="T7" fmla="*/ 181 h 456"/>
                <a:gd name="T8" fmla="*/ 465 w 512"/>
                <a:gd name="T9" fmla="*/ 71 h 456"/>
                <a:gd name="T10" fmla="*/ 390 w 512"/>
                <a:gd name="T11" fmla="*/ 0 h 456"/>
                <a:gd name="T12" fmla="*/ 420 w 512"/>
                <a:gd name="T13" fmla="*/ 63 h 456"/>
                <a:gd name="T14" fmla="*/ 321 w 512"/>
                <a:gd name="T15" fmla="*/ 83 h 456"/>
                <a:gd name="T16" fmla="*/ 256 w 512"/>
                <a:gd name="T17" fmla="*/ 19 h 456"/>
                <a:gd name="T18" fmla="*/ 187 w 512"/>
                <a:gd name="T19" fmla="*/ 4 h 456"/>
                <a:gd name="T20" fmla="*/ 0 w 512"/>
                <a:gd name="T21" fmla="*/ 203 h 456"/>
                <a:gd name="T22" fmla="*/ 3 w 512"/>
                <a:gd name="T23" fmla="*/ 300 h 456"/>
                <a:gd name="T24" fmla="*/ 109 w 512"/>
                <a:gd name="T25" fmla="*/ 369 h 456"/>
                <a:gd name="T26" fmla="*/ 158 w 512"/>
                <a:gd name="T27" fmla="*/ 438 h 456"/>
                <a:gd name="T28" fmla="*/ 299 w 512"/>
                <a:gd name="T29" fmla="*/ 99 h 456"/>
                <a:gd name="T30" fmla="*/ 305 w 512"/>
                <a:gd name="T31" fmla="*/ 259 h 456"/>
                <a:gd name="T32" fmla="*/ 299 w 512"/>
                <a:gd name="T33" fmla="*/ 9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2" h="456">
                  <a:moveTo>
                    <a:pt x="158" y="438"/>
                  </a:moveTo>
                  <a:cubicBezTo>
                    <a:pt x="293" y="456"/>
                    <a:pt x="412" y="410"/>
                    <a:pt x="471" y="332"/>
                  </a:cubicBezTo>
                  <a:cubicBezTo>
                    <a:pt x="492" y="306"/>
                    <a:pt x="512" y="269"/>
                    <a:pt x="508" y="229"/>
                  </a:cubicBezTo>
                  <a:cubicBezTo>
                    <a:pt x="506" y="214"/>
                    <a:pt x="491" y="197"/>
                    <a:pt x="482" y="181"/>
                  </a:cubicBezTo>
                  <a:cubicBezTo>
                    <a:pt x="466" y="152"/>
                    <a:pt x="442" y="107"/>
                    <a:pt x="465" y="71"/>
                  </a:cubicBezTo>
                  <a:cubicBezTo>
                    <a:pt x="442" y="42"/>
                    <a:pt x="423" y="21"/>
                    <a:pt x="390" y="0"/>
                  </a:cubicBezTo>
                  <a:cubicBezTo>
                    <a:pt x="389" y="22"/>
                    <a:pt x="423" y="42"/>
                    <a:pt x="420" y="63"/>
                  </a:cubicBezTo>
                  <a:cubicBezTo>
                    <a:pt x="415" y="90"/>
                    <a:pt x="348" y="89"/>
                    <a:pt x="321" y="83"/>
                  </a:cubicBezTo>
                  <a:cubicBezTo>
                    <a:pt x="290" y="72"/>
                    <a:pt x="283" y="32"/>
                    <a:pt x="256" y="19"/>
                  </a:cubicBezTo>
                  <a:cubicBezTo>
                    <a:pt x="237" y="10"/>
                    <a:pt x="213" y="8"/>
                    <a:pt x="187" y="4"/>
                  </a:cubicBezTo>
                  <a:cubicBezTo>
                    <a:pt x="226" y="91"/>
                    <a:pt x="193" y="280"/>
                    <a:pt x="0" y="203"/>
                  </a:cubicBezTo>
                  <a:cubicBezTo>
                    <a:pt x="11" y="231"/>
                    <a:pt x="10" y="262"/>
                    <a:pt x="3" y="300"/>
                  </a:cubicBezTo>
                  <a:cubicBezTo>
                    <a:pt x="74" y="380"/>
                    <a:pt x="91" y="342"/>
                    <a:pt x="109" y="369"/>
                  </a:cubicBezTo>
                  <a:cubicBezTo>
                    <a:pt x="115" y="385"/>
                    <a:pt x="89" y="428"/>
                    <a:pt x="158" y="438"/>
                  </a:cubicBezTo>
                  <a:close/>
                  <a:moveTo>
                    <a:pt x="299" y="99"/>
                  </a:moveTo>
                  <a:cubicBezTo>
                    <a:pt x="423" y="99"/>
                    <a:pt x="406" y="259"/>
                    <a:pt x="305" y="259"/>
                  </a:cubicBezTo>
                  <a:cubicBezTo>
                    <a:pt x="202" y="259"/>
                    <a:pt x="200" y="99"/>
                    <a:pt x="299" y="99"/>
                  </a:cubicBezTo>
                  <a:close/>
                </a:path>
              </a:pathLst>
            </a:custGeom>
            <a:solidFill>
              <a:srgbClr val="004F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29"/>
            <p:cNvSpPr>
              <a:spLocks/>
            </p:cNvSpPr>
            <p:nvPr/>
          </p:nvSpPr>
          <p:spPr bwMode="auto">
            <a:xfrm>
              <a:off x="8102600" y="2554288"/>
              <a:ext cx="422275" cy="269875"/>
            </a:xfrm>
            <a:custGeom>
              <a:avLst/>
              <a:gdLst>
                <a:gd name="T0" fmla="*/ 34 w 112"/>
                <a:gd name="T1" fmla="*/ 63 h 72"/>
                <a:gd name="T2" fmla="*/ 109 w 112"/>
                <a:gd name="T3" fmla="*/ 56 h 72"/>
                <a:gd name="T4" fmla="*/ 89 w 112"/>
                <a:gd name="T5" fmla="*/ 19 h 72"/>
                <a:gd name="T6" fmla="*/ 9 w 112"/>
                <a:gd name="T7" fmla="*/ 22 h 72"/>
                <a:gd name="T8" fmla="*/ 34 w 112"/>
                <a:gd name="T9" fmla="*/ 6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72">
                  <a:moveTo>
                    <a:pt x="34" y="63"/>
                  </a:moveTo>
                  <a:cubicBezTo>
                    <a:pt x="43" y="71"/>
                    <a:pt x="101" y="72"/>
                    <a:pt x="109" y="56"/>
                  </a:cubicBezTo>
                  <a:cubicBezTo>
                    <a:pt x="112" y="40"/>
                    <a:pt x="97" y="24"/>
                    <a:pt x="89" y="19"/>
                  </a:cubicBezTo>
                  <a:cubicBezTo>
                    <a:pt x="66" y="0"/>
                    <a:pt x="21" y="10"/>
                    <a:pt x="9" y="22"/>
                  </a:cubicBezTo>
                  <a:cubicBezTo>
                    <a:pt x="0" y="36"/>
                    <a:pt x="16" y="49"/>
                    <a:pt x="34" y="6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30"/>
            <p:cNvSpPr>
              <a:spLocks/>
            </p:cNvSpPr>
            <p:nvPr/>
          </p:nvSpPr>
          <p:spPr bwMode="auto">
            <a:xfrm>
              <a:off x="6986588" y="2489200"/>
              <a:ext cx="846138" cy="1060450"/>
            </a:xfrm>
            <a:custGeom>
              <a:avLst/>
              <a:gdLst>
                <a:gd name="T0" fmla="*/ 174 w 225"/>
                <a:gd name="T1" fmla="*/ 14 h 282"/>
                <a:gd name="T2" fmla="*/ 52 w 225"/>
                <a:gd name="T3" fmla="*/ 91 h 282"/>
                <a:gd name="T4" fmla="*/ 0 w 225"/>
                <a:gd name="T5" fmla="*/ 192 h 282"/>
                <a:gd name="T6" fmla="*/ 174 w 225"/>
                <a:gd name="T7" fmla="*/ 1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282">
                  <a:moveTo>
                    <a:pt x="174" y="14"/>
                  </a:moveTo>
                  <a:cubicBezTo>
                    <a:pt x="160" y="0"/>
                    <a:pt x="134" y="52"/>
                    <a:pt x="52" y="91"/>
                  </a:cubicBezTo>
                  <a:cubicBezTo>
                    <a:pt x="28" y="116"/>
                    <a:pt x="23" y="149"/>
                    <a:pt x="0" y="192"/>
                  </a:cubicBezTo>
                  <a:cubicBezTo>
                    <a:pt x="172" y="282"/>
                    <a:pt x="225" y="99"/>
                    <a:pt x="174" y="1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31"/>
            <p:cNvSpPr>
              <a:spLocks/>
            </p:cNvSpPr>
            <p:nvPr/>
          </p:nvSpPr>
          <p:spPr bwMode="auto">
            <a:xfrm>
              <a:off x="8553450" y="2035175"/>
              <a:ext cx="425450" cy="481013"/>
            </a:xfrm>
            <a:custGeom>
              <a:avLst/>
              <a:gdLst>
                <a:gd name="T0" fmla="*/ 64 w 113"/>
                <a:gd name="T1" fmla="*/ 13 h 128"/>
                <a:gd name="T2" fmla="*/ 0 w 113"/>
                <a:gd name="T3" fmla="*/ 112 h 128"/>
                <a:gd name="T4" fmla="*/ 104 w 113"/>
                <a:gd name="T5" fmla="*/ 22 h 128"/>
                <a:gd name="T6" fmla="*/ 64 w 113"/>
                <a:gd name="T7" fmla="*/ 1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128">
                  <a:moveTo>
                    <a:pt x="64" y="13"/>
                  </a:moveTo>
                  <a:cubicBezTo>
                    <a:pt x="42" y="77"/>
                    <a:pt x="4" y="87"/>
                    <a:pt x="0" y="112"/>
                  </a:cubicBezTo>
                  <a:cubicBezTo>
                    <a:pt x="30" y="128"/>
                    <a:pt x="91" y="51"/>
                    <a:pt x="104" y="22"/>
                  </a:cubicBezTo>
                  <a:cubicBezTo>
                    <a:pt x="113" y="0"/>
                    <a:pt x="68" y="0"/>
                    <a:pt x="64" y="1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32"/>
            <p:cNvSpPr>
              <a:spLocks/>
            </p:cNvSpPr>
            <p:nvPr/>
          </p:nvSpPr>
          <p:spPr bwMode="auto">
            <a:xfrm>
              <a:off x="7912100" y="-368300"/>
              <a:ext cx="495300" cy="481013"/>
            </a:xfrm>
            <a:custGeom>
              <a:avLst/>
              <a:gdLst>
                <a:gd name="T0" fmla="*/ 67 w 132"/>
                <a:gd name="T1" fmla="*/ 99 h 128"/>
                <a:gd name="T2" fmla="*/ 30 w 132"/>
                <a:gd name="T3" fmla="*/ 77 h 128"/>
                <a:gd name="T4" fmla="*/ 37 w 132"/>
                <a:gd name="T5" fmla="*/ 122 h 128"/>
                <a:gd name="T6" fmla="*/ 0 w 132"/>
                <a:gd name="T7" fmla="*/ 120 h 128"/>
                <a:gd name="T8" fmla="*/ 10 w 132"/>
                <a:gd name="T9" fmla="*/ 21 h 128"/>
                <a:gd name="T10" fmla="*/ 57 w 132"/>
                <a:gd name="T11" fmla="*/ 50 h 128"/>
                <a:gd name="T12" fmla="*/ 75 w 132"/>
                <a:gd name="T13" fmla="*/ 1 h 128"/>
                <a:gd name="T14" fmla="*/ 132 w 132"/>
                <a:gd name="T15" fmla="*/ 84 h 128"/>
                <a:gd name="T16" fmla="*/ 110 w 132"/>
                <a:gd name="T17" fmla="*/ 104 h 128"/>
                <a:gd name="T18" fmla="*/ 85 w 132"/>
                <a:gd name="T19" fmla="*/ 63 h 128"/>
                <a:gd name="T20" fmla="*/ 67 w 132"/>
                <a:gd name="T21" fmla="*/ 9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128">
                  <a:moveTo>
                    <a:pt x="67" y="99"/>
                  </a:moveTo>
                  <a:cubicBezTo>
                    <a:pt x="62" y="96"/>
                    <a:pt x="41" y="78"/>
                    <a:pt x="30" y="77"/>
                  </a:cubicBezTo>
                  <a:cubicBezTo>
                    <a:pt x="31" y="93"/>
                    <a:pt x="34" y="107"/>
                    <a:pt x="37" y="122"/>
                  </a:cubicBezTo>
                  <a:cubicBezTo>
                    <a:pt x="31" y="127"/>
                    <a:pt x="3" y="128"/>
                    <a:pt x="0" y="120"/>
                  </a:cubicBezTo>
                  <a:cubicBezTo>
                    <a:pt x="0" y="80"/>
                    <a:pt x="5" y="21"/>
                    <a:pt x="10" y="21"/>
                  </a:cubicBezTo>
                  <a:cubicBezTo>
                    <a:pt x="14" y="21"/>
                    <a:pt x="43" y="43"/>
                    <a:pt x="57" y="50"/>
                  </a:cubicBezTo>
                  <a:cubicBezTo>
                    <a:pt x="57" y="47"/>
                    <a:pt x="67" y="0"/>
                    <a:pt x="75" y="1"/>
                  </a:cubicBezTo>
                  <a:cubicBezTo>
                    <a:pt x="81" y="3"/>
                    <a:pt x="131" y="75"/>
                    <a:pt x="132" y="84"/>
                  </a:cubicBezTo>
                  <a:cubicBezTo>
                    <a:pt x="131" y="87"/>
                    <a:pt x="128" y="99"/>
                    <a:pt x="110" y="104"/>
                  </a:cubicBezTo>
                  <a:cubicBezTo>
                    <a:pt x="106" y="104"/>
                    <a:pt x="94" y="72"/>
                    <a:pt x="85" y="63"/>
                  </a:cubicBezTo>
                  <a:cubicBezTo>
                    <a:pt x="78" y="72"/>
                    <a:pt x="71" y="100"/>
                    <a:pt x="67" y="9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3183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874556" y="5458142"/>
            <a:ext cx="2331809" cy="748805"/>
            <a:chOff x="8758422" y="4504145"/>
            <a:chExt cx="2331809" cy="748805"/>
          </a:xfrm>
        </p:grpSpPr>
        <p:grpSp>
          <p:nvGrpSpPr>
            <p:cNvPr id="5" name="组合 4"/>
            <p:cNvGrpSpPr/>
            <p:nvPr/>
          </p:nvGrpSpPr>
          <p:grpSpPr>
            <a:xfrm>
              <a:off x="8758422" y="4504145"/>
              <a:ext cx="974553" cy="748805"/>
              <a:chOff x="9914983" y="4647454"/>
              <a:chExt cx="974553" cy="748805"/>
            </a:xfrm>
          </p:grpSpPr>
          <p:sp>
            <p:nvSpPr>
              <p:cNvPr id="16" name="任意多边形 15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弧形 16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弧形 17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>
              <a:off x="9437050" y="4504145"/>
              <a:ext cx="974553" cy="748805"/>
              <a:chOff x="9914983" y="4647454"/>
              <a:chExt cx="974553" cy="748805"/>
            </a:xfrm>
          </p:grpSpPr>
          <p:sp>
            <p:nvSpPr>
              <p:cNvPr id="13" name="任意多边形 12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弧形 13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弧形 14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10115678" y="4504145"/>
              <a:ext cx="974553" cy="748805"/>
              <a:chOff x="9914983" y="4647454"/>
              <a:chExt cx="974553" cy="748805"/>
            </a:xfrm>
          </p:grpSpPr>
          <p:sp>
            <p:nvSpPr>
              <p:cNvPr id="10" name="任意多边形 9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弧形 10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弧形 11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椭圆 7"/>
            <p:cNvSpPr/>
            <p:nvPr/>
          </p:nvSpPr>
          <p:spPr>
            <a:xfrm>
              <a:off x="10007776" y="4690893"/>
              <a:ext cx="457189" cy="393873"/>
            </a:xfrm>
            <a:prstGeom prst="ellipse">
              <a:avLst/>
            </a:pr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9353891" y="4695656"/>
              <a:ext cx="457189" cy="393873"/>
            </a:xfrm>
            <a:prstGeom prst="ellipse">
              <a:avLst/>
            </a:pr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77" name="组合 376"/>
          <p:cNvGrpSpPr/>
          <p:nvPr/>
        </p:nvGrpSpPr>
        <p:grpSpPr>
          <a:xfrm>
            <a:off x="10700921" y="4460105"/>
            <a:ext cx="1185346" cy="1595662"/>
            <a:chOff x="10777392" y="4848047"/>
            <a:chExt cx="864000" cy="1163083"/>
          </a:xfrm>
        </p:grpSpPr>
        <p:sp>
          <p:nvSpPr>
            <p:cNvPr id="378" name="矩形 377"/>
            <p:cNvSpPr/>
            <p:nvPr/>
          </p:nvSpPr>
          <p:spPr>
            <a:xfrm>
              <a:off x="10849392" y="5099176"/>
              <a:ext cx="720000" cy="29252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9" name="矩形 378"/>
            <p:cNvSpPr/>
            <p:nvPr/>
          </p:nvSpPr>
          <p:spPr>
            <a:xfrm>
              <a:off x="10849394" y="5217569"/>
              <a:ext cx="720000" cy="793561"/>
            </a:xfrm>
            <a:prstGeom prst="rect">
              <a:avLst/>
            </a:prstGeom>
            <a:solidFill>
              <a:srgbClr val="C6F4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0" name="矩形 379"/>
            <p:cNvSpPr/>
            <p:nvPr/>
          </p:nvSpPr>
          <p:spPr>
            <a:xfrm>
              <a:off x="10777392" y="4848047"/>
              <a:ext cx="864000" cy="353708"/>
            </a:xfrm>
            <a:prstGeom prst="rect">
              <a:avLst/>
            </a:prstGeom>
            <a:solidFill>
              <a:srgbClr val="C6F42B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1" name="任意多边形 380"/>
            <p:cNvSpPr/>
            <p:nvPr/>
          </p:nvSpPr>
          <p:spPr>
            <a:xfrm>
              <a:off x="10800852" y="4880825"/>
              <a:ext cx="169615" cy="312839"/>
            </a:xfrm>
            <a:custGeom>
              <a:avLst/>
              <a:gdLst>
                <a:gd name="connsiteX0" fmla="*/ 0 w 169615"/>
                <a:gd name="connsiteY0" fmla="*/ 0 h 312839"/>
                <a:gd name="connsiteX1" fmla="*/ 169615 w 169615"/>
                <a:gd name="connsiteY1" fmla="*/ 0 h 312839"/>
                <a:gd name="connsiteX2" fmla="*/ 169615 w 169615"/>
                <a:gd name="connsiteY2" fmla="*/ 312839 h 312839"/>
                <a:gd name="connsiteX3" fmla="*/ 126932 w 169615"/>
                <a:gd name="connsiteY3" fmla="*/ 312839 h 312839"/>
                <a:gd name="connsiteX4" fmla="*/ 126932 w 169615"/>
                <a:gd name="connsiteY4" fmla="*/ 43916 h 312839"/>
                <a:gd name="connsiteX5" fmla="*/ 0 w 169615"/>
                <a:gd name="connsiteY5" fmla="*/ 43916 h 312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9615" h="312839">
                  <a:moveTo>
                    <a:pt x="0" y="0"/>
                  </a:moveTo>
                  <a:lnTo>
                    <a:pt x="169615" y="0"/>
                  </a:lnTo>
                  <a:lnTo>
                    <a:pt x="169615" y="312839"/>
                  </a:lnTo>
                  <a:lnTo>
                    <a:pt x="126932" y="312839"/>
                  </a:lnTo>
                  <a:lnTo>
                    <a:pt x="126932" y="43916"/>
                  </a:lnTo>
                  <a:lnTo>
                    <a:pt x="0" y="43916"/>
                  </a:lnTo>
                  <a:close/>
                </a:path>
              </a:pathLst>
            </a:custGeom>
            <a:solidFill>
              <a:srgbClr val="04C8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82" name="组合 381"/>
            <p:cNvGrpSpPr/>
            <p:nvPr/>
          </p:nvGrpSpPr>
          <p:grpSpPr>
            <a:xfrm>
              <a:off x="11125420" y="4885407"/>
              <a:ext cx="490437" cy="298063"/>
              <a:chOff x="11125420" y="4885407"/>
              <a:chExt cx="490437" cy="298063"/>
            </a:xfrm>
          </p:grpSpPr>
          <p:sp>
            <p:nvSpPr>
              <p:cNvPr id="419" name="任意多边形 418"/>
              <p:cNvSpPr/>
              <p:nvPr/>
            </p:nvSpPr>
            <p:spPr>
              <a:xfrm>
                <a:off x="11125420" y="4885407"/>
                <a:ext cx="490437" cy="298063"/>
              </a:xfrm>
              <a:custGeom>
                <a:avLst/>
                <a:gdLst>
                  <a:gd name="connsiteX0" fmla="*/ 0 w 490437"/>
                  <a:gd name="connsiteY0" fmla="*/ 0 h 308258"/>
                  <a:gd name="connsiteX1" fmla="*/ 490437 w 490437"/>
                  <a:gd name="connsiteY1" fmla="*/ 0 h 308258"/>
                  <a:gd name="connsiteX2" fmla="*/ 490437 w 490437"/>
                  <a:gd name="connsiteY2" fmla="*/ 37026 h 308258"/>
                  <a:gd name="connsiteX3" fmla="*/ 380340 w 490437"/>
                  <a:gd name="connsiteY3" fmla="*/ 37026 h 308258"/>
                  <a:gd name="connsiteX4" fmla="*/ 380340 w 490437"/>
                  <a:gd name="connsiteY4" fmla="*/ 308258 h 308258"/>
                  <a:gd name="connsiteX5" fmla="*/ 85922 w 490437"/>
                  <a:gd name="connsiteY5" fmla="*/ 308258 h 308258"/>
                  <a:gd name="connsiteX6" fmla="*/ 85922 w 490437"/>
                  <a:gd name="connsiteY6" fmla="*/ 41172 h 308258"/>
                  <a:gd name="connsiteX7" fmla="*/ 31922 w 490437"/>
                  <a:gd name="connsiteY7" fmla="*/ 41172 h 308258"/>
                  <a:gd name="connsiteX8" fmla="*/ 31922 w 490437"/>
                  <a:gd name="connsiteY8" fmla="*/ 308258 h 308258"/>
                  <a:gd name="connsiteX9" fmla="*/ 0 w 490437"/>
                  <a:gd name="connsiteY9" fmla="*/ 308258 h 308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0437" h="308258">
                    <a:moveTo>
                      <a:pt x="0" y="0"/>
                    </a:moveTo>
                    <a:lnTo>
                      <a:pt x="490437" y="0"/>
                    </a:lnTo>
                    <a:lnTo>
                      <a:pt x="490437" y="37026"/>
                    </a:lnTo>
                    <a:lnTo>
                      <a:pt x="380340" y="37026"/>
                    </a:lnTo>
                    <a:lnTo>
                      <a:pt x="380340" y="308258"/>
                    </a:lnTo>
                    <a:lnTo>
                      <a:pt x="85922" y="308258"/>
                    </a:lnTo>
                    <a:lnTo>
                      <a:pt x="85922" y="41172"/>
                    </a:lnTo>
                    <a:lnTo>
                      <a:pt x="31922" y="41172"/>
                    </a:lnTo>
                    <a:lnTo>
                      <a:pt x="31922" y="308258"/>
                    </a:lnTo>
                    <a:lnTo>
                      <a:pt x="0" y="308258"/>
                    </a:lnTo>
                    <a:close/>
                  </a:path>
                </a:pathLst>
              </a:custGeom>
              <a:solidFill>
                <a:srgbClr val="0CC5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0" name="任意多边形 419"/>
              <p:cNvSpPr/>
              <p:nvPr/>
            </p:nvSpPr>
            <p:spPr>
              <a:xfrm>
                <a:off x="11375416" y="4920650"/>
                <a:ext cx="145846" cy="257970"/>
              </a:xfrm>
              <a:custGeom>
                <a:avLst/>
                <a:gdLst>
                  <a:gd name="connsiteX0" fmla="*/ 109846 w 145846"/>
                  <a:gd name="connsiteY0" fmla="*/ 264720 h 276343"/>
                  <a:gd name="connsiteX1" fmla="*/ 145846 w 145846"/>
                  <a:gd name="connsiteY1" fmla="*/ 264720 h 276343"/>
                  <a:gd name="connsiteX2" fmla="*/ 145846 w 145846"/>
                  <a:gd name="connsiteY2" fmla="*/ 276343 h 276343"/>
                  <a:gd name="connsiteX3" fmla="*/ 109846 w 145846"/>
                  <a:gd name="connsiteY3" fmla="*/ 276343 h 276343"/>
                  <a:gd name="connsiteX4" fmla="*/ 36615 w 145846"/>
                  <a:gd name="connsiteY4" fmla="*/ 264720 h 276343"/>
                  <a:gd name="connsiteX5" fmla="*/ 72615 w 145846"/>
                  <a:gd name="connsiteY5" fmla="*/ 264720 h 276343"/>
                  <a:gd name="connsiteX6" fmla="*/ 72615 w 145846"/>
                  <a:gd name="connsiteY6" fmla="*/ 276343 h 276343"/>
                  <a:gd name="connsiteX7" fmla="*/ 36615 w 145846"/>
                  <a:gd name="connsiteY7" fmla="*/ 276343 h 276343"/>
                  <a:gd name="connsiteX8" fmla="*/ 73230 w 145846"/>
                  <a:gd name="connsiteY8" fmla="*/ 227871 h 276343"/>
                  <a:gd name="connsiteX9" fmla="*/ 109230 w 145846"/>
                  <a:gd name="connsiteY9" fmla="*/ 227871 h 276343"/>
                  <a:gd name="connsiteX10" fmla="*/ 109230 w 145846"/>
                  <a:gd name="connsiteY10" fmla="*/ 263871 h 276343"/>
                  <a:gd name="connsiteX11" fmla="*/ 73230 w 145846"/>
                  <a:gd name="connsiteY11" fmla="*/ 263871 h 276343"/>
                  <a:gd name="connsiteX12" fmla="*/ 0 w 145846"/>
                  <a:gd name="connsiteY12" fmla="*/ 227871 h 276343"/>
                  <a:gd name="connsiteX13" fmla="*/ 36000 w 145846"/>
                  <a:gd name="connsiteY13" fmla="*/ 227871 h 276343"/>
                  <a:gd name="connsiteX14" fmla="*/ 36000 w 145846"/>
                  <a:gd name="connsiteY14" fmla="*/ 263871 h 276343"/>
                  <a:gd name="connsiteX15" fmla="*/ 0 w 145846"/>
                  <a:gd name="connsiteY15" fmla="*/ 263871 h 276343"/>
                  <a:gd name="connsiteX16" fmla="*/ 109846 w 145846"/>
                  <a:gd name="connsiteY16" fmla="*/ 188763 h 276343"/>
                  <a:gd name="connsiteX17" fmla="*/ 145846 w 145846"/>
                  <a:gd name="connsiteY17" fmla="*/ 188763 h 276343"/>
                  <a:gd name="connsiteX18" fmla="*/ 145846 w 145846"/>
                  <a:gd name="connsiteY18" fmla="*/ 224763 h 276343"/>
                  <a:gd name="connsiteX19" fmla="*/ 109846 w 145846"/>
                  <a:gd name="connsiteY19" fmla="*/ 224763 h 276343"/>
                  <a:gd name="connsiteX20" fmla="*/ 36615 w 145846"/>
                  <a:gd name="connsiteY20" fmla="*/ 188763 h 276343"/>
                  <a:gd name="connsiteX21" fmla="*/ 72615 w 145846"/>
                  <a:gd name="connsiteY21" fmla="*/ 188763 h 276343"/>
                  <a:gd name="connsiteX22" fmla="*/ 72615 w 145846"/>
                  <a:gd name="connsiteY22" fmla="*/ 224763 h 276343"/>
                  <a:gd name="connsiteX23" fmla="*/ 36615 w 145846"/>
                  <a:gd name="connsiteY23" fmla="*/ 224763 h 276343"/>
                  <a:gd name="connsiteX24" fmla="*/ 73230 w 145846"/>
                  <a:gd name="connsiteY24" fmla="*/ 151914 h 276343"/>
                  <a:gd name="connsiteX25" fmla="*/ 109230 w 145846"/>
                  <a:gd name="connsiteY25" fmla="*/ 151914 h 276343"/>
                  <a:gd name="connsiteX26" fmla="*/ 109230 w 145846"/>
                  <a:gd name="connsiteY26" fmla="*/ 187914 h 276343"/>
                  <a:gd name="connsiteX27" fmla="*/ 73230 w 145846"/>
                  <a:gd name="connsiteY27" fmla="*/ 187914 h 276343"/>
                  <a:gd name="connsiteX28" fmla="*/ 0 w 145846"/>
                  <a:gd name="connsiteY28" fmla="*/ 151914 h 276343"/>
                  <a:gd name="connsiteX29" fmla="*/ 36000 w 145846"/>
                  <a:gd name="connsiteY29" fmla="*/ 151914 h 276343"/>
                  <a:gd name="connsiteX30" fmla="*/ 36000 w 145846"/>
                  <a:gd name="connsiteY30" fmla="*/ 187914 h 276343"/>
                  <a:gd name="connsiteX31" fmla="*/ 0 w 145846"/>
                  <a:gd name="connsiteY31" fmla="*/ 187914 h 276343"/>
                  <a:gd name="connsiteX32" fmla="*/ 109846 w 145846"/>
                  <a:gd name="connsiteY32" fmla="*/ 112806 h 276343"/>
                  <a:gd name="connsiteX33" fmla="*/ 145846 w 145846"/>
                  <a:gd name="connsiteY33" fmla="*/ 112806 h 276343"/>
                  <a:gd name="connsiteX34" fmla="*/ 145846 w 145846"/>
                  <a:gd name="connsiteY34" fmla="*/ 148806 h 276343"/>
                  <a:gd name="connsiteX35" fmla="*/ 109846 w 145846"/>
                  <a:gd name="connsiteY35" fmla="*/ 148806 h 276343"/>
                  <a:gd name="connsiteX36" fmla="*/ 36615 w 145846"/>
                  <a:gd name="connsiteY36" fmla="*/ 112806 h 276343"/>
                  <a:gd name="connsiteX37" fmla="*/ 72615 w 145846"/>
                  <a:gd name="connsiteY37" fmla="*/ 112806 h 276343"/>
                  <a:gd name="connsiteX38" fmla="*/ 72615 w 145846"/>
                  <a:gd name="connsiteY38" fmla="*/ 148806 h 276343"/>
                  <a:gd name="connsiteX39" fmla="*/ 36615 w 145846"/>
                  <a:gd name="connsiteY39" fmla="*/ 148806 h 276343"/>
                  <a:gd name="connsiteX40" fmla="*/ 73230 w 145846"/>
                  <a:gd name="connsiteY40" fmla="*/ 75957 h 276343"/>
                  <a:gd name="connsiteX41" fmla="*/ 109230 w 145846"/>
                  <a:gd name="connsiteY41" fmla="*/ 75957 h 276343"/>
                  <a:gd name="connsiteX42" fmla="*/ 109230 w 145846"/>
                  <a:gd name="connsiteY42" fmla="*/ 111957 h 276343"/>
                  <a:gd name="connsiteX43" fmla="*/ 73230 w 145846"/>
                  <a:gd name="connsiteY43" fmla="*/ 111957 h 276343"/>
                  <a:gd name="connsiteX44" fmla="*/ 0 w 145846"/>
                  <a:gd name="connsiteY44" fmla="*/ 75957 h 276343"/>
                  <a:gd name="connsiteX45" fmla="*/ 36000 w 145846"/>
                  <a:gd name="connsiteY45" fmla="*/ 75957 h 276343"/>
                  <a:gd name="connsiteX46" fmla="*/ 36000 w 145846"/>
                  <a:gd name="connsiteY46" fmla="*/ 111957 h 276343"/>
                  <a:gd name="connsiteX47" fmla="*/ 0 w 145846"/>
                  <a:gd name="connsiteY47" fmla="*/ 111957 h 276343"/>
                  <a:gd name="connsiteX48" fmla="*/ 109846 w 145846"/>
                  <a:gd name="connsiteY48" fmla="*/ 36849 h 276343"/>
                  <a:gd name="connsiteX49" fmla="*/ 145846 w 145846"/>
                  <a:gd name="connsiteY49" fmla="*/ 36849 h 276343"/>
                  <a:gd name="connsiteX50" fmla="*/ 145846 w 145846"/>
                  <a:gd name="connsiteY50" fmla="*/ 72849 h 276343"/>
                  <a:gd name="connsiteX51" fmla="*/ 109846 w 145846"/>
                  <a:gd name="connsiteY51" fmla="*/ 72849 h 276343"/>
                  <a:gd name="connsiteX52" fmla="*/ 36615 w 145846"/>
                  <a:gd name="connsiteY52" fmla="*/ 36849 h 276343"/>
                  <a:gd name="connsiteX53" fmla="*/ 72615 w 145846"/>
                  <a:gd name="connsiteY53" fmla="*/ 36849 h 276343"/>
                  <a:gd name="connsiteX54" fmla="*/ 72615 w 145846"/>
                  <a:gd name="connsiteY54" fmla="*/ 72849 h 276343"/>
                  <a:gd name="connsiteX55" fmla="*/ 36615 w 145846"/>
                  <a:gd name="connsiteY55" fmla="*/ 72849 h 276343"/>
                  <a:gd name="connsiteX56" fmla="*/ 73230 w 145846"/>
                  <a:gd name="connsiteY56" fmla="*/ 0 h 276343"/>
                  <a:gd name="connsiteX57" fmla="*/ 109230 w 145846"/>
                  <a:gd name="connsiteY57" fmla="*/ 0 h 276343"/>
                  <a:gd name="connsiteX58" fmla="*/ 109230 w 145846"/>
                  <a:gd name="connsiteY58" fmla="*/ 36000 h 276343"/>
                  <a:gd name="connsiteX59" fmla="*/ 73230 w 145846"/>
                  <a:gd name="connsiteY59" fmla="*/ 36000 h 276343"/>
                  <a:gd name="connsiteX60" fmla="*/ 0 w 145846"/>
                  <a:gd name="connsiteY60" fmla="*/ 0 h 276343"/>
                  <a:gd name="connsiteX61" fmla="*/ 36000 w 145846"/>
                  <a:gd name="connsiteY61" fmla="*/ 0 h 276343"/>
                  <a:gd name="connsiteX62" fmla="*/ 36000 w 145846"/>
                  <a:gd name="connsiteY62" fmla="*/ 36000 h 276343"/>
                  <a:gd name="connsiteX63" fmla="*/ 0 w 145846"/>
                  <a:gd name="connsiteY63" fmla="*/ 36000 h 276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45846" h="276343">
                    <a:moveTo>
                      <a:pt x="109846" y="264720"/>
                    </a:moveTo>
                    <a:lnTo>
                      <a:pt x="145846" y="264720"/>
                    </a:lnTo>
                    <a:lnTo>
                      <a:pt x="145846" y="276343"/>
                    </a:lnTo>
                    <a:lnTo>
                      <a:pt x="109846" y="276343"/>
                    </a:lnTo>
                    <a:close/>
                    <a:moveTo>
                      <a:pt x="36615" y="264720"/>
                    </a:moveTo>
                    <a:lnTo>
                      <a:pt x="72615" y="264720"/>
                    </a:lnTo>
                    <a:lnTo>
                      <a:pt x="72615" y="276343"/>
                    </a:lnTo>
                    <a:lnTo>
                      <a:pt x="36615" y="276343"/>
                    </a:lnTo>
                    <a:close/>
                    <a:moveTo>
                      <a:pt x="73230" y="227871"/>
                    </a:moveTo>
                    <a:lnTo>
                      <a:pt x="109230" y="227871"/>
                    </a:lnTo>
                    <a:lnTo>
                      <a:pt x="109230" y="263871"/>
                    </a:lnTo>
                    <a:lnTo>
                      <a:pt x="73230" y="263871"/>
                    </a:lnTo>
                    <a:close/>
                    <a:moveTo>
                      <a:pt x="0" y="227871"/>
                    </a:moveTo>
                    <a:lnTo>
                      <a:pt x="36000" y="227871"/>
                    </a:lnTo>
                    <a:lnTo>
                      <a:pt x="36000" y="263871"/>
                    </a:lnTo>
                    <a:lnTo>
                      <a:pt x="0" y="263871"/>
                    </a:lnTo>
                    <a:close/>
                    <a:moveTo>
                      <a:pt x="109846" y="188763"/>
                    </a:moveTo>
                    <a:lnTo>
                      <a:pt x="145846" y="188763"/>
                    </a:lnTo>
                    <a:lnTo>
                      <a:pt x="145846" y="224763"/>
                    </a:lnTo>
                    <a:lnTo>
                      <a:pt x="109846" y="224763"/>
                    </a:lnTo>
                    <a:close/>
                    <a:moveTo>
                      <a:pt x="36615" y="188763"/>
                    </a:moveTo>
                    <a:lnTo>
                      <a:pt x="72615" y="188763"/>
                    </a:lnTo>
                    <a:lnTo>
                      <a:pt x="72615" y="224763"/>
                    </a:lnTo>
                    <a:lnTo>
                      <a:pt x="36615" y="224763"/>
                    </a:lnTo>
                    <a:close/>
                    <a:moveTo>
                      <a:pt x="73230" y="151914"/>
                    </a:moveTo>
                    <a:lnTo>
                      <a:pt x="109230" y="151914"/>
                    </a:lnTo>
                    <a:lnTo>
                      <a:pt x="109230" y="187914"/>
                    </a:lnTo>
                    <a:lnTo>
                      <a:pt x="73230" y="187914"/>
                    </a:lnTo>
                    <a:close/>
                    <a:moveTo>
                      <a:pt x="0" y="151914"/>
                    </a:moveTo>
                    <a:lnTo>
                      <a:pt x="36000" y="151914"/>
                    </a:lnTo>
                    <a:lnTo>
                      <a:pt x="36000" y="187914"/>
                    </a:lnTo>
                    <a:lnTo>
                      <a:pt x="0" y="187914"/>
                    </a:lnTo>
                    <a:close/>
                    <a:moveTo>
                      <a:pt x="109846" y="112806"/>
                    </a:moveTo>
                    <a:lnTo>
                      <a:pt x="145846" y="112806"/>
                    </a:lnTo>
                    <a:lnTo>
                      <a:pt x="145846" y="148806"/>
                    </a:lnTo>
                    <a:lnTo>
                      <a:pt x="109846" y="148806"/>
                    </a:lnTo>
                    <a:close/>
                    <a:moveTo>
                      <a:pt x="36615" y="112806"/>
                    </a:moveTo>
                    <a:lnTo>
                      <a:pt x="72615" y="112806"/>
                    </a:lnTo>
                    <a:lnTo>
                      <a:pt x="72615" y="148806"/>
                    </a:lnTo>
                    <a:lnTo>
                      <a:pt x="36615" y="148806"/>
                    </a:lnTo>
                    <a:close/>
                    <a:moveTo>
                      <a:pt x="73230" y="75957"/>
                    </a:moveTo>
                    <a:lnTo>
                      <a:pt x="109230" y="75957"/>
                    </a:lnTo>
                    <a:lnTo>
                      <a:pt x="109230" y="111957"/>
                    </a:lnTo>
                    <a:lnTo>
                      <a:pt x="73230" y="111957"/>
                    </a:lnTo>
                    <a:close/>
                    <a:moveTo>
                      <a:pt x="0" y="75957"/>
                    </a:moveTo>
                    <a:lnTo>
                      <a:pt x="36000" y="75957"/>
                    </a:lnTo>
                    <a:lnTo>
                      <a:pt x="36000" y="111957"/>
                    </a:lnTo>
                    <a:lnTo>
                      <a:pt x="0" y="111957"/>
                    </a:lnTo>
                    <a:close/>
                    <a:moveTo>
                      <a:pt x="109846" y="36849"/>
                    </a:moveTo>
                    <a:lnTo>
                      <a:pt x="145846" y="36849"/>
                    </a:lnTo>
                    <a:lnTo>
                      <a:pt x="145846" y="72849"/>
                    </a:lnTo>
                    <a:lnTo>
                      <a:pt x="109846" y="72849"/>
                    </a:lnTo>
                    <a:close/>
                    <a:moveTo>
                      <a:pt x="36615" y="36849"/>
                    </a:moveTo>
                    <a:lnTo>
                      <a:pt x="72615" y="36849"/>
                    </a:lnTo>
                    <a:lnTo>
                      <a:pt x="72615" y="72849"/>
                    </a:lnTo>
                    <a:lnTo>
                      <a:pt x="36615" y="72849"/>
                    </a:lnTo>
                    <a:close/>
                    <a:moveTo>
                      <a:pt x="73230" y="0"/>
                    </a:moveTo>
                    <a:lnTo>
                      <a:pt x="109230" y="0"/>
                    </a:lnTo>
                    <a:lnTo>
                      <a:pt x="109230" y="36000"/>
                    </a:lnTo>
                    <a:lnTo>
                      <a:pt x="73230" y="36000"/>
                    </a:lnTo>
                    <a:close/>
                    <a:moveTo>
                      <a:pt x="0" y="0"/>
                    </a:moveTo>
                    <a:lnTo>
                      <a:pt x="36000" y="0"/>
                    </a:lnTo>
                    <a:lnTo>
                      <a:pt x="36000" y="36000"/>
                    </a:lnTo>
                    <a:lnTo>
                      <a:pt x="0" y="36000"/>
                    </a:lnTo>
                    <a:close/>
                  </a:path>
                </a:pathLst>
              </a:cu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3" name="矩形 382"/>
            <p:cNvSpPr/>
            <p:nvPr/>
          </p:nvSpPr>
          <p:spPr>
            <a:xfrm>
              <a:off x="11165843" y="5240181"/>
              <a:ext cx="321813" cy="734778"/>
            </a:xfrm>
            <a:prstGeom prst="rect">
              <a:avLst/>
            </a:prstGeom>
            <a:solidFill>
              <a:srgbClr val="0CC5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4" name="矩形 383"/>
            <p:cNvSpPr/>
            <p:nvPr/>
          </p:nvSpPr>
          <p:spPr>
            <a:xfrm>
              <a:off x="11191372" y="5267467"/>
              <a:ext cx="54000" cy="654686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85" name="组合 384"/>
            <p:cNvGrpSpPr/>
            <p:nvPr/>
          </p:nvGrpSpPr>
          <p:grpSpPr>
            <a:xfrm>
              <a:off x="11346321" y="5282611"/>
              <a:ext cx="145846" cy="604550"/>
              <a:chOff x="10600027" y="5056006"/>
              <a:chExt cx="145846" cy="604550"/>
            </a:xfrm>
          </p:grpSpPr>
          <p:sp>
            <p:nvSpPr>
              <p:cNvPr id="387" name="矩形 386"/>
              <p:cNvSpPr/>
              <p:nvPr/>
            </p:nvSpPr>
            <p:spPr>
              <a:xfrm>
                <a:off x="10600027" y="505600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" name="矩形 387"/>
              <p:cNvSpPr/>
              <p:nvPr/>
            </p:nvSpPr>
            <p:spPr>
              <a:xfrm>
                <a:off x="10673257" y="505600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9" name="矩形 388"/>
              <p:cNvSpPr/>
              <p:nvPr/>
            </p:nvSpPr>
            <p:spPr>
              <a:xfrm>
                <a:off x="10636642" y="5092855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" name="矩形 389"/>
              <p:cNvSpPr/>
              <p:nvPr/>
            </p:nvSpPr>
            <p:spPr>
              <a:xfrm>
                <a:off x="10709873" y="5092855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1" name="矩形 390"/>
              <p:cNvSpPr/>
              <p:nvPr/>
            </p:nvSpPr>
            <p:spPr>
              <a:xfrm>
                <a:off x="10600027" y="513196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2" name="矩形 391"/>
              <p:cNvSpPr/>
              <p:nvPr/>
            </p:nvSpPr>
            <p:spPr>
              <a:xfrm>
                <a:off x="10673257" y="513196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3" name="矩形 392"/>
              <p:cNvSpPr/>
              <p:nvPr/>
            </p:nvSpPr>
            <p:spPr>
              <a:xfrm>
                <a:off x="10636642" y="5168812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4" name="矩形 393"/>
              <p:cNvSpPr/>
              <p:nvPr/>
            </p:nvSpPr>
            <p:spPr>
              <a:xfrm>
                <a:off x="10709873" y="5168812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5" name="矩形 394"/>
              <p:cNvSpPr/>
              <p:nvPr/>
            </p:nvSpPr>
            <p:spPr>
              <a:xfrm>
                <a:off x="10600027" y="520792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6" name="矩形 395"/>
              <p:cNvSpPr/>
              <p:nvPr/>
            </p:nvSpPr>
            <p:spPr>
              <a:xfrm>
                <a:off x="10673257" y="520792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7" name="矩形 396"/>
              <p:cNvSpPr/>
              <p:nvPr/>
            </p:nvSpPr>
            <p:spPr>
              <a:xfrm>
                <a:off x="10636642" y="5244769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8" name="矩形 397"/>
              <p:cNvSpPr/>
              <p:nvPr/>
            </p:nvSpPr>
            <p:spPr>
              <a:xfrm>
                <a:off x="10709873" y="5244769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9" name="矩形 398"/>
              <p:cNvSpPr/>
              <p:nvPr/>
            </p:nvSpPr>
            <p:spPr>
              <a:xfrm>
                <a:off x="10600027" y="528387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0" name="矩形 399"/>
              <p:cNvSpPr/>
              <p:nvPr/>
            </p:nvSpPr>
            <p:spPr>
              <a:xfrm>
                <a:off x="10673257" y="528387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1" name="矩形 400"/>
              <p:cNvSpPr/>
              <p:nvPr/>
            </p:nvSpPr>
            <p:spPr>
              <a:xfrm>
                <a:off x="10636642" y="532072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2" name="矩形 401"/>
              <p:cNvSpPr/>
              <p:nvPr/>
            </p:nvSpPr>
            <p:spPr>
              <a:xfrm>
                <a:off x="10709873" y="532072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3" name="矩形 402"/>
              <p:cNvSpPr/>
              <p:nvPr/>
            </p:nvSpPr>
            <p:spPr>
              <a:xfrm>
                <a:off x="10600027" y="5359834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4" name="矩形 403"/>
              <p:cNvSpPr/>
              <p:nvPr/>
            </p:nvSpPr>
            <p:spPr>
              <a:xfrm>
                <a:off x="10673257" y="5359834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5" name="矩形 404"/>
              <p:cNvSpPr/>
              <p:nvPr/>
            </p:nvSpPr>
            <p:spPr>
              <a:xfrm>
                <a:off x="10636642" y="539668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6" name="矩形 405"/>
              <p:cNvSpPr/>
              <p:nvPr/>
            </p:nvSpPr>
            <p:spPr>
              <a:xfrm>
                <a:off x="10709873" y="539668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" name="矩形 406"/>
              <p:cNvSpPr/>
              <p:nvPr/>
            </p:nvSpPr>
            <p:spPr>
              <a:xfrm>
                <a:off x="10600027" y="5435791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" name="矩形 407"/>
              <p:cNvSpPr/>
              <p:nvPr/>
            </p:nvSpPr>
            <p:spPr>
              <a:xfrm>
                <a:off x="10673257" y="5435791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" name="矩形 408"/>
              <p:cNvSpPr/>
              <p:nvPr/>
            </p:nvSpPr>
            <p:spPr>
              <a:xfrm>
                <a:off x="10636642" y="547264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" name="矩形 409"/>
              <p:cNvSpPr/>
              <p:nvPr/>
            </p:nvSpPr>
            <p:spPr>
              <a:xfrm>
                <a:off x="10709873" y="547264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" name="矩形 410"/>
              <p:cNvSpPr/>
              <p:nvPr/>
            </p:nvSpPr>
            <p:spPr>
              <a:xfrm>
                <a:off x="10600027" y="5511748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" name="矩形 411"/>
              <p:cNvSpPr/>
              <p:nvPr/>
            </p:nvSpPr>
            <p:spPr>
              <a:xfrm>
                <a:off x="10673257" y="5511748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" name="矩形 412"/>
              <p:cNvSpPr/>
              <p:nvPr/>
            </p:nvSpPr>
            <p:spPr>
              <a:xfrm>
                <a:off x="10636642" y="554859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" name="矩形 413"/>
              <p:cNvSpPr/>
              <p:nvPr/>
            </p:nvSpPr>
            <p:spPr>
              <a:xfrm>
                <a:off x="10709873" y="554859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" name="矩形 414"/>
              <p:cNvSpPr/>
              <p:nvPr/>
            </p:nvSpPr>
            <p:spPr>
              <a:xfrm>
                <a:off x="10600027" y="558770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" name="矩形 415"/>
              <p:cNvSpPr/>
              <p:nvPr/>
            </p:nvSpPr>
            <p:spPr>
              <a:xfrm>
                <a:off x="10673257" y="558770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" name="矩形 416"/>
              <p:cNvSpPr/>
              <p:nvPr/>
            </p:nvSpPr>
            <p:spPr>
              <a:xfrm>
                <a:off x="10636642" y="562455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" name="矩形 417"/>
              <p:cNvSpPr/>
              <p:nvPr/>
            </p:nvSpPr>
            <p:spPr>
              <a:xfrm>
                <a:off x="10709873" y="562455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86" name="矩形 385"/>
            <p:cNvSpPr/>
            <p:nvPr/>
          </p:nvSpPr>
          <p:spPr>
            <a:xfrm>
              <a:off x="10947384" y="5230210"/>
              <a:ext cx="43200" cy="734778"/>
            </a:xfrm>
            <a:prstGeom prst="rect">
              <a:avLst/>
            </a:prstGeom>
            <a:solidFill>
              <a:srgbClr val="0CC5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96" name="组合 295"/>
          <p:cNvGrpSpPr/>
          <p:nvPr/>
        </p:nvGrpSpPr>
        <p:grpSpPr>
          <a:xfrm>
            <a:off x="985184" y="5111998"/>
            <a:ext cx="1591351" cy="1712144"/>
            <a:chOff x="1114568" y="5017290"/>
            <a:chExt cx="1591351" cy="1712144"/>
          </a:xfrm>
        </p:grpSpPr>
        <p:sp>
          <p:nvSpPr>
            <p:cNvPr id="297" name="任意多边形 296"/>
            <p:cNvSpPr/>
            <p:nvPr/>
          </p:nvSpPr>
          <p:spPr>
            <a:xfrm rot="2719269">
              <a:off x="1113814" y="5137329"/>
              <a:ext cx="1592859" cy="1591351"/>
            </a:xfrm>
            <a:custGeom>
              <a:avLst/>
              <a:gdLst>
                <a:gd name="connsiteX0" fmla="*/ 86140 w 1592859"/>
                <a:gd name="connsiteY0" fmla="*/ 86140 h 1591351"/>
                <a:gd name="connsiteX1" fmla="*/ 294100 w 1592859"/>
                <a:gd name="connsiteY1" fmla="*/ 0 h 1591351"/>
                <a:gd name="connsiteX2" fmla="*/ 1528918 w 1592859"/>
                <a:gd name="connsiteY2" fmla="*/ 0 h 1591351"/>
                <a:gd name="connsiteX3" fmla="*/ 1588189 w 1592859"/>
                <a:gd name="connsiteY3" fmla="*/ 5975 h 1591351"/>
                <a:gd name="connsiteX4" fmla="*/ 1592859 w 1592859"/>
                <a:gd name="connsiteY4" fmla="*/ 7425 h 1591351"/>
                <a:gd name="connsiteX5" fmla="*/ 26590 w 1592859"/>
                <a:gd name="connsiteY5" fmla="*/ 1591351 h 1591351"/>
                <a:gd name="connsiteX6" fmla="*/ 23112 w 1592859"/>
                <a:gd name="connsiteY6" fmla="*/ 1584943 h 1591351"/>
                <a:gd name="connsiteX7" fmla="*/ 0 w 1592859"/>
                <a:gd name="connsiteY7" fmla="*/ 1470466 h 1591351"/>
                <a:gd name="connsiteX8" fmla="*/ 0 w 1592859"/>
                <a:gd name="connsiteY8" fmla="*/ 294100 h 1591351"/>
                <a:gd name="connsiteX9" fmla="*/ 86140 w 1592859"/>
                <a:gd name="connsiteY9" fmla="*/ 86140 h 1591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2859" h="1591351">
                  <a:moveTo>
                    <a:pt x="86140" y="86140"/>
                  </a:moveTo>
                  <a:cubicBezTo>
                    <a:pt x="139362" y="32918"/>
                    <a:pt x="212887" y="0"/>
                    <a:pt x="294100" y="0"/>
                  </a:cubicBezTo>
                  <a:lnTo>
                    <a:pt x="1528918" y="0"/>
                  </a:lnTo>
                  <a:cubicBezTo>
                    <a:pt x="1549221" y="0"/>
                    <a:pt x="1569044" y="2057"/>
                    <a:pt x="1588189" y="5975"/>
                  </a:cubicBezTo>
                  <a:lnTo>
                    <a:pt x="1592859" y="7425"/>
                  </a:lnTo>
                  <a:lnTo>
                    <a:pt x="26590" y="1591351"/>
                  </a:lnTo>
                  <a:lnTo>
                    <a:pt x="23112" y="1584943"/>
                  </a:lnTo>
                  <a:cubicBezTo>
                    <a:pt x="8230" y="1549757"/>
                    <a:pt x="0" y="1511073"/>
                    <a:pt x="0" y="1470466"/>
                  </a:cubicBezTo>
                  <a:lnTo>
                    <a:pt x="0" y="294100"/>
                  </a:lnTo>
                  <a:cubicBezTo>
                    <a:pt x="0" y="212886"/>
                    <a:pt x="32918" y="139361"/>
                    <a:pt x="86140" y="86140"/>
                  </a:cubicBezTo>
                  <a:close/>
                </a:path>
              </a:pathLst>
            </a:custGeom>
            <a:solidFill>
              <a:srgbClr val="0CC502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98" name="组合 297"/>
            <p:cNvGrpSpPr/>
            <p:nvPr/>
          </p:nvGrpSpPr>
          <p:grpSpPr>
            <a:xfrm>
              <a:off x="1949006" y="5017290"/>
              <a:ext cx="128110" cy="149528"/>
              <a:chOff x="1949006" y="5017290"/>
              <a:chExt cx="128110" cy="149528"/>
            </a:xfrm>
          </p:grpSpPr>
          <p:sp>
            <p:nvSpPr>
              <p:cNvPr id="305" name="椭圆 304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" name="椭圆 305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9" name="组合 298"/>
            <p:cNvGrpSpPr/>
            <p:nvPr/>
          </p:nvGrpSpPr>
          <p:grpSpPr>
            <a:xfrm>
              <a:off x="2137537" y="5309813"/>
              <a:ext cx="128110" cy="149528"/>
              <a:chOff x="1949006" y="5017290"/>
              <a:chExt cx="128110" cy="149528"/>
            </a:xfrm>
          </p:grpSpPr>
          <p:sp>
            <p:nvSpPr>
              <p:cNvPr id="303" name="椭圆 302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4" name="椭圆 303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00" name="组合 299"/>
            <p:cNvGrpSpPr/>
            <p:nvPr/>
          </p:nvGrpSpPr>
          <p:grpSpPr>
            <a:xfrm>
              <a:off x="1459317" y="5474813"/>
              <a:ext cx="128110" cy="149528"/>
              <a:chOff x="1949006" y="5017290"/>
              <a:chExt cx="128110" cy="149528"/>
            </a:xfrm>
          </p:grpSpPr>
          <p:sp>
            <p:nvSpPr>
              <p:cNvPr id="301" name="椭圆 300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02" name="椭圆 301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aphicFrame>
        <p:nvGraphicFramePr>
          <p:cNvPr id="266" name="图表 265"/>
          <p:cNvGraphicFramePr/>
          <p:nvPr>
            <p:extLst>
              <p:ext uri="{D42A27DB-BD31-4B8C-83A1-F6EECF244321}">
                <p14:modId xmlns:p14="http://schemas.microsoft.com/office/powerpoint/2010/main" val="186433280"/>
              </p:ext>
            </p:extLst>
          </p:nvPr>
        </p:nvGraphicFramePr>
        <p:xfrm>
          <a:off x="2032000" y="1695419"/>
          <a:ext cx="8128000" cy="4383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0" name="文本框 239"/>
          <p:cNvSpPr txBox="1"/>
          <p:nvPr/>
        </p:nvSpPr>
        <p:spPr>
          <a:xfrm>
            <a:off x="9964674" y="716598"/>
            <a:ext cx="1663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一级标题</a:t>
            </a:r>
          </a:p>
        </p:txBody>
      </p:sp>
      <p:grpSp>
        <p:nvGrpSpPr>
          <p:cNvPr id="267" name="组合 266"/>
          <p:cNvGrpSpPr/>
          <p:nvPr/>
        </p:nvGrpSpPr>
        <p:grpSpPr>
          <a:xfrm>
            <a:off x="562441" y="4835125"/>
            <a:ext cx="857819" cy="1064520"/>
            <a:chOff x="5453062" y="-884238"/>
            <a:chExt cx="5006976" cy="6213475"/>
          </a:xfrm>
        </p:grpSpPr>
        <p:sp>
          <p:nvSpPr>
            <p:cNvPr id="268" name="Freeform 5"/>
            <p:cNvSpPr>
              <a:spLocks noEditPoints="1"/>
            </p:cNvSpPr>
            <p:nvPr/>
          </p:nvSpPr>
          <p:spPr bwMode="auto">
            <a:xfrm>
              <a:off x="7769225" y="2909888"/>
              <a:ext cx="838200" cy="601663"/>
            </a:xfrm>
            <a:custGeom>
              <a:avLst/>
              <a:gdLst>
                <a:gd name="T0" fmla="*/ 99 w 223"/>
                <a:gd name="T1" fmla="*/ 0 h 160"/>
                <a:gd name="T2" fmla="*/ 105 w 223"/>
                <a:gd name="T3" fmla="*/ 160 h 160"/>
                <a:gd name="T4" fmla="*/ 99 w 223"/>
                <a:gd name="T5" fmla="*/ 0 h 160"/>
                <a:gd name="T6" fmla="*/ 106 w 223"/>
                <a:gd name="T7" fmla="*/ 18 h 160"/>
                <a:gd name="T8" fmla="*/ 102 w 223"/>
                <a:gd name="T9" fmla="*/ 141 h 160"/>
                <a:gd name="T10" fmla="*/ 106 w 223"/>
                <a:gd name="T11" fmla="*/ 1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160">
                  <a:moveTo>
                    <a:pt x="99" y="0"/>
                  </a:moveTo>
                  <a:cubicBezTo>
                    <a:pt x="223" y="0"/>
                    <a:pt x="206" y="160"/>
                    <a:pt x="105" y="160"/>
                  </a:cubicBezTo>
                  <a:cubicBezTo>
                    <a:pt x="2" y="160"/>
                    <a:pt x="0" y="0"/>
                    <a:pt x="99" y="0"/>
                  </a:cubicBezTo>
                  <a:close/>
                  <a:moveTo>
                    <a:pt x="106" y="18"/>
                  </a:moveTo>
                  <a:cubicBezTo>
                    <a:pt x="19" y="18"/>
                    <a:pt x="25" y="142"/>
                    <a:pt x="102" y="141"/>
                  </a:cubicBezTo>
                  <a:cubicBezTo>
                    <a:pt x="194" y="140"/>
                    <a:pt x="176" y="19"/>
                    <a:pt x="106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6"/>
            <p:cNvSpPr>
              <a:spLocks noEditPoints="1"/>
            </p:cNvSpPr>
            <p:nvPr/>
          </p:nvSpPr>
          <p:spPr bwMode="auto">
            <a:xfrm>
              <a:off x="5453062" y="-884238"/>
              <a:ext cx="5006976" cy="6213475"/>
            </a:xfrm>
            <a:custGeom>
              <a:avLst/>
              <a:gdLst>
                <a:gd name="T0" fmla="*/ 936 w 1332"/>
                <a:gd name="T1" fmla="*/ 141 h 1654"/>
                <a:gd name="T2" fmla="*/ 1168 w 1332"/>
                <a:gd name="T3" fmla="*/ 444 h 1654"/>
                <a:gd name="T4" fmla="*/ 909 w 1332"/>
                <a:gd name="T5" fmla="*/ 894 h 1654"/>
                <a:gd name="T6" fmla="*/ 1201 w 1332"/>
                <a:gd name="T7" fmla="*/ 947 h 1654"/>
                <a:gd name="T8" fmla="*/ 1066 w 1332"/>
                <a:gd name="T9" fmla="*/ 1355 h 1654"/>
                <a:gd name="T10" fmla="*/ 552 w 1332"/>
                <a:gd name="T11" fmla="*/ 1393 h 1654"/>
                <a:gd name="T12" fmla="*/ 203 w 1332"/>
                <a:gd name="T13" fmla="*/ 1593 h 1654"/>
                <a:gd name="T14" fmla="*/ 225 w 1332"/>
                <a:gd name="T15" fmla="*/ 923 h 1654"/>
                <a:gd name="T16" fmla="*/ 271 w 1332"/>
                <a:gd name="T17" fmla="*/ 422 h 1654"/>
                <a:gd name="T18" fmla="*/ 756 w 1332"/>
                <a:gd name="T19" fmla="*/ 24 h 1654"/>
                <a:gd name="T20" fmla="*/ 418 w 1332"/>
                <a:gd name="T21" fmla="*/ 824 h 1654"/>
                <a:gd name="T22" fmla="*/ 298 w 1332"/>
                <a:gd name="T23" fmla="*/ 490 h 1654"/>
                <a:gd name="T24" fmla="*/ 288 w 1332"/>
                <a:gd name="T25" fmla="*/ 584 h 1654"/>
                <a:gd name="T26" fmla="*/ 815 w 1332"/>
                <a:gd name="T27" fmla="*/ 198 h 1654"/>
                <a:gd name="T28" fmla="*/ 685 w 1332"/>
                <a:gd name="T29" fmla="*/ 122 h 1654"/>
                <a:gd name="T30" fmla="*/ 685 w 1332"/>
                <a:gd name="T31" fmla="*/ 122 h 1654"/>
                <a:gd name="T32" fmla="*/ 1149 w 1332"/>
                <a:gd name="T33" fmla="*/ 311 h 1654"/>
                <a:gd name="T34" fmla="*/ 921 w 1332"/>
                <a:gd name="T35" fmla="*/ 428 h 1654"/>
                <a:gd name="T36" fmla="*/ 1040 w 1332"/>
                <a:gd name="T37" fmla="*/ 420 h 1654"/>
                <a:gd name="T38" fmla="*/ 909 w 1332"/>
                <a:gd name="T39" fmla="*/ 213 h 1654"/>
                <a:gd name="T40" fmla="*/ 767 w 1332"/>
                <a:gd name="T41" fmla="*/ 835 h 1654"/>
                <a:gd name="T42" fmla="*/ 699 w 1332"/>
                <a:gd name="T43" fmla="*/ 795 h 1654"/>
                <a:gd name="T44" fmla="*/ 989 w 1332"/>
                <a:gd name="T45" fmla="*/ 284 h 1654"/>
                <a:gd name="T46" fmla="*/ 713 w 1332"/>
                <a:gd name="T47" fmla="*/ 286 h 1654"/>
                <a:gd name="T48" fmla="*/ 469 w 1332"/>
                <a:gd name="T49" fmla="*/ 481 h 1654"/>
                <a:gd name="T50" fmla="*/ 450 w 1332"/>
                <a:gd name="T51" fmla="*/ 658 h 1654"/>
                <a:gd name="T52" fmla="*/ 455 w 1332"/>
                <a:gd name="T53" fmla="*/ 789 h 1654"/>
                <a:gd name="T54" fmla="*/ 810 w 1332"/>
                <a:gd name="T55" fmla="*/ 816 h 1654"/>
                <a:gd name="T56" fmla="*/ 660 w 1332"/>
                <a:gd name="T57" fmla="*/ 735 h 1654"/>
                <a:gd name="T58" fmla="*/ 882 w 1332"/>
                <a:gd name="T59" fmla="*/ 683 h 1654"/>
                <a:gd name="T60" fmla="*/ 838 w 1332"/>
                <a:gd name="T61" fmla="*/ 481 h 1654"/>
                <a:gd name="T62" fmla="*/ 809 w 1332"/>
                <a:gd name="T63" fmla="*/ 353 h 1654"/>
                <a:gd name="T64" fmla="*/ 447 w 1332"/>
                <a:gd name="T65" fmla="*/ 623 h 1654"/>
                <a:gd name="T66" fmla="*/ 549 w 1332"/>
                <a:gd name="T67" fmla="*/ 611 h 1654"/>
                <a:gd name="T68" fmla="*/ 641 w 1332"/>
                <a:gd name="T69" fmla="*/ 631 h 1654"/>
                <a:gd name="T70" fmla="*/ 831 w 1332"/>
                <a:gd name="T71" fmla="*/ 790 h 1654"/>
                <a:gd name="T72" fmla="*/ 861 w 1332"/>
                <a:gd name="T73" fmla="*/ 706 h 1654"/>
                <a:gd name="T74" fmla="*/ 641 w 1332"/>
                <a:gd name="T75" fmla="*/ 631 h 1654"/>
                <a:gd name="T76" fmla="*/ 889 w 1332"/>
                <a:gd name="T77" fmla="*/ 790 h 1654"/>
                <a:gd name="T78" fmla="*/ 525 w 1332"/>
                <a:gd name="T79" fmla="*/ 916 h 1654"/>
                <a:gd name="T80" fmla="*/ 582 w 1332"/>
                <a:gd name="T81" fmla="*/ 912 h 1654"/>
                <a:gd name="T82" fmla="*/ 582 w 1332"/>
                <a:gd name="T83" fmla="*/ 912 h 1654"/>
                <a:gd name="T84" fmla="*/ 672 w 1332"/>
                <a:gd name="T85" fmla="*/ 930 h 1654"/>
                <a:gd name="T86" fmla="*/ 419 w 1332"/>
                <a:gd name="T87" fmla="*/ 1211 h 1654"/>
                <a:gd name="T88" fmla="*/ 887 w 1332"/>
                <a:gd name="T89" fmla="*/ 1243 h 1654"/>
                <a:gd name="T90" fmla="*/ 881 w 1332"/>
                <a:gd name="T91" fmla="*/ 982 h 1654"/>
                <a:gd name="T92" fmla="*/ 714 w 1332"/>
                <a:gd name="T93" fmla="*/ 937 h 1654"/>
                <a:gd name="T94" fmla="*/ 794 w 1332"/>
                <a:gd name="T95" fmla="*/ 934 h 1654"/>
                <a:gd name="T96" fmla="*/ 981 w 1332"/>
                <a:gd name="T97" fmla="*/ 1116 h 1654"/>
                <a:gd name="T98" fmla="*/ 1163 w 1332"/>
                <a:gd name="T99" fmla="*/ 985 h 1654"/>
                <a:gd name="T100" fmla="*/ 212 w 1332"/>
                <a:gd name="T101" fmla="*/ 1007 h 1654"/>
                <a:gd name="T102" fmla="*/ 292 w 1332"/>
                <a:gd name="T103" fmla="*/ 1256 h 1654"/>
                <a:gd name="T104" fmla="*/ 350 w 1332"/>
                <a:gd name="T105" fmla="*/ 1062 h 1654"/>
                <a:gd name="T106" fmla="*/ 951 w 1332"/>
                <a:gd name="T107" fmla="*/ 1097 h 1654"/>
                <a:gd name="T108" fmla="*/ 1197 w 1332"/>
                <a:gd name="T109" fmla="*/ 1020 h 1654"/>
                <a:gd name="T110" fmla="*/ 1197 w 1332"/>
                <a:gd name="T111" fmla="*/ 1020 h 1654"/>
                <a:gd name="T112" fmla="*/ 446 w 1332"/>
                <a:gd name="T113" fmla="*/ 1271 h 1654"/>
                <a:gd name="T114" fmla="*/ 280 w 1332"/>
                <a:gd name="T115" fmla="*/ 1580 h 1654"/>
                <a:gd name="T116" fmla="*/ 268 w 1332"/>
                <a:gd name="T117" fmla="*/ 1328 h 1654"/>
                <a:gd name="T118" fmla="*/ 268 w 1332"/>
                <a:gd name="T119" fmla="*/ 1328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32" h="1654">
                  <a:moveTo>
                    <a:pt x="756" y="24"/>
                  </a:moveTo>
                  <a:cubicBezTo>
                    <a:pt x="796" y="43"/>
                    <a:pt x="853" y="88"/>
                    <a:pt x="877" y="176"/>
                  </a:cubicBezTo>
                  <a:cubicBezTo>
                    <a:pt x="895" y="158"/>
                    <a:pt x="899" y="149"/>
                    <a:pt x="936" y="141"/>
                  </a:cubicBezTo>
                  <a:cubicBezTo>
                    <a:pt x="978" y="82"/>
                    <a:pt x="1055" y="107"/>
                    <a:pt x="1081" y="133"/>
                  </a:cubicBezTo>
                  <a:cubicBezTo>
                    <a:pt x="1205" y="138"/>
                    <a:pt x="1239" y="223"/>
                    <a:pt x="1235" y="292"/>
                  </a:cubicBezTo>
                  <a:cubicBezTo>
                    <a:pt x="1230" y="364"/>
                    <a:pt x="1215" y="398"/>
                    <a:pt x="1168" y="444"/>
                  </a:cubicBezTo>
                  <a:cubicBezTo>
                    <a:pt x="1171" y="525"/>
                    <a:pt x="1103" y="538"/>
                    <a:pt x="1094" y="557"/>
                  </a:cubicBezTo>
                  <a:cubicBezTo>
                    <a:pt x="1086" y="575"/>
                    <a:pt x="1121" y="637"/>
                    <a:pt x="1029" y="710"/>
                  </a:cubicBezTo>
                  <a:cubicBezTo>
                    <a:pt x="1018" y="771"/>
                    <a:pt x="974" y="837"/>
                    <a:pt x="909" y="894"/>
                  </a:cubicBezTo>
                  <a:cubicBezTo>
                    <a:pt x="897" y="907"/>
                    <a:pt x="881" y="927"/>
                    <a:pt x="905" y="935"/>
                  </a:cubicBezTo>
                  <a:cubicBezTo>
                    <a:pt x="941" y="927"/>
                    <a:pt x="944" y="954"/>
                    <a:pt x="952" y="959"/>
                  </a:cubicBezTo>
                  <a:cubicBezTo>
                    <a:pt x="1025" y="831"/>
                    <a:pt x="1180" y="892"/>
                    <a:pt x="1201" y="947"/>
                  </a:cubicBezTo>
                  <a:cubicBezTo>
                    <a:pt x="1201" y="947"/>
                    <a:pt x="1201" y="969"/>
                    <a:pt x="1223" y="969"/>
                  </a:cubicBezTo>
                  <a:cubicBezTo>
                    <a:pt x="1265" y="969"/>
                    <a:pt x="1332" y="1074"/>
                    <a:pt x="1197" y="1239"/>
                  </a:cubicBezTo>
                  <a:cubicBezTo>
                    <a:pt x="1182" y="1317"/>
                    <a:pt x="1139" y="1388"/>
                    <a:pt x="1066" y="1355"/>
                  </a:cubicBezTo>
                  <a:cubicBezTo>
                    <a:pt x="1045" y="1343"/>
                    <a:pt x="1032" y="1350"/>
                    <a:pt x="1004" y="1351"/>
                  </a:cubicBezTo>
                  <a:cubicBezTo>
                    <a:pt x="936" y="1351"/>
                    <a:pt x="928" y="1286"/>
                    <a:pt x="895" y="1317"/>
                  </a:cubicBezTo>
                  <a:cubicBezTo>
                    <a:pt x="866" y="1338"/>
                    <a:pt x="787" y="1423"/>
                    <a:pt x="552" y="1393"/>
                  </a:cubicBezTo>
                  <a:cubicBezTo>
                    <a:pt x="535" y="1476"/>
                    <a:pt x="536" y="1502"/>
                    <a:pt x="498" y="1510"/>
                  </a:cubicBezTo>
                  <a:cubicBezTo>
                    <a:pt x="492" y="1563"/>
                    <a:pt x="466" y="1654"/>
                    <a:pt x="346" y="1651"/>
                  </a:cubicBezTo>
                  <a:cubicBezTo>
                    <a:pt x="256" y="1649"/>
                    <a:pt x="258" y="1598"/>
                    <a:pt x="203" y="1593"/>
                  </a:cubicBezTo>
                  <a:cubicBezTo>
                    <a:pt x="155" y="1571"/>
                    <a:pt x="155" y="1430"/>
                    <a:pt x="201" y="1330"/>
                  </a:cubicBezTo>
                  <a:cubicBezTo>
                    <a:pt x="0" y="1288"/>
                    <a:pt x="17" y="1030"/>
                    <a:pt x="131" y="1004"/>
                  </a:cubicBezTo>
                  <a:cubicBezTo>
                    <a:pt x="133" y="921"/>
                    <a:pt x="209" y="923"/>
                    <a:pt x="225" y="923"/>
                  </a:cubicBezTo>
                  <a:cubicBezTo>
                    <a:pt x="239" y="902"/>
                    <a:pt x="290" y="864"/>
                    <a:pt x="329" y="856"/>
                  </a:cubicBezTo>
                  <a:cubicBezTo>
                    <a:pt x="329" y="855"/>
                    <a:pt x="187" y="801"/>
                    <a:pt x="202" y="661"/>
                  </a:cubicBezTo>
                  <a:cubicBezTo>
                    <a:pt x="119" y="548"/>
                    <a:pt x="204" y="423"/>
                    <a:pt x="271" y="422"/>
                  </a:cubicBezTo>
                  <a:cubicBezTo>
                    <a:pt x="289" y="361"/>
                    <a:pt x="315" y="297"/>
                    <a:pt x="351" y="236"/>
                  </a:cubicBezTo>
                  <a:cubicBezTo>
                    <a:pt x="433" y="97"/>
                    <a:pt x="531" y="51"/>
                    <a:pt x="565" y="34"/>
                  </a:cubicBezTo>
                  <a:cubicBezTo>
                    <a:pt x="640" y="1"/>
                    <a:pt x="704" y="0"/>
                    <a:pt x="756" y="24"/>
                  </a:cubicBezTo>
                  <a:close/>
                  <a:moveTo>
                    <a:pt x="418" y="824"/>
                  </a:moveTo>
                  <a:cubicBezTo>
                    <a:pt x="408" y="833"/>
                    <a:pt x="470" y="835"/>
                    <a:pt x="467" y="827"/>
                  </a:cubicBezTo>
                  <a:cubicBezTo>
                    <a:pt x="462" y="810"/>
                    <a:pt x="440" y="805"/>
                    <a:pt x="418" y="824"/>
                  </a:cubicBezTo>
                  <a:close/>
                  <a:moveTo>
                    <a:pt x="777" y="86"/>
                  </a:moveTo>
                  <a:cubicBezTo>
                    <a:pt x="735" y="57"/>
                    <a:pt x="694" y="44"/>
                    <a:pt x="629" y="59"/>
                  </a:cubicBezTo>
                  <a:cubicBezTo>
                    <a:pt x="540" y="87"/>
                    <a:pt x="356" y="216"/>
                    <a:pt x="298" y="490"/>
                  </a:cubicBezTo>
                  <a:cubicBezTo>
                    <a:pt x="290" y="518"/>
                    <a:pt x="297" y="463"/>
                    <a:pt x="281" y="460"/>
                  </a:cubicBezTo>
                  <a:cubicBezTo>
                    <a:pt x="220" y="449"/>
                    <a:pt x="187" y="565"/>
                    <a:pt x="225" y="621"/>
                  </a:cubicBezTo>
                  <a:cubicBezTo>
                    <a:pt x="238" y="641"/>
                    <a:pt x="250" y="603"/>
                    <a:pt x="288" y="584"/>
                  </a:cubicBezTo>
                  <a:cubicBezTo>
                    <a:pt x="321" y="566"/>
                    <a:pt x="369" y="570"/>
                    <a:pt x="377" y="555"/>
                  </a:cubicBezTo>
                  <a:cubicBezTo>
                    <a:pt x="481" y="338"/>
                    <a:pt x="633" y="306"/>
                    <a:pt x="624" y="291"/>
                  </a:cubicBezTo>
                  <a:cubicBezTo>
                    <a:pt x="515" y="120"/>
                    <a:pt x="780" y="16"/>
                    <a:pt x="815" y="198"/>
                  </a:cubicBezTo>
                  <a:cubicBezTo>
                    <a:pt x="818" y="215"/>
                    <a:pt x="819" y="226"/>
                    <a:pt x="829" y="222"/>
                  </a:cubicBezTo>
                  <a:cubicBezTo>
                    <a:pt x="855" y="216"/>
                    <a:pt x="827" y="122"/>
                    <a:pt x="777" y="86"/>
                  </a:cubicBezTo>
                  <a:close/>
                  <a:moveTo>
                    <a:pt x="685" y="122"/>
                  </a:moveTo>
                  <a:cubicBezTo>
                    <a:pt x="625" y="147"/>
                    <a:pt x="586" y="214"/>
                    <a:pt x="644" y="286"/>
                  </a:cubicBezTo>
                  <a:cubicBezTo>
                    <a:pt x="720" y="276"/>
                    <a:pt x="805" y="233"/>
                    <a:pt x="807" y="227"/>
                  </a:cubicBezTo>
                  <a:cubicBezTo>
                    <a:pt x="801" y="138"/>
                    <a:pt x="738" y="103"/>
                    <a:pt x="685" y="122"/>
                  </a:cubicBezTo>
                  <a:close/>
                  <a:moveTo>
                    <a:pt x="986" y="168"/>
                  </a:moveTo>
                  <a:cubicBezTo>
                    <a:pt x="1042" y="156"/>
                    <a:pt x="1082" y="232"/>
                    <a:pt x="1074" y="283"/>
                  </a:cubicBezTo>
                  <a:cubicBezTo>
                    <a:pt x="1112" y="335"/>
                    <a:pt x="1158" y="291"/>
                    <a:pt x="1149" y="311"/>
                  </a:cubicBezTo>
                  <a:cubicBezTo>
                    <a:pt x="1127" y="358"/>
                    <a:pt x="1057" y="308"/>
                    <a:pt x="1044" y="325"/>
                  </a:cubicBezTo>
                  <a:cubicBezTo>
                    <a:pt x="1003" y="357"/>
                    <a:pt x="957" y="379"/>
                    <a:pt x="906" y="386"/>
                  </a:cubicBezTo>
                  <a:cubicBezTo>
                    <a:pt x="916" y="398"/>
                    <a:pt x="921" y="411"/>
                    <a:pt x="921" y="428"/>
                  </a:cubicBezTo>
                  <a:cubicBezTo>
                    <a:pt x="966" y="423"/>
                    <a:pt x="1022" y="422"/>
                    <a:pt x="1059" y="485"/>
                  </a:cubicBezTo>
                  <a:cubicBezTo>
                    <a:pt x="1102" y="506"/>
                    <a:pt x="1125" y="461"/>
                    <a:pt x="1114" y="436"/>
                  </a:cubicBezTo>
                  <a:cubicBezTo>
                    <a:pt x="1084" y="445"/>
                    <a:pt x="1049" y="438"/>
                    <a:pt x="1040" y="420"/>
                  </a:cubicBezTo>
                  <a:cubicBezTo>
                    <a:pt x="1228" y="460"/>
                    <a:pt x="1242" y="155"/>
                    <a:pt x="1055" y="173"/>
                  </a:cubicBezTo>
                  <a:cubicBezTo>
                    <a:pt x="1042" y="144"/>
                    <a:pt x="992" y="144"/>
                    <a:pt x="986" y="168"/>
                  </a:cubicBezTo>
                  <a:close/>
                  <a:moveTo>
                    <a:pt x="909" y="213"/>
                  </a:moveTo>
                  <a:cubicBezTo>
                    <a:pt x="948" y="203"/>
                    <a:pt x="1026" y="227"/>
                    <a:pt x="1039" y="238"/>
                  </a:cubicBezTo>
                  <a:cubicBezTo>
                    <a:pt x="1028" y="187"/>
                    <a:pt x="951" y="161"/>
                    <a:pt x="909" y="213"/>
                  </a:cubicBezTo>
                  <a:close/>
                  <a:moveTo>
                    <a:pt x="767" y="835"/>
                  </a:moveTo>
                  <a:cubicBezTo>
                    <a:pt x="799" y="828"/>
                    <a:pt x="795" y="800"/>
                    <a:pt x="788" y="797"/>
                  </a:cubicBezTo>
                  <a:cubicBezTo>
                    <a:pt x="780" y="793"/>
                    <a:pt x="751" y="792"/>
                    <a:pt x="769" y="829"/>
                  </a:cubicBezTo>
                  <a:cubicBezTo>
                    <a:pt x="745" y="805"/>
                    <a:pt x="703" y="784"/>
                    <a:pt x="699" y="795"/>
                  </a:cubicBezTo>
                  <a:cubicBezTo>
                    <a:pt x="673" y="869"/>
                    <a:pt x="740" y="887"/>
                    <a:pt x="767" y="835"/>
                  </a:cubicBezTo>
                  <a:close/>
                  <a:moveTo>
                    <a:pt x="681" y="415"/>
                  </a:moveTo>
                  <a:cubicBezTo>
                    <a:pt x="780" y="354"/>
                    <a:pt x="852" y="295"/>
                    <a:pt x="989" y="284"/>
                  </a:cubicBezTo>
                  <a:cubicBezTo>
                    <a:pt x="1002" y="283"/>
                    <a:pt x="1037" y="287"/>
                    <a:pt x="1040" y="273"/>
                  </a:cubicBezTo>
                  <a:cubicBezTo>
                    <a:pt x="1043" y="262"/>
                    <a:pt x="985" y="229"/>
                    <a:pt x="871" y="236"/>
                  </a:cubicBezTo>
                  <a:cubicBezTo>
                    <a:pt x="809" y="240"/>
                    <a:pt x="796" y="264"/>
                    <a:pt x="713" y="286"/>
                  </a:cubicBezTo>
                  <a:cubicBezTo>
                    <a:pt x="618" y="312"/>
                    <a:pt x="512" y="376"/>
                    <a:pt x="472" y="454"/>
                  </a:cubicBezTo>
                  <a:cubicBezTo>
                    <a:pt x="460" y="478"/>
                    <a:pt x="597" y="467"/>
                    <a:pt x="681" y="415"/>
                  </a:cubicBezTo>
                  <a:close/>
                  <a:moveTo>
                    <a:pt x="469" y="481"/>
                  </a:moveTo>
                  <a:cubicBezTo>
                    <a:pt x="500" y="587"/>
                    <a:pt x="554" y="556"/>
                    <a:pt x="563" y="599"/>
                  </a:cubicBezTo>
                  <a:cubicBezTo>
                    <a:pt x="571" y="632"/>
                    <a:pt x="547" y="629"/>
                    <a:pt x="541" y="639"/>
                  </a:cubicBezTo>
                  <a:cubicBezTo>
                    <a:pt x="546" y="680"/>
                    <a:pt x="502" y="723"/>
                    <a:pt x="450" y="658"/>
                  </a:cubicBezTo>
                  <a:cubicBezTo>
                    <a:pt x="429" y="632"/>
                    <a:pt x="409" y="602"/>
                    <a:pt x="377" y="589"/>
                  </a:cubicBezTo>
                  <a:cubicBezTo>
                    <a:pt x="326" y="570"/>
                    <a:pt x="273" y="604"/>
                    <a:pt x="261" y="626"/>
                  </a:cubicBezTo>
                  <a:cubicBezTo>
                    <a:pt x="196" y="747"/>
                    <a:pt x="359" y="854"/>
                    <a:pt x="455" y="789"/>
                  </a:cubicBezTo>
                  <a:cubicBezTo>
                    <a:pt x="474" y="776"/>
                    <a:pt x="565" y="910"/>
                    <a:pt x="678" y="908"/>
                  </a:cubicBezTo>
                  <a:cubicBezTo>
                    <a:pt x="731" y="907"/>
                    <a:pt x="782" y="897"/>
                    <a:pt x="817" y="864"/>
                  </a:cubicBezTo>
                  <a:cubicBezTo>
                    <a:pt x="836" y="844"/>
                    <a:pt x="879" y="795"/>
                    <a:pt x="810" y="816"/>
                  </a:cubicBezTo>
                  <a:cubicBezTo>
                    <a:pt x="788" y="823"/>
                    <a:pt x="801" y="851"/>
                    <a:pt x="769" y="860"/>
                  </a:cubicBezTo>
                  <a:cubicBezTo>
                    <a:pt x="754" y="866"/>
                    <a:pt x="742" y="893"/>
                    <a:pt x="711" y="883"/>
                  </a:cubicBezTo>
                  <a:cubicBezTo>
                    <a:pt x="652" y="860"/>
                    <a:pt x="701" y="760"/>
                    <a:pt x="660" y="735"/>
                  </a:cubicBezTo>
                  <a:cubicBezTo>
                    <a:pt x="619" y="710"/>
                    <a:pt x="593" y="633"/>
                    <a:pt x="621" y="600"/>
                  </a:cubicBezTo>
                  <a:cubicBezTo>
                    <a:pt x="644" y="578"/>
                    <a:pt x="719" y="651"/>
                    <a:pt x="769" y="646"/>
                  </a:cubicBezTo>
                  <a:cubicBezTo>
                    <a:pt x="819" y="641"/>
                    <a:pt x="846" y="677"/>
                    <a:pt x="882" y="683"/>
                  </a:cubicBezTo>
                  <a:cubicBezTo>
                    <a:pt x="1098" y="714"/>
                    <a:pt x="1073" y="510"/>
                    <a:pt x="993" y="473"/>
                  </a:cubicBezTo>
                  <a:cubicBezTo>
                    <a:pt x="936" y="449"/>
                    <a:pt x="871" y="460"/>
                    <a:pt x="822" y="506"/>
                  </a:cubicBezTo>
                  <a:cubicBezTo>
                    <a:pt x="822" y="500"/>
                    <a:pt x="838" y="487"/>
                    <a:pt x="838" y="481"/>
                  </a:cubicBezTo>
                  <a:cubicBezTo>
                    <a:pt x="825" y="458"/>
                    <a:pt x="807" y="407"/>
                    <a:pt x="833" y="387"/>
                  </a:cubicBezTo>
                  <a:cubicBezTo>
                    <a:pt x="857" y="374"/>
                    <a:pt x="861" y="449"/>
                    <a:pt x="889" y="444"/>
                  </a:cubicBezTo>
                  <a:cubicBezTo>
                    <a:pt x="898" y="442"/>
                    <a:pt x="868" y="311"/>
                    <a:pt x="809" y="353"/>
                  </a:cubicBezTo>
                  <a:cubicBezTo>
                    <a:pt x="775" y="378"/>
                    <a:pt x="594" y="511"/>
                    <a:pt x="469" y="481"/>
                  </a:cubicBezTo>
                  <a:close/>
                  <a:moveTo>
                    <a:pt x="402" y="544"/>
                  </a:moveTo>
                  <a:cubicBezTo>
                    <a:pt x="389" y="572"/>
                    <a:pt x="436" y="605"/>
                    <a:pt x="447" y="623"/>
                  </a:cubicBezTo>
                  <a:cubicBezTo>
                    <a:pt x="473" y="671"/>
                    <a:pt x="506" y="674"/>
                    <a:pt x="518" y="661"/>
                  </a:cubicBezTo>
                  <a:cubicBezTo>
                    <a:pt x="530" y="648"/>
                    <a:pt x="520" y="640"/>
                    <a:pt x="526" y="629"/>
                  </a:cubicBezTo>
                  <a:cubicBezTo>
                    <a:pt x="539" y="627"/>
                    <a:pt x="548" y="622"/>
                    <a:pt x="549" y="611"/>
                  </a:cubicBezTo>
                  <a:cubicBezTo>
                    <a:pt x="551" y="586"/>
                    <a:pt x="497" y="584"/>
                    <a:pt x="486" y="567"/>
                  </a:cubicBezTo>
                  <a:cubicBezTo>
                    <a:pt x="475" y="537"/>
                    <a:pt x="452" y="434"/>
                    <a:pt x="402" y="544"/>
                  </a:cubicBezTo>
                  <a:close/>
                  <a:moveTo>
                    <a:pt x="641" y="631"/>
                  </a:moveTo>
                  <a:cubicBezTo>
                    <a:pt x="629" y="725"/>
                    <a:pt x="683" y="698"/>
                    <a:pt x="688" y="723"/>
                  </a:cubicBezTo>
                  <a:cubicBezTo>
                    <a:pt x="704" y="803"/>
                    <a:pt x="770" y="786"/>
                    <a:pt x="780" y="775"/>
                  </a:cubicBezTo>
                  <a:cubicBezTo>
                    <a:pt x="790" y="765"/>
                    <a:pt x="815" y="790"/>
                    <a:pt x="831" y="790"/>
                  </a:cubicBezTo>
                  <a:cubicBezTo>
                    <a:pt x="857" y="790"/>
                    <a:pt x="865" y="768"/>
                    <a:pt x="879" y="768"/>
                  </a:cubicBezTo>
                  <a:cubicBezTo>
                    <a:pt x="948" y="768"/>
                    <a:pt x="961" y="734"/>
                    <a:pt x="946" y="710"/>
                  </a:cubicBezTo>
                  <a:cubicBezTo>
                    <a:pt x="921" y="703"/>
                    <a:pt x="911" y="720"/>
                    <a:pt x="861" y="706"/>
                  </a:cubicBezTo>
                  <a:cubicBezTo>
                    <a:pt x="843" y="700"/>
                    <a:pt x="822" y="679"/>
                    <a:pt x="802" y="672"/>
                  </a:cubicBezTo>
                  <a:cubicBezTo>
                    <a:pt x="776" y="663"/>
                    <a:pt x="745" y="669"/>
                    <a:pt x="719" y="663"/>
                  </a:cubicBezTo>
                  <a:cubicBezTo>
                    <a:pt x="694" y="656"/>
                    <a:pt x="642" y="612"/>
                    <a:pt x="641" y="631"/>
                  </a:cubicBezTo>
                  <a:close/>
                  <a:moveTo>
                    <a:pt x="825" y="889"/>
                  </a:moveTo>
                  <a:cubicBezTo>
                    <a:pt x="855" y="905"/>
                    <a:pt x="916" y="828"/>
                    <a:pt x="929" y="799"/>
                  </a:cubicBezTo>
                  <a:cubicBezTo>
                    <a:pt x="938" y="777"/>
                    <a:pt x="893" y="777"/>
                    <a:pt x="889" y="790"/>
                  </a:cubicBezTo>
                  <a:cubicBezTo>
                    <a:pt x="867" y="854"/>
                    <a:pt x="829" y="864"/>
                    <a:pt x="825" y="889"/>
                  </a:cubicBezTo>
                  <a:close/>
                  <a:moveTo>
                    <a:pt x="376" y="1001"/>
                  </a:moveTo>
                  <a:cubicBezTo>
                    <a:pt x="382" y="1009"/>
                    <a:pt x="498" y="938"/>
                    <a:pt x="525" y="916"/>
                  </a:cubicBezTo>
                  <a:cubicBezTo>
                    <a:pt x="572" y="877"/>
                    <a:pt x="389" y="831"/>
                    <a:pt x="283" y="939"/>
                  </a:cubicBezTo>
                  <a:cubicBezTo>
                    <a:pt x="334" y="959"/>
                    <a:pt x="362" y="982"/>
                    <a:pt x="376" y="1001"/>
                  </a:cubicBezTo>
                  <a:close/>
                  <a:moveTo>
                    <a:pt x="582" y="912"/>
                  </a:moveTo>
                  <a:cubicBezTo>
                    <a:pt x="568" y="898"/>
                    <a:pt x="542" y="950"/>
                    <a:pt x="460" y="989"/>
                  </a:cubicBezTo>
                  <a:cubicBezTo>
                    <a:pt x="436" y="1014"/>
                    <a:pt x="431" y="1047"/>
                    <a:pt x="408" y="1090"/>
                  </a:cubicBezTo>
                  <a:cubicBezTo>
                    <a:pt x="580" y="1180"/>
                    <a:pt x="633" y="997"/>
                    <a:pt x="582" y="912"/>
                  </a:cubicBezTo>
                  <a:close/>
                  <a:moveTo>
                    <a:pt x="836" y="974"/>
                  </a:moveTo>
                  <a:cubicBezTo>
                    <a:pt x="831" y="1001"/>
                    <a:pt x="764" y="1000"/>
                    <a:pt x="737" y="994"/>
                  </a:cubicBezTo>
                  <a:cubicBezTo>
                    <a:pt x="706" y="983"/>
                    <a:pt x="699" y="943"/>
                    <a:pt x="672" y="930"/>
                  </a:cubicBezTo>
                  <a:cubicBezTo>
                    <a:pt x="653" y="921"/>
                    <a:pt x="629" y="919"/>
                    <a:pt x="603" y="915"/>
                  </a:cubicBezTo>
                  <a:cubicBezTo>
                    <a:pt x="642" y="1002"/>
                    <a:pt x="609" y="1191"/>
                    <a:pt x="416" y="1114"/>
                  </a:cubicBezTo>
                  <a:cubicBezTo>
                    <a:pt x="427" y="1142"/>
                    <a:pt x="426" y="1173"/>
                    <a:pt x="419" y="1211"/>
                  </a:cubicBezTo>
                  <a:cubicBezTo>
                    <a:pt x="490" y="1291"/>
                    <a:pt x="507" y="1253"/>
                    <a:pt x="525" y="1280"/>
                  </a:cubicBezTo>
                  <a:cubicBezTo>
                    <a:pt x="531" y="1296"/>
                    <a:pt x="505" y="1339"/>
                    <a:pt x="574" y="1349"/>
                  </a:cubicBezTo>
                  <a:cubicBezTo>
                    <a:pt x="709" y="1367"/>
                    <a:pt x="828" y="1321"/>
                    <a:pt x="887" y="1243"/>
                  </a:cubicBezTo>
                  <a:cubicBezTo>
                    <a:pt x="908" y="1217"/>
                    <a:pt x="928" y="1180"/>
                    <a:pt x="924" y="1140"/>
                  </a:cubicBezTo>
                  <a:cubicBezTo>
                    <a:pt x="922" y="1125"/>
                    <a:pt x="907" y="1108"/>
                    <a:pt x="898" y="1092"/>
                  </a:cubicBezTo>
                  <a:cubicBezTo>
                    <a:pt x="882" y="1063"/>
                    <a:pt x="858" y="1018"/>
                    <a:pt x="881" y="982"/>
                  </a:cubicBezTo>
                  <a:cubicBezTo>
                    <a:pt x="858" y="953"/>
                    <a:pt x="839" y="932"/>
                    <a:pt x="806" y="911"/>
                  </a:cubicBezTo>
                  <a:cubicBezTo>
                    <a:pt x="805" y="933"/>
                    <a:pt x="839" y="953"/>
                    <a:pt x="836" y="974"/>
                  </a:cubicBezTo>
                  <a:close/>
                  <a:moveTo>
                    <a:pt x="714" y="937"/>
                  </a:moveTo>
                  <a:cubicBezTo>
                    <a:pt x="705" y="951"/>
                    <a:pt x="721" y="964"/>
                    <a:pt x="739" y="978"/>
                  </a:cubicBezTo>
                  <a:cubicBezTo>
                    <a:pt x="748" y="986"/>
                    <a:pt x="806" y="987"/>
                    <a:pt x="814" y="971"/>
                  </a:cubicBezTo>
                  <a:cubicBezTo>
                    <a:pt x="817" y="955"/>
                    <a:pt x="802" y="939"/>
                    <a:pt x="794" y="934"/>
                  </a:cubicBezTo>
                  <a:cubicBezTo>
                    <a:pt x="771" y="915"/>
                    <a:pt x="726" y="925"/>
                    <a:pt x="714" y="937"/>
                  </a:cubicBezTo>
                  <a:close/>
                  <a:moveTo>
                    <a:pt x="975" y="1044"/>
                  </a:moveTo>
                  <a:cubicBezTo>
                    <a:pt x="973" y="1053"/>
                    <a:pt x="990" y="1081"/>
                    <a:pt x="981" y="1116"/>
                  </a:cubicBezTo>
                  <a:cubicBezTo>
                    <a:pt x="972" y="1152"/>
                    <a:pt x="930" y="1240"/>
                    <a:pt x="947" y="1262"/>
                  </a:cubicBezTo>
                  <a:cubicBezTo>
                    <a:pt x="986" y="1311"/>
                    <a:pt x="1057" y="1301"/>
                    <a:pt x="1083" y="1262"/>
                  </a:cubicBezTo>
                  <a:cubicBezTo>
                    <a:pt x="1139" y="1160"/>
                    <a:pt x="1196" y="1037"/>
                    <a:pt x="1163" y="985"/>
                  </a:cubicBezTo>
                  <a:cubicBezTo>
                    <a:pt x="1139" y="949"/>
                    <a:pt x="1007" y="893"/>
                    <a:pt x="975" y="1044"/>
                  </a:cubicBezTo>
                  <a:close/>
                  <a:moveTo>
                    <a:pt x="175" y="1001"/>
                  </a:moveTo>
                  <a:cubicBezTo>
                    <a:pt x="173" y="1011"/>
                    <a:pt x="202" y="997"/>
                    <a:pt x="212" y="1007"/>
                  </a:cubicBezTo>
                  <a:cubicBezTo>
                    <a:pt x="226" y="1026"/>
                    <a:pt x="83" y="1002"/>
                    <a:pt x="92" y="1168"/>
                  </a:cubicBezTo>
                  <a:cubicBezTo>
                    <a:pt x="99" y="1260"/>
                    <a:pt x="257" y="1341"/>
                    <a:pt x="335" y="1255"/>
                  </a:cubicBezTo>
                  <a:cubicBezTo>
                    <a:pt x="312" y="1215"/>
                    <a:pt x="299" y="1275"/>
                    <a:pt x="292" y="1256"/>
                  </a:cubicBezTo>
                  <a:cubicBezTo>
                    <a:pt x="280" y="1226"/>
                    <a:pt x="350" y="1156"/>
                    <a:pt x="341" y="1197"/>
                  </a:cubicBezTo>
                  <a:cubicBezTo>
                    <a:pt x="338" y="1208"/>
                    <a:pt x="332" y="1212"/>
                    <a:pt x="329" y="1221"/>
                  </a:cubicBezTo>
                  <a:cubicBezTo>
                    <a:pt x="434" y="1242"/>
                    <a:pt x="399" y="1088"/>
                    <a:pt x="350" y="1062"/>
                  </a:cubicBezTo>
                  <a:cubicBezTo>
                    <a:pt x="329" y="1050"/>
                    <a:pt x="356" y="1044"/>
                    <a:pt x="378" y="1068"/>
                  </a:cubicBezTo>
                  <a:cubicBezTo>
                    <a:pt x="386" y="990"/>
                    <a:pt x="191" y="930"/>
                    <a:pt x="175" y="1001"/>
                  </a:cubicBezTo>
                  <a:close/>
                  <a:moveTo>
                    <a:pt x="951" y="1097"/>
                  </a:moveTo>
                  <a:cubicBezTo>
                    <a:pt x="957" y="1044"/>
                    <a:pt x="888" y="963"/>
                    <a:pt x="892" y="1017"/>
                  </a:cubicBezTo>
                  <a:cubicBezTo>
                    <a:pt x="906" y="1104"/>
                    <a:pt x="948" y="1113"/>
                    <a:pt x="951" y="1097"/>
                  </a:cubicBezTo>
                  <a:close/>
                  <a:moveTo>
                    <a:pt x="1197" y="1020"/>
                  </a:moveTo>
                  <a:cubicBezTo>
                    <a:pt x="1193" y="1073"/>
                    <a:pt x="1132" y="1228"/>
                    <a:pt x="1077" y="1294"/>
                  </a:cubicBezTo>
                  <a:cubicBezTo>
                    <a:pt x="1123" y="1330"/>
                    <a:pt x="1144" y="1229"/>
                    <a:pt x="1153" y="1210"/>
                  </a:cubicBezTo>
                  <a:cubicBezTo>
                    <a:pt x="1241" y="1131"/>
                    <a:pt x="1234" y="997"/>
                    <a:pt x="1197" y="1020"/>
                  </a:cubicBezTo>
                  <a:close/>
                  <a:moveTo>
                    <a:pt x="481" y="1291"/>
                  </a:moveTo>
                  <a:cubicBezTo>
                    <a:pt x="441" y="1286"/>
                    <a:pt x="450" y="1384"/>
                    <a:pt x="434" y="1395"/>
                  </a:cubicBezTo>
                  <a:cubicBezTo>
                    <a:pt x="429" y="1383"/>
                    <a:pt x="440" y="1288"/>
                    <a:pt x="446" y="1271"/>
                  </a:cubicBezTo>
                  <a:cubicBezTo>
                    <a:pt x="431" y="1249"/>
                    <a:pt x="411" y="1242"/>
                    <a:pt x="390" y="1247"/>
                  </a:cubicBezTo>
                  <a:cubicBezTo>
                    <a:pt x="377" y="1249"/>
                    <a:pt x="340" y="1305"/>
                    <a:pt x="292" y="1322"/>
                  </a:cubicBezTo>
                  <a:cubicBezTo>
                    <a:pt x="285" y="1337"/>
                    <a:pt x="227" y="1523"/>
                    <a:pt x="280" y="1580"/>
                  </a:cubicBezTo>
                  <a:cubicBezTo>
                    <a:pt x="346" y="1651"/>
                    <a:pt x="452" y="1597"/>
                    <a:pt x="448" y="1470"/>
                  </a:cubicBezTo>
                  <a:cubicBezTo>
                    <a:pt x="502" y="1471"/>
                    <a:pt x="504" y="1294"/>
                    <a:pt x="481" y="1291"/>
                  </a:cubicBezTo>
                  <a:close/>
                  <a:moveTo>
                    <a:pt x="268" y="1328"/>
                  </a:moveTo>
                  <a:cubicBezTo>
                    <a:pt x="260" y="1334"/>
                    <a:pt x="252" y="1335"/>
                    <a:pt x="246" y="1334"/>
                  </a:cubicBezTo>
                  <a:cubicBezTo>
                    <a:pt x="218" y="1355"/>
                    <a:pt x="183" y="1541"/>
                    <a:pt x="234" y="1558"/>
                  </a:cubicBezTo>
                  <a:cubicBezTo>
                    <a:pt x="245" y="1560"/>
                    <a:pt x="214" y="1470"/>
                    <a:pt x="268" y="13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7"/>
            <p:cNvSpPr>
              <a:spLocks/>
            </p:cNvSpPr>
            <p:nvPr/>
          </p:nvSpPr>
          <p:spPr bwMode="auto">
            <a:xfrm>
              <a:off x="6715125" y="1498600"/>
              <a:ext cx="293688" cy="476250"/>
            </a:xfrm>
            <a:custGeom>
              <a:avLst/>
              <a:gdLst>
                <a:gd name="T0" fmla="*/ 35 w 78"/>
                <a:gd name="T1" fmla="*/ 37 h 127"/>
                <a:gd name="T2" fmla="*/ 5 w 78"/>
                <a:gd name="T3" fmla="*/ 8 h 127"/>
                <a:gd name="T4" fmla="*/ 76 w 78"/>
                <a:gd name="T5" fmla="*/ 78 h 127"/>
                <a:gd name="T6" fmla="*/ 5 w 78"/>
                <a:gd name="T7" fmla="*/ 126 h 127"/>
                <a:gd name="T8" fmla="*/ 15 w 78"/>
                <a:gd name="T9" fmla="*/ 121 h 127"/>
                <a:gd name="T10" fmla="*/ 61 w 78"/>
                <a:gd name="T11" fmla="*/ 75 h 127"/>
                <a:gd name="T12" fmla="*/ 29 w 78"/>
                <a:gd name="T13" fmla="*/ 52 h 127"/>
                <a:gd name="T14" fmla="*/ 35 w 78"/>
                <a:gd name="T15" fmla="*/ 3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27">
                  <a:moveTo>
                    <a:pt x="35" y="37"/>
                  </a:moveTo>
                  <a:cubicBezTo>
                    <a:pt x="29" y="24"/>
                    <a:pt x="4" y="28"/>
                    <a:pt x="5" y="8"/>
                  </a:cubicBezTo>
                  <a:cubicBezTo>
                    <a:pt x="6" y="0"/>
                    <a:pt x="74" y="13"/>
                    <a:pt x="76" y="78"/>
                  </a:cubicBezTo>
                  <a:cubicBezTo>
                    <a:pt x="78" y="118"/>
                    <a:pt x="39" y="127"/>
                    <a:pt x="5" y="126"/>
                  </a:cubicBezTo>
                  <a:cubicBezTo>
                    <a:pt x="0" y="126"/>
                    <a:pt x="9" y="122"/>
                    <a:pt x="15" y="121"/>
                  </a:cubicBezTo>
                  <a:cubicBezTo>
                    <a:pt x="35" y="117"/>
                    <a:pt x="69" y="105"/>
                    <a:pt x="61" y="75"/>
                  </a:cubicBezTo>
                  <a:cubicBezTo>
                    <a:pt x="57" y="58"/>
                    <a:pt x="40" y="55"/>
                    <a:pt x="29" y="52"/>
                  </a:cubicBezTo>
                  <a:cubicBezTo>
                    <a:pt x="19" y="49"/>
                    <a:pt x="37" y="47"/>
                    <a:pt x="35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8"/>
            <p:cNvSpPr>
              <a:spLocks/>
            </p:cNvSpPr>
            <p:nvPr/>
          </p:nvSpPr>
          <p:spPr bwMode="auto">
            <a:xfrm>
              <a:off x="7997825" y="758825"/>
              <a:ext cx="277813" cy="533400"/>
            </a:xfrm>
            <a:custGeom>
              <a:avLst/>
              <a:gdLst>
                <a:gd name="T0" fmla="*/ 64 w 74"/>
                <a:gd name="T1" fmla="*/ 64 h 142"/>
                <a:gd name="T2" fmla="*/ 53 w 74"/>
                <a:gd name="T3" fmla="*/ 138 h 142"/>
                <a:gd name="T4" fmla="*/ 9 w 74"/>
                <a:gd name="T5" fmla="*/ 78 h 142"/>
                <a:gd name="T6" fmla="*/ 20 w 74"/>
                <a:gd name="T7" fmla="*/ 3 h 142"/>
                <a:gd name="T8" fmla="*/ 64 w 74"/>
                <a:gd name="T9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42">
                  <a:moveTo>
                    <a:pt x="64" y="64"/>
                  </a:moveTo>
                  <a:cubicBezTo>
                    <a:pt x="74" y="101"/>
                    <a:pt x="68" y="135"/>
                    <a:pt x="53" y="138"/>
                  </a:cubicBezTo>
                  <a:cubicBezTo>
                    <a:pt x="38" y="142"/>
                    <a:pt x="18" y="115"/>
                    <a:pt x="9" y="78"/>
                  </a:cubicBezTo>
                  <a:cubicBezTo>
                    <a:pt x="0" y="40"/>
                    <a:pt x="5" y="7"/>
                    <a:pt x="20" y="3"/>
                  </a:cubicBezTo>
                  <a:cubicBezTo>
                    <a:pt x="35" y="0"/>
                    <a:pt x="55" y="27"/>
                    <a:pt x="64" y="6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9"/>
            <p:cNvSpPr>
              <a:spLocks/>
            </p:cNvSpPr>
            <p:nvPr/>
          </p:nvSpPr>
          <p:spPr bwMode="auto">
            <a:xfrm>
              <a:off x="6915150" y="746125"/>
              <a:ext cx="609600" cy="901700"/>
            </a:xfrm>
            <a:custGeom>
              <a:avLst/>
              <a:gdLst>
                <a:gd name="T0" fmla="*/ 160 w 162"/>
                <a:gd name="T1" fmla="*/ 177 h 240"/>
                <a:gd name="T2" fmla="*/ 97 w 162"/>
                <a:gd name="T3" fmla="*/ 133 h 240"/>
                <a:gd name="T4" fmla="*/ 13 w 162"/>
                <a:gd name="T5" fmla="*/ 110 h 240"/>
                <a:gd name="T6" fmla="*/ 58 w 162"/>
                <a:gd name="T7" fmla="*/ 189 h 240"/>
                <a:gd name="T8" fmla="*/ 129 w 162"/>
                <a:gd name="T9" fmla="*/ 227 h 240"/>
                <a:gd name="T10" fmla="*/ 137 w 162"/>
                <a:gd name="T11" fmla="*/ 195 h 240"/>
                <a:gd name="T12" fmla="*/ 160 w 162"/>
                <a:gd name="T13" fmla="*/ 17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40">
                  <a:moveTo>
                    <a:pt x="160" y="177"/>
                  </a:moveTo>
                  <a:cubicBezTo>
                    <a:pt x="162" y="152"/>
                    <a:pt x="108" y="150"/>
                    <a:pt x="97" y="133"/>
                  </a:cubicBezTo>
                  <a:cubicBezTo>
                    <a:pt x="86" y="103"/>
                    <a:pt x="63" y="0"/>
                    <a:pt x="13" y="110"/>
                  </a:cubicBezTo>
                  <a:cubicBezTo>
                    <a:pt x="0" y="138"/>
                    <a:pt x="47" y="171"/>
                    <a:pt x="58" y="189"/>
                  </a:cubicBezTo>
                  <a:cubicBezTo>
                    <a:pt x="84" y="237"/>
                    <a:pt x="117" y="240"/>
                    <a:pt x="129" y="227"/>
                  </a:cubicBezTo>
                  <a:cubicBezTo>
                    <a:pt x="141" y="214"/>
                    <a:pt x="131" y="206"/>
                    <a:pt x="137" y="195"/>
                  </a:cubicBezTo>
                  <a:cubicBezTo>
                    <a:pt x="150" y="193"/>
                    <a:pt x="159" y="188"/>
                    <a:pt x="160" y="177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10"/>
            <p:cNvSpPr>
              <a:spLocks noEditPoints="1"/>
            </p:cNvSpPr>
            <p:nvPr/>
          </p:nvSpPr>
          <p:spPr bwMode="auto">
            <a:xfrm>
              <a:off x="6189663" y="284163"/>
              <a:ext cx="3390900" cy="2251075"/>
            </a:xfrm>
            <a:custGeom>
              <a:avLst/>
              <a:gdLst>
                <a:gd name="T0" fmla="*/ 259 w 902"/>
                <a:gd name="T1" fmla="*/ 478 h 599"/>
                <a:gd name="T2" fmla="*/ 482 w 902"/>
                <a:gd name="T3" fmla="*/ 597 h 599"/>
                <a:gd name="T4" fmla="*/ 621 w 902"/>
                <a:gd name="T5" fmla="*/ 553 h 599"/>
                <a:gd name="T6" fmla="*/ 614 w 902"/>
                <a:gd name="T7" fmla="*/ 505 h 599"/>
                <a:gd name="T8" fmla="*/ 573 w 902"/>
                <a:gd name="T9" fmla="*/ 549 h 599"/>
                <a:gd name="T10" fmla="*/ 515 w 902"/>
                <a:gd name="T11" fmla="*/ 572 h 599"/>
                <a:gd name="T12" fmla="*/ 464 w 902"/>
                <a:gd name="T13" fmla="*/ 424 h 599"/>
                <a:gd name="T14" fmla="*/ 425 w 902"/>
                <a:gd name="T15" fmla="*/ 289 h 599"/>
                <a:gd name="T16" fmla="*/ 573 w 902"/>
                <a:gd name="T17" fmla="*/ 335 h 599"/>
                <a:gd name="T18" fmla="*/ 686 w 902"/>
                <a:gd name="T19" fmla="*/ 372 h 599"/>
                <a:gd name="T20" fmla="*/ 797 w 902"/>
                <a:gd name="T21" fmla="*/ 162 h 599"/>
                <a:gd name="T22" fmla="*/ 626 w 902"/>
                <a:gd name="T23" fmla="*/ 195 h 599"/>
                <a:gd name="T24" fmla="*/ 642 w 902"/>
                <a:gd name="T25" fmla="*/ 170 h 599"/>
                <a:gd name="T26" fmla="*/ 637 w 902"/>
                <a:gd name="T27" fmla="*/ 76 h 599"/>
                <a:gd name="T28" fmla="*/ 693 w 902"/>
                <a:gd name="T29" fmla="*/ 133 h 599"/>
                <a:gd name="T30" fmla="*/ 613 w 902"/>
                <a:gd name="T31" fmla="*/ 42 h 599"/>
                <a:gd name="T32" fmla="*/ 273 w 902"/>
                <a:gd name="T33" fmla="*/ 170 h 599"/>
                <a:gd name="T34" fmla="*/ 367 w 902"/>
                <a:gd name="T35" fmla="*/ 288 h 599"/>
                <a:gd name="T36" fmla="*/ 345 w 902"/>
                <a:gd name="T37" fmla="*/ 328 h 599"/>
                <a:gd name="T38" fmla="*/ 254 w 902"/>
                <a:gd name="T39" fmla="*/ 347 h 599"/>
                <a:gd name="T40" fmla="*/ 181 w 902"/>
                <a:gd name="T41" fmla="*/ 278 h 599"/>
                <a:gd name="T42" fmla="*/ 65 w 902"/>
                <a:gd name="T43" fmla="*/ 315 h 599"/>
                <a:gd name="T44" fmla="*/ 259 w 902"/>
                <a:gd name="T45" fmla="*/ 478 h 599"/>
                <a:gd name="T46" fmla="*/ 501 w 902"/>
                <a:gd name="T47" fmla="*/ 129 h 599"/>
                <a:gd name="T48" fmla="*/ 545 w 902"/>
                <a:gd name="T49" fmla="*/ 190 h 599"/>
                <a:gd name="T50" fmla="*/ 534 w 902"/>
                <a:gd name="T51" fmla="*/ 264 h 599"/>
                <a:gd name="T52" fmla="*/ 490 w 902"/>
                <a:gd name="T53" fmla="*/ 204 h 599"/>
                <a:gd name="T54" fmla="*/ 501 w 902"/>
                <a:gd name="T55" fmla="*/ 129 h 599"/>
                <a:gd name="T56" fmla="*/ 155 w 902"/>
                <a:gd name="T57" fmla="*/ 444 h 599"/>
                <a:gd name="T58" fmla="*/ 201 w 902"/>
                <a:gd name="T59" fmla="*/ 398 h 599"/>
                <a:gd name="T60" fmla="*/ 169 w 902"/>
                <a:gd name="T61" fmla="*/ 375 h 599"/>
                <a:gd name="T62" fmla="*/ 175 w 902"/>
                <a:gd name="T63" fmla="*/ 360 h 599"/>
                <a:gd name="T64" fmla="*/ 145 w 902"/>
                <a:gd name="T65" fmla="*/ 331 h 599"/>
                <a:gd name="T66" fmla="*/ 216 w 902"/>
                <a:gd name="T67" fmla="*/ 401 h 599"/>
                <a:gd name="T68" fmla="*/ 145 w 902"/>
                <a:gd name="T69" fmla="*/ 449 h 599"/>
                <a:gd name="T70" fmla="*/ 155 w 902"/>
                <a:gd name="T71" fmla="*/ 444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2" h="599">
                  <a:moveTo>
                    <a:pt x="259" y="478"/>
                  </a:moveTo>
                  <a:cubicBezTo>
                    <a:pt x="278" y="465"/>
                    <a:pt x="369" y="599"/>
                    <a:pt x="482" y="597"/>
                  </a:cubicBezTo>
                  <a:cubicBezTo>
                    <a:pt x="535" y="596"/>
                    <a:pt x="586" y="586"/>
                    <a:pt x="621" y="553"/>
                  </a:cubicBezTo>
                  <a:cubicBezTo>
                    <a:pt x="640" y="533"/>
                    <a:pt x="683" y="484"/>
                    <a:pt x="614" y="505"/>
                  </a:cubicBezTo>
                  <a:cubicBezTo>
                    <a:pt x="592" y="512"/>
                    <a:pt x="605" y="540"/>
                    <a:pt x="573" y="549"/>
                  </a:cubicBezTo>
                  <a:cubicBezTo>
                    <a:pt x="558" y="555"/>
                    <a:pt x="546" y="582"/>
                    <a:pt x="515" y="572"/>
                  </a:cubicBezTo>
                  <a:cubicBezTo>
                    <a:pt x="456" y="549"/>
                    <a:pt x="505" y="449"/>
                    <a:pt x="464" y="424"/>
                  </a:cubicBezTo>
                  <a:cubicBezTo>
                    <a:pt x="423" y="399"/>
                    <a:pt x="397" y="322"/>
                    <a:pt x="425" y="289"/>
                  </a:cubicBezTo>
                  <a:cubicBezTo>
                    <a:pt x="448" y="267"/>
                    <a:pt x="523" y="340"/>
                    <a:pt x="573" y="335"/>
                  </a:cubicBezTo>
                  <a:cubicBezTo>
                    <a:pt x="623" y="330"/>
                    <a:pt x="650" y="366"/>
                    <a:pt x="686" y="372"/>
                  </a:cubicBezTo>
                  <a:cubicBezTo>
                    <a:pt x="902" y="403"/>
                    <a:pt x="877" y="199"/>
                    <a:pt x="797" y="162"/>
                  </a:cubicBezTo>
                  <a:cubicBezTo>
                    <a:pt x="740" y="138"/>
                    <a:pt x="675" y="149"/>
                    <a:pt x="626" y="195"/>
                  </a:cubicBezTo>
                  <a:cubicBezTo>
                    <a:pt x="626" y="189"/>
                    <a:pt x="642" y="176"/>
                    <a:pt x="642" y="170"/>
                  </a:cubicBezTo>
                  <a:cubicBezTo>
                    <a:pt x="629" y="147"/>
                    <a:pt x="611" y="96"/>
                    <a:pt x="637" y="76"/>
                  </a:cubicBezTo>
                  <a:cubicBezTo>
                    <a:pt x="661" y="63"/>
                    <a:pt x="665" y="138"/>
                    <a:pt x="693" y="133"/>
                  </a:cubicBezTo>
                  <a:cubicBezTo>
                    <a:pt x="702" y="131"/>
                    <a:pt x="672" y="0"/>
                    <a:pt x="613" y="42"/>
                  </a:cubicBezTo>
                  <a:cubicBezTo>
                    <a:pt x="579" y="67"/>
                    <a:pt x="398" y="200"/>
                    <a:pt x="273" y="170"/>
                  </a:cubicBezTo>
                  <a:cubicBezTo>
                    <a:pt x="304" y="276"/>
                    <a:pt x="358" y="245"/>
                    <a:pt x="367" y="288"/>
                  </a:cubicBezTo>
                  <a:cubicBezTo>
                    <a:pt x="375" y="321"/>
                    <a:pt x="351" y="318"/>
                    <a:pt x="345" y="328"/>
                  </a:cubicBezTo>
                  <a:cubicBezTo>
                    <a:pt x="350" y="369"/>
                    <a:pt x="306" y="412"/>
                    <a:pt x="254" y="347"/>
                  </a:cubicBezTo>
                  <a:cubicBezTo>
                    <a:pt x="233" y="321"/>
                    <a:pt x="213" y="291"/>
                    <a:pt x="181" y="278"/>
                  </a:cubicBezTo>
                  <a:cubicBezTo>
                    <a:pt x="130" y="259"/>
                    <a:pt x="77" y="293"/>
                    <a:pt x="65" y="315"/>
                  </a:cubicBezTo>
                  <a:cubicBezTo>
                    <a:pt x="0" y="436"/>
                    <a:pt x="163" y="543"/>
                    <a:pt x="259" y="478"/>
                  </a:cubicBezTo>
                  <a:close/>
                  <a:moveTo>
                    <a:pt x="501" y="129"/>
                  </a:moveTo>
                  <a:cubicBezTo>
                    <a:pt x="516" y="126"/>
                    <a:pt x="536" y="153"/>
                    <a:pt x="545" y="190"/>
                  </a:cubicBezTo>
                  <a:cubicBezTo>
                    <a:pt x="555" y="227"/>
                    <a:pt x="549" y="261"/>
                    <a:pt x="534" y="264"/>
                  </a:cubicBezTo>
                  <a:cubicBezTo>
                    <a:pt x="519" y="268"/>
                    <a:pt x="499" y="241"/>
                    <a:pt x="490" y="204"/>
                  </a:cubicBezTo>
                  <a:cubicBezTo>
                    <a:pt x="481" y="166"/>
                    <a:pt x="486" y="133"/>
                    <a:pt x="501" y="129"/>
                  </a:cubicBezTo>
                  <a:close/>
                  <a:moveTo>
                    <a:pt x="155" y="444"/>
                  </a:moveTo>
                  <a:cubicBezTo>
                    <a:pt x="175" y="440"/>
                    <a:pt x="209" y="428"/>
                    <a:pt x="201" y="398"/>
                  </a:cubicBezTo>
                  <a:cubicBezTo>
                    <a:pt x="197" y="381"/>
                    <a:pt x="180" y="378"/>
                    <a:pt x="169" y="375"/>
                  </a:cubicBezTo>
                  <a:cubicBezTo>
                    <a:pt x="159" y="372"/>
                    <a:pt x="177" y="370"/>
                    <a:pt x="175" y="360"/>
                  </a:cubicBezTo>
                  <a:cubicBezTo>
                    <a:pt x="169" y="347"/>
                    <a:pt x="144" y="351"/>
                    <a:pt x="145" y="331"/>
                  </a:cubicBezTo>
                  <a:cubicBezTo>
                    <a:pt x="146" y="323"/>
                    <a:pt x="214" y="336"/>
                    <a:pt x="216" y="401"/>
                  </a:cubicBezTo>
                  <a:cubicBezTo>
                    <a:pt x="218" y="441"/>
                    <a:pt x="179" y="450"/>
                    <a:pt x="145" y="449"/>
                  </a:cubicBezTo>
                  <a:cubicBezTo>
                    <a:pt x="140" y="449"/>
                    <a:pt x="149" y="445"/>
                    <a:pt x="155" y="444"/>
                  </a:cubicBezTo>
                  <a:close/>
                </a:path>
              </a:pathLst>
            </a:custGeom>
            <a:solidFill>
              <a:srgbClr val="F2C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11"/>
            <p:cNvSpPr>
              <a:spLocks/>
            </p:cNvSpPr>
            <p:nvPr/>
          </p:nvSpPr>
          <p:spPr bwMode="auto">
            <a:xfrm>
              <a:off x="8948738" y="2470150"/>
              <a:ext cx="1000125" cy="1571625"/>
            </a:xfrm>
            <a:custGeom>
              <a:avLst/>
              <a:gdLst>
                <a:gd name="T0" fmla="*/ 17 w 266"/>
                <a:gd name="T1" fmla="*/ 369 h 418"/>
                <a:gd name="T2" fmla="*/ 153 w 266"/>
                <a:gd name="T3" fmla="*/ 369 h 418"/>
                <a:gd name="T4" fmla="*/ 233 w 266"/>
                <a:gd name="T5" fmla="*/ 92 h 418"/>
                <a:gd name="T6" fmla="*/ 45 w 266"/>
                <a:gd name="T7" fmla="*/ 151 h 418"/>
                <a:gd name="T8" fmla="*/ 51 w 266"/>
                <a:gd name="T9" fmla="*/ 223 h 418"/>
                <a:gd name="T10" fmla="*/ 17 w 266"/>
                <a:gd name="T11" fmla="*/ 36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418">
                  <a:moveTo>
                    <a:pt x="17" y="369"/>
                  </a:moveTo>
                  <a:cubicBezTo>
                    <a:pt x="56" y="418"/>
                    <a:pt x="127" y="408"/>
                    <a:pt x="153" y="369"/>
                  </a:cubicBezTo>
                  <a:cubicBezTo>
                    <a:pt x="209" y="267"/>
                    <a:pt x="266" y="144"/>
                    <a:pt x="233" y="92"/>
                  </a:cubicBezTo>
                  <a:cubicBezTo>
                    <a:pt x="209" y="56"/>
                    <a:pt x="77" y="0"/>
                    <a:pt x="45" y="151"/>
                  </a:cubicBezTo>
                  <a:cubicBezTo>
                    <a:pt x="43" y="160"/>
                    <a:pt x="60" y="188"/>
                    <a:pt x="51" y="223"/>
                  </a:cubicBezTo>
                  <a:cubicBezTo>
                    <a:pt x="42" y="259"/>
                    <a:pt x="0" y="347"/>
                    <a:pt x="17" y="369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12"/>
            <p:cNvSpPr>
              <a:spLocks/>
            </p:cNvSpPr>
            <p:nvPr/>
          </p:nvSpPr>
          <p:spPr bwMode="auto">
            <a:xfrm>
              <a:off x="6156325" y="-823913"/>
              <a:ext cx="2511425" cy="2347913"/>
            </a:xfrm>
            <a:custGeom>
              <a:avLst/>
              <a:gdLst>
                <a:gd name="T0" fmla="*/ 590 w 668"/>
                <a:gd name="T1" fmla="*/ 70 h 625"/>
                <a:gd name="T2" fmla="*/ 442 w 668"/>
                <a:gd name="T3" fmla="*/ 43 h 625"/>
                <a:gd name="T4" fmla="*/ 111 w 668"/>
                <a:gd name="T5" fmla="*/ 474 h 625"/>
                <a:gd name="T6" fmla="*/ 94 w 668"/>
                <a:gd name="T7" fmla="*/ 444 h 625"/>
                <a:gd name="T8" fmla="*/ 38 w 668"/>
                <a:gd name="T9" fmla="*/ 605 h 625"/>
                <a:gd name="T10" fmla="*/ 101 w 668"/>
                <a:gd name="T11" fmla="*/ 568 h 625"/>
                <a:gd name="T12" fmla="*/ 190 w 668"/>
                <a:gd name="T13" fmla="*/ 539 h 625"/>
                <a:gd name="T14" fmla="*/ 437 w 668"/>
                <a:gd name="T15" fmla="*/ 275 h 625"/>
                <a:gd name="T16" fmla="*/ 628 w 668"/>
                <a:gd name="T17" fmla="*/ 182 h 625"/>
                <a:gd name="T18" fmla="*/ 642 w 668"/>
                <a:gd name="T19" fmla="*/ 206 h 625"/>
                <a:gd name="T20" fmla="*/ 590 w 668"/>
                <a:gd name="T21" fmla="*/ 7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8" h="625">
                  <a:moveTo>
                    <a:pt x="590" y="70"/>
                  </a:moveTo>
                  <a:cubicBezTo>
                    <a:pt x="548" y="41"/>
                    <a:pt x="507" y="28"/>
                    <a:pt x="442" y="43"/>
                  </a:cubicBezTo>
                  <a:cubicBezTo>
                    <a:pt x="353" y="71"/>
                    <a:pt x="169" y="200"/>
                    <a:pt x="111" y="474"/>
                  </a:cubicBezTo>
                  <a:cubicBezTo>
                    <a:pt x="103" y="502"/>
                    <a:pt x="110" y="447"/>
                    <a:pt x="94" y="444"/>
                  </a:cubicBezTo>
                  <a:cubicBezTo>
                    <a:pt x="33" y="433"/>
                    <a:pt x="0" y="549"/>
                    <a:pt x="38" y="605"/>
                  </a:cubicBezTo>
                  <a:cubicBezTo>
                    <a:pt x="51" y="625"/>
                    <a:pt x="63" y="587"/>
                    <a:pt x="101" y="568"/>
                  </a:cubicBezTo>
                  <a:cubicBezTo>
                    <a:pt x="134" y="550"/>
                    <a:pt x="182" y="554"/>
                    <a:pt x="190" y="539"/>
                  </a:cubicBezTo>
                  <a:cubicBezTo>
                    <a:pt x="294" y="322"/>
                    <a:pt x="446" y="290"/>
                    <a:pt x="437" y="275"/>
                  </a:cubicBezTo>
                  <a:cubicBezTo>
                    <a:pt x="328" y="104"/>
                    <a:pt x="593" y="0"/>
                    <a:pt x="628" y="182"/>
                  </a:cubicBezTo>
                  <a:cubicBezTo>
                    <a:pt x="631" y="199"/>
                    <a:pt x="632" y="210"/>
                    <a:pt x="642" y="206"/>
                  </a:cubicBezTo>
                  <a:cubicBezTo>
                    <a:pt x="668" y="200"/>
                    <a:pt x="640" y="106"/>
                    <a:pt x="590" y="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13"/>
            <p:cNvSpPr>
              <a:spLocks/>
            </p:cNvSpPr>
            <p:nvPr/>
          </p:nvSpPr>
          <p:spPr bwMode="auto">
            <a:xfrm>
              <a:off x="8858250" y="-342900"/>
              <a:ext cx="1263650" cy="1360488"/>
            </a:xfrm>
            <a:custGeom>
              <a:avLst/>
              <a:gdLst>
                <a:gd name="T0" fmla="*/ 149 w 336"/>
                <a:gd name="T1" fmla="*/ 29 h 362"/>
                <a:gd name="T2" fmla="*/ 80 w 336"/>
                <a:gd name="T3" fmla="*/ 24 h 362"/>
                <a:gd name="T4" fmla="*/ 168 w 336"/>
                <a:gd name="T5" fmla="*/ 139 h 362"/>
                <a:gd name="T6" fmla="*/ 243 w 336"/>
                <a:gd name="T7" fmla="*/ 167 h 362"/>
                <a:gd name="T8" fmla="*/ 138 w 336"/>
                <a:gd name="T9" fmla="*/ 181 h 362"/>
                <a:gd name="T10" fmla="*/ 0 w 336"/>
                <a:gd name="T11" fmla="*/ 242 h 362"/>
                <a:gd name="T12" fmla="*/ 15 w 336"/>
                <a:gd name="T13" fmla="*/ 284 h 362"/>
                <a:gd name="T14" fmla="*/ 153 w 336"/>
                <a:gd name="T15" fmla="*/ 341 h 362"/>
                <a:gd name="T16" fmla="*/ 208 w 336"/>
                <a:gd name="T17" fmla="*/ 292 h 362"/>
                <a:gd name="T18" fmla="*/ 134 w 336"/>
                <a:gd name="T19" fmla="*/ 276 h 362"/>
                <a:gd name="T20" fmla="*/ 149 w 336"/>
                <a:gd name="T21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6" h="362">
                  <a:moveTo>
                    <a:pt x="149" y="29"/>
                  </a:moveTo>
                  <a:cubicBezTo>
                    <a:pt x="136" y="0"/>
                    <a:pt x="86" y="0"/>
                    <a:pt x="80" y="24"/>
                  </a:cubicBezTo>
                  <a:cubicBezTo>
                    <a:pt x="136" y="12"/>
                    <a:pt x="176" y="88"/>
                    <a:pt x="168" y="139"/>
                  </a:cubicBezTo>
                  <a:cubicBezTo>
                    <a:pt x="206" y="191"/>
                    <a:pt x="252" y="147"/>
                    <a:pt x="243" y="167"/>
                  </a:cubicBezTo>
                  <a:cubicBezTo>
                    <a:pt x="221" y="214"/>
                    <a:pt x="151" y="164"/>
                    <a:pt x="138" y="181"/>
                  </a:cubicBezTo>
                  <a:cubicBezTo>
                    <a:pt x="97" y="213"/>
                    <a:pt x="51" y="235"/>
                    <a:pt x="0" y="242"/>
                  </a:cubicBezTo>
                  <a:cubicBezTo>
                    <a:pt x="10" y="254"/>
                    <a:pt x="15" y="267"/>
                    <a:pt x="15" y="284"/>
                  </a:cubicBezTo>
                  <a:cubicBezTo>
                    <a:pt x="60" y="279"/>
                    <a:pt x="116" y="278"/>
                    <a:pt x="153" y="341"/>
                  </a:cubicBezTo>
                  <a:cubicBezTo>
                    <a:pt x="196" y="362"/>
                    <a:pt x="219" y="317"/>
                    <a:pt x="208" y="292"/>
                  </a:cubicBezTo>
                  <a:cubicBezTo>
                    <a:pt x="178" y="301"/>
                    <a:pt x="143" y="294"/>
                    <a:pt x="134" y="276"/>
                  </a:cubicBezTo>
                  <a:cubicBezTo>
                    <a:pt x="322" y="316"/>
                    <a:pt x="336" y="11"/>
                    <a:pt x="14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14"/>
            <p:cNvSpPr>
              <a:spLocks/>
            </p:cNvSpPr>
            <p:nvPr/>
          </p:nvSpPr>
          <p:spPr bwMode="auto">
            <a:xfrm>
              <a:off x="6140450" y="4105275"/>
              <a:ext cx="319088" cy="871538"/>
            </a:xfrm>
            <a:custGeom>
              <a:avLst/>
              <a:gdLst>
                <a:gd name="T0" fmla="*/ 63 w 85"/>
                <a:gd name="T1" fmla="*/ 6 h 232"/>
                <a:gd name="T2" fmla="*/ 51 w 85"/>
                <a:gd name="T3" fmla="*/ 230 h 232"/>
                <a:gd name="T4" fmla="*/ 85 w 85"/>
                <a:gd name="T5" fmla="*/ 0 h 232"/>
                <a:gd name="T6" fmla="*/ 63 w 85"/>
                <a:gd name="T7" fmla="*/ 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232">
                  <a:moveTo>
                    <a:pt x="63" y="6"/>
                  </a:moveTo>
                  <a:cubicBezTo>
                    <a:pt x="35" y="27"/>
                    <a:pt x="0" y="213"/>
                    <a:pt x="51" y="230"/>
                  </a:cubicBezTo>
                  <a:cubicBezTo>
                    <a:pt x="62" y="232"/>
                    <a:pt x="31" y="142"/>
                    <a:pt x="85" y="0"/>
                  </a:cubicBezTo>
                  <a:cubicBezTo>
                    <a:pt x="77" y="6"/>
                    <a:pt x="69" y="7"/>
                    <a:pt x="6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15"/>
            <p:cNvSpPr>
              <a:spLocks/>
            </p:cNvSpPr>
            <p:nvPr/>
          </p:nvSpPr>
          <p:spPr bwMode="auto">
            <a:xfrm>
              <a:off x="8869363" y="-279400"/>
              <a:ext cx="488950" cy="290513"/>
            </a:xfrm>
            <a:custGeom>
              <a:avLst/>
              <a:gdLst>
                <a:gd name="T0" fmla="*/ 0 w 130"/>
                <a:gd name="T1" fmla="*/ 52 h 77"/>
                <a:gd name="T2" fmla="*/ 130 w 130"/>
                <a:gd name="T3" fmla="*/ 77 h 77"/>
                <a:gd name="T4" fmla="*/ 0 w 130"/>
                <a:gd name="T5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7">
                  <a:moveTo>
                    <a:pt x="0" y="52"/>
                  </a:moveTo>
                  <a:cubicBezTo>
                    <a:pt x="39" y="42"/>
                    <a:pt x="117" y="66"/>
                    <a:pt x="130" y="77"/>
                  </a:cubicBezTo>
                  <a:cubicBezTo>
                    <a:pt x="119" y="26"/>
                    <a:pt x="42" y="0"/>
                    <a:pt x="0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16"/>
            <p:cNvSpPr>
              <a:spLocks noEditPoints="1"/>
            </p:cNvSpPr>
            <p:nvPr/>
          </p:nvSpPr>
          <p:spPr bwMode="auto">
            <a:xfrm>
              <a:off x="7654925" y="-496888"/>
              <a:ext cx="831850" cy="687388"/>
            </a:xfrm>
            <a:custGeom>
              <a:avLst/>
              <a:gdLst>
                <a:gd name="T0" fmla="*/ 221 w 221"/>
                <a:gd name="T1" fmla="*/ 124 h 183"/>
                <a:gd name="T2" fmla="*/ 99 w 221"/>
                <a:gd name="T3" fmla="*/ 19 h 183"/>
                <a:gd name="T4" fmla="*/ 58 w 221"/>
                <a:gd name="T5" fmla="*/ 183 h 183"/>
                <a:gd name="T6" fmla="*/ 221 w 221"/>
                <a:gd name="T7" fmla="*/ 124 h 183"/>
                <a:gd name="T8" fmla="*/ 178 w 221"/>
                <a:gd name="T9" fmla="*/ 138 h 183"/>
                <a:gd name="T10" fmla="*/ 153 w 221"/>
                <a:gd name="T11" fmla="*/ 97 h 183"/>
                <a:gd name="T12" fmla="*/ 135 w 221"/>
                <a:gd name="T13" fmla="*/ 133 h 183"/>
                <a:gd name="T14" fmla="*/ 98 w 221"/>
                <a:gd name="T15" fmla="*/ 111 h 183"/>
                <a:gd name="T16" fmla="*/ 105 w 221"/>
                <a:gd name="T17" fmla="*/ 156 h 183"/>
                <a:gd name="T18" fmla="*/ 68 w 221"/>
                <a:gd name="T19" fmla="*/ 154 h 183"/>
                <a:gd name="T20" fmla="*/ 78 w 221"/>
                <a:gd name="T21" fmla="*/ 55 h 183"/>
                <a:gd name="T22" fmla="*/ 125 w 221"/>
                <a:gd name="T23" fmla="*/ 84 h 183"/>
                <a:gd name="T24" fmla="*/ 143 w 221"/>
                <a:gd name="T25" fmla="*/ 35 h 183"/>
                <a:gd name="T26" fmla="*/ 200 w 221"/>
                <a:gd name="T27" fmla="*/ 118 h 183"/>
                <a:gd name="T28" fmla="*/ 178 w 221"/>
                <a:gd name="T29" fmla="*/ 13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1" h="183">
                  <a:moveTo>
                    <a:pt x="221" y="124"/>
                  </a:moveTo>
                  <a:cubicBezTo>
                    <a:pt x="215" y="35"/>
                    <a:pt x="152" y="0"/>
                    <a:pt x="99" y="19"/>
                  </a:cubicBezTo>
                  <a:cubicBezTo>
                    <a:pt x="39" y="44"/>
                    <a:pt x="0" y="111"/>
                    <a:pt x="58" y="183"/>
                  </a:cubicBezTo>
                  <a:cubicBezTo>
                    <a:pt x="134" y="173"/>
                    <a:pt x="219" y="130"/>
                    <a:pt x="221" y="124"/>
                  </a:cubicBezTo>
                  <a:close/>
                  <a:moveTo>
                    <a:pt x="178" y="138"/>
                  </a:moveTo>
                  <a:cubicBezTo>
                    <a:pt x="174" y="138"/>
                    <a:pt x="162" y="106"/>
                    <a:pt x="153" y="97"/>
                  </a:cubicBezTo>
                  <a:cubicBezTo>
                    <a:pt x="146" y="106"/>
                    <a:pt x="139" y="134"/>
                    <a:pt x="135" y="133"/>
                  </a:cubicBezTo>
                  <a:cubicBezTo>
                    <a:pt x="130" y="130"/>
                    <a:pt x="109" y="112"/>
                    <a:pt x="98" y="111"/>
                  </a:cubicBezTo>
                  <a:cubicBezTo>
                    <a:pt x="99" y="127"/>
                    <a:pt x="102" y="141"/>
                    <a:pt x="105" y="156"/>
                  </a:cubicBezTo>
                  <a:cubicBezTo>
                    <a:pt x="99" y="161"/>
                    <a:pt x="71" y="162"/>
                    <a:pt x="68" y="154"/>
                  </a:cubicBezTo>
                  <a:cubicBezTo>
                    <a:pt x="68" y="114"/>
                    <a:pt x="73" y="55"/>
                    <a:pt x="78" y="55"/>
                  </a:cubicBezTo>
                  <a:cubicBezTo>
                    <a:pt x="82" y="55"/>
                    <a:pt x="111" y="77"/>
                    <a:pt x="125" y="84"/>
                  </a:cubicBezTo>
                  <a:cubicBezTo>
                    <a:pt x="125" y="81"/>
                    <a:pt x="135" y="34"/>
                    <a:pt x="143" y="35"/>
                  </a:cubicBezTo>
                  <a:cubicBezTo>
                    <a:pt x="149" y="37"/>
                    <a:pt x="199" y="109"/>
                    <a:pt x="200" y="118"/>
                  </a:cubicBezTo>
                  <a:cubicBezTo>
                    <a:pt x="199" y="121"/>
                    <a:pt x="196" y="133"/>
                    <a:pt x="178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17"/>
            <p:cNvSpPr>
              <a:spLocks/>
            </p:cNvSpPr>
            <p:nvPr/>
          </p:nvSpPr>
          <p:spPr bwMode="auto">
            <a:xfrm>
              <a:off x="9501188" y="2862263"/>
              <a:ext cx="617538" cy="1250950"/>
            </a:xfrm>
            <a:custGeom>
              <a:avLst/>
              <a:gdLst>
                <a:gd name="T0" fmla="*/ 76 w 164"/>
                <a:gd name="T1" fmla="*/ 213 h 333"/>
                <a:gd name="T2" fmla="*/ 120 w 164"/>
                <a:gd name="T3" fmla="*/ 23 h 333"/>
                <a:gd name="T4" fmla="*/ 0 w 164"/>
                <a:gd name="T5" fmla="*/ 297 h 333"/>
                <a:gd name="T6" fmla="*/ 76 w 164"/>
                <a:gd name="T7" fmla="*/ 21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333">
                  <a:moveTo>
                    <a:pt x="76" y="213"/>
                  </a:moveTo>
                  <a:cubicBezTo>
                    <a:pt x="164" y="134"/>
                    <a:pt x="157" y="0"/>
                    <a:pt x="120" y="23"/>
                  </a:cubicBezTo>
                  <a:cubicBezTo>
                    <a:pt x="116" y="76"/>
                    <a:pt x="55" y="231"/>
                    <a:pt x="0" y="297"/>
                  </a:cubicBezTo>
                  <a:cubicBezTo>
                    <a:pt x="46" y="333"/>
                    <a:pt x="67" y="232"/>
                    <a:pt x="76" y="2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18"/>
            <p:cNvSpPr>
              <a:spLocks/>
            </p:cNvSpPr>
            <p:nvPr/>
          </p:nvSpPr>
          <p:spPr bwMode="auto">
            <a:xfrm>
              <a:off x="7181850" y="-23813"/>
              <a:ext cx="2192338" cy="936625"/>
            </a:xfrm>
            <a:custGeom>
              <a:avLst/>
              <a:gdLst>
                <a:gd name="T0" fmla="*/ 411 w 583"/>
                <a:gd name="T1" fmla="*/ 7 h 249"/>
                <a:gd name="T2" fmla="*/ 253 w 583"/>
                <a:gd name="T3" fmla="*/ 57 h 249"/>
                <a:gd name="T4" fmla="*/ 12 w 583"/>
                <a:gd name="T5" fmla="*/ 225 h 249"/>
                <a:gd name="T6" fmla="*/ 221 w 583"/>
                <a:gd name="T7" fmla="*/ 186 h 249"/>
                <a:gd name="T8" fmla="*/ 529 w 583"/>
                <a:gd name="T9" fmla="*/ 55 h 249"/>
                <a:gd name="T10" fmla="*/ 580 w 583"/>
                <a:gd name="T11" fmla="*/ 44 h 249"/>
                <a:gd name="T12" fmla="*/ 411 w 583"/>
                <a:gd name="T13" fmla="*/ 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249">
                  <a:moveTo>
                    <a:pt x="411" y="7"/>
                  </a:moveTo>
                  <a:cubicBezTo>
                    <a:pt x="349" y="11"/>
                    <a:pt x="336" y="35"/>
                    <a:pt x="253" y="57"/>
                  </a:cubicBezTo>
                  <a:cubicBezTo>
                    <a:pt x="158" y="83"/>
                    <a:pt x="52" y="147"/>
                    <a:pt x="12" y="225"/>
                  </a:cubicBezTo>
                  <a:cubicBezTo>
                    <a:pt x="0" y="249"/>
                    <a:pt x="137" y="238"/>
                    <a:pt x="221" y="186"/>
                  </a:cubicBezTo>
                  <a:cubicBezTo>
                    <a:pt x="320" y="125"/>
                    <a:pt x="392" y="66"/>
                    <a:pt x="529" y="55"/>
                  </a:cubicBezTo>
                  <a:cubicBezTo>
                    <a:pt x="542" y="54"/>
                    <a:pt x="577" y="58"/>
                    <a:pt x="580" y="44"/>
                  </a:cubicBezTo>
                  <a:cubicBezTo>
                    <a:pt x="583" y="33"/>
                    <a:pt x="525" y="0"/>
                    <a:pt x="411" y="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19"/>
            <p:cNvSpPr>
              <a:spLocks/>
            </p:cNvSpPr>
            <p:nvPr/>
          </p:nvSpPr>
          <p:spPr bwMode="auto">
            <a:xfrm>
              <a:off x="5764213" y="2609850"/>
              <a:ext cx="1320800" cy="1544638"/>
            </a:xfrm>
            <a:custGeom>
              <a:avLst/>
              <a:gdLst>
                <a:gd name="T0" fmla="*/ 9 w 351"/>
                <a:gd name="T1" fmla="*/ 238 h 411"/>
                <a:gd name="T2" fmla="*/ 252 w 351"/>
                <a:gd name="T3" fmla="*/ 325 h 411"/>
                <a:gd name="T4" fmla="*/ 209 w 351"/>
                <a:gd name="T5" fmla="*/ 326 h 411"/>
                <a:gd name="T6" fmla="*/ 258 w 351"/>
                <a:gd name="T7" fmla="*/ 267 h 411"/>
                <a:gd name="T8" fmla="*/ 246 w 351"/>
                <a:gd name="T9" fmla="*/ 291 h 411"/>
                <a:gd name="T10" fmla="*/ 267 w 351"/>
                <a:gd name="T11" fmla="*/ 132 h 411"/>
                <a:gd name="T12" fmla="*/ 295 w 351"/>
                <a:gd name="T13" fmla="*/ 138 h 411"/>
                <a:gd name="T14" fmla="*/ 92 w 351"/>
                <a:gd name="T15" fmla="*/ 71 h 411"/>
                <a:gd name="T16" fmla="*/ 129 w 351"/>
                <a:gd name="T17" fmla="*/ 77 h 411"/>
                <a:gd name="T18" fmla="*/ 9 w 351"/>
                <a:gd name="T19" fmla="*/ 238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1" h="411">
                  <a:moveTo>
                    <a:pt x="9" y="238"/>
                  </a:moveTo>
                  <a:cubicBezTo>
                    <a:pt x="16" y="330"/>
                    <a:pt x="174" y="411"/>
                    <a:pt x="252" y="325"/>
                  </a:cubicBezTo>
                  <a:cubicBezTo>
                    <a:pt x="229" y="285"/>
                    <a:pt x="216" y="345"/>
                    <a:pt x="209" y="326"/>
                  </a:cubicBezTo>
                  <a:cubicBezTo>
                    <a:pt x="197" y="296"/>
                    <a:pt x="267" y="226"/>
                    <a:pt x="258" y="267"/>
                  </a:cubicBezTo>
                  <a:cubicBezTo>
                    <a:pt x="255" y="278"/>
                    <a:pt x="249" y="282"/>
                    <a:pt x="246" y="291"/>
                  </a:cubicBezTo>
                  <a:cubicBezTo>
                    <a:pt x="351" y="312"/>
                    <a:pt x="316" y="158"/>
                    <a:pt x="267" y="132"/>
                  </a:cubicBezTo>
                  <a:cubicBezTo>
                    <a:pt x="246" y="120"/>
                    <a:pt x="273" y="114"/>
                    <a:pt x="295" y="138"/>
                  </a:cubicBezTo>
                  <a:cubicBezTo>
                    <a:pt x="303" y="60"/>
                    <a:pt x="108" y="0"/>
                    <a:pt x="92" y="71"/>
                  </a:cubicBezTo>
                  <a:cubicBezTo>
                    <a:pt x="90" y="81"/>
                    <a:pt x="119" y="67"/>
                    <a:pt x="129" y="77"/>
                  </a:cubicBezTo>
                  <a:cubicBezTo>
                    <a:pt x="143" y="96"/>
                    <a:pt x="0" y="72"/>
                    <a:pt x="9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20"/>
            <p:cNvSpPr>
              <a:spLocks/>
            </p:cNvSpPr>
            <p:nvPr/>
          </p:nvSpPr>
          <p:spPr bwMode="auto">
            <a:xfrm>
              <a:off x="6986588" y="2139950"/>
              <a:ext cx="233363" cy="112713"/>
            </a:xfrm>
            <a:custGeom>
              <a:avLst/>
              <a:gdLst>
                <a:gd name="T0" fmla="*/ 10 w 62"/>
                <a:gd name="T1" fmla="*/ 19 h 30"/>
                <a:gd name="T2" fmla="*/ 59 w 62"/>
                <a:gd name="T3" fmla="*/ 22 h 30"/>
                <a:gd name="T4" fmla="*/ 10 w 62"/>
                <a:gd name="T5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0">
                  <a:moveTo>
                    <a:pt x="10" y="19"/>
                  </a:moveTo>
                  <a:cubicBezTo>
                    <a:pt x="0" y="28"/>
                    <a:pt x="62" y="30"/>
                    <a:pt x="59" y="22"/>
                  </a:cubicBezTo>
                  <a:cubicBezTo>
                    <a:pt x="54" y="5"/>
                    <a:pt x="32" y="0"/>
                    <a:pt x="10" y="19"/>
                  </a:cubicBezTo>
                  <a:close/>
                </a:path>
              </a:pathLst>
            </a:custGeom>
            <a:solidFill>
              <a:srgbClr val="57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21"/>
            <p:cNvSpPr>
              <a:spLocks/>
            </p:cNvSpPr>
            <p:nvPr/>
          </p:nvSpPr>
          <p:spPr bwMode="auto">
            <a:xfrm>
              <a:off x="7983538" y="2062163"/>
              <a:ext cx="473075" cy="385763"/>
            </a:xfrm>
            <a:custGeom>
              <a:avLst/>
              <a:gdLst>
                <a:gd name="T0" fmla="*/ 26 w 126"/>
                <a:gd name="T1" fmla="*/ 11 h 103"/>
                <a:gd name="T2" fmla="*/ 94 w 126"/>
                <a:gd name="T3" fmla="*/ 51 h 103"/>
                <a:gd name="T4" fmla="*/ 115 w 126"/>
                <a:gd name="T5" fmla="*/ 13 h 103"/>
                <a:gd name="T6" fmla="*/ 96 w 126"/>
                <a:gd name="T7" fmla="*/ 45 h 103"/>
                <a:gd name="T8" fmla="*/ 26 w 126"/>
                <a:gd name="T9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03">
                  <a:moveTo>
                    <a:pt x="26" y="11"/>
                  </a:moveTo>
                  <a:cubicBezTo>
                    <a:pt x="0" y="85"/>
                    <a:pt x="67" y="103"/>
                    <a:pt x="94" y="51"/>
                  </a:cubicBezTo>
                  <a:cubicBezTo>
                    <a:pt x="126" y="44"/>
                    <a:pt x="122" y="16"/>
                    <a:pt x="115" y="13"/>
                  </a:cubicBezTo>
                  <a:cubicBezTo>
                    <a:pt x="107" y="9"/>
                    <a:pt x="78" y="8"/>
                    <a:pt x="96" y="45"/>
                  </a:cubicBezTo>
                  <a:cubicBezTo>
                    <a:pt x="72" y="21"/>
                    <a:pt x="30" y="0"/>
                    <a:pt x="26" y="11"/>
                  </a:cubicBezTo>
                  <a:close/>
                </a:path>
              </a:pathLst>
            </a:custGeom>
            <a:solidFill>
              <a:srgbClr val="D92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22"/>
            <p:cNvSpPr>
              <a:spLocks/>
            </p:cNvSpPr>
            <p:nvPr/>
          </p:nvSpPr>
          <p:spPr bwMode="auto">
            <a:xfrm>
              <a:off x="6516688" y="2238375"/>
              <a:ext cx="1085850" cy="668338"/>
            </a:xfrm>
            <a:custGeom>
              <a:avLst/>
              <a:gdLst>
                <a:gd name="T0" fmla="*/ 93 w 289"/>
                <a:gd name="T1" fmla="*/ 170 h 178"/>
                <a:gd name="T2" fmla="*/ 242 w 289"/>
                <a:gd name="T3" fmla="*/ 85 h 178"/>
                <a:gd name="T4" fmla="*/ 0 w 289"/>
                <a:gd name="T5" fmla="*/ 108 h 178"/>
                <a:gd name="T6" fmla="*/ 93 w 289"/>
                <a:gd name="T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178">
                  <a:moveTo>
                    <a:pt x="93" y="170"/>
                  </a:moveTo>
                  <a:cubicBezTo>
                    <a:pt x="99" y="178"/>
                    <a:pt x="215" y="107"/>
                    <a:pt x="242" y="85"/>
                  </a:cubicBezTo>
                  <a:cubicBezTo>
                    <a:pt x="289" y="46"/>
                    <a:pt x="106" y="0"/>
                    <a:pt x="0" y="108"/>
                  </a:cubicBezTo>
                  <a:cubicBezTo>
                    <a:pt x="51" y="128"/>
                    <a:pt x="79" y="151"/>
                    <a:pt x="93" y="1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23"/>
            <p:cNvSpPr>
              <a:spLocks/>
            </p:cNvSpPr>
            <p:nvPr/>
          </p:nvSpPr>
          <p:spPr bwMode="auto">
            <a:xfrm>
              <a:off x="8858250" y="4029075"/>
              <a:ext cx="41275" cy="7938"/>
            </a:xfrm>
            <a:custGeom>
              <a:avLst/>
              <a:gdLst>
                <a:gd name="T0" fmla="*/ 0 w 11"/>
                <a:gd name="T1" fmla="*/ 2 h 2"/>
                <a:gd name="T2" fmla="*/ 11 w 11"/>
                <a:gd name="T3" fmla="*/ 2 h 2"/>
                <a:gd name="T4" fmla="*/ 0 w 1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">
                  <a:moveTo>
                    <a:pt x="0" y="2"/>
                  </a:moveTo>
                  <a:cubicBezTo>
                    <a:pt x="4" y="2"/>
                    <a:pt x="7" y="2"/>
                    <a:pt x="11" y="2"/>
                  </a:cubicBezTo>
                  <a:cubicBezTo>
                    <a:pt x="8" y="0"/>
                    <a:pt x="4" y="0"/>
                    <a:pt x="0" y="2"/>
                  </a:cubicBezTo>
                  <a:close/>
                </a:path>
              </a:pathLst>
            </a:custGeom>
            <a:solidFill>
              <a:srgbClr val="171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24"/>
            <p:cNvSpPr>
              <a:spLocks/>
            </p:cNvSpPr>
            <p:nvPr/>
          </p:nvSpPr>
          <p:spPr bwMode="auto">
            <a:xfrm>
              <a:off x="8791575" y="2733675"/>
              <a:ext cx="258763" cy="563563"/>
            </a:xfrm>
            <a:custGeom>
              <a:avLst/>
              <a:gdLst>
                <a:gd name="T0" fmla="*/ 4 w 69"/>
                <a:gd name="T1" fmla="*/ 54 h 150"/>
                <a:gd name="T2" fmla="*/ 63 w 69"/>
                <a:gd name="T3" fmla="*/ 134 h 150"/>
                <a:gd name="T4" fmla="*/ 4 w 69"/>
                <a:gd name="T5" fmla="*/ 5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150">
                  <a:moveTo>
                    <a:pt x="4" y="54"/>
                  </a:moveTo>
                  <a:cubicBezTo>
                    <a:pt x="18" y="141"/>
                    <a:pt x="60" y="150"/>
                    <a:pt x="63" y="134"/>
                  </a:cubicBezTo>
                  <a:cubicBezTo>
                    <a:pt x="69" y="81"/>
                    <a:pt x="0" y="0"/>
                    <a:pt x="4" y="54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25"/>
            <p:cNvSpPr>
              <a:spLocks/>
            </p:cNvSpPr>
            <p:nvPr/>
          </p:nvSpPr>
          <p:spPr bwMode="auto">
            <a:xfrm>
              <a:off x="6305550" y="3781425"/>
              <a:ext cx="1041400" cy="1536700"/>
            </a:xfrm>
            <a:custGeom>
              <a:avLst/>
              <a:gdLst>
                <a:gd name="T0" fmla="*/ 221 w 277"/>
                <a:gd name="T1" fmla="*/ 228 h 409"/>
                <a:gd name="T2" fmla="*/ 254 w 277"/>
                <a:gd name="T3" fmla="*/ 49 h 409"/>
                <a:gd name="T4" fmla="*/ 207 w 277"/>
                <a:gd name="T5" fmla="*/ 153 h 409"/>
                <a:gd name="T6" fmla="*/ 219 w 277"/>
                <a:gd name="T7" fmla="*/ 29 h 409"/>
                <a:gd name="T8" fmla="*/ 163 w 277"/>
                <a:gd name="T9" fmla="*/ 5 h 409"/>
                <a:gd name="T10" fmla="*/ 65 w 277"/>
                <a:gd name="T11" fmla="*/ 80 h 409"/>
                <a:gd name="T12" fmla="*/ 53 w 277"/>
                <a:gd name="T13" fmla="*/ 338 h 409"/>
                <a:gd name="T14" fmla="*/ 221 w 277"/>
                <a:gd name="T15" fmla="*/ 22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7" h="409">
                  <a:moveTo>
                    <a:pt x="221" y="228"/>
                  </a:moveTo>
                  <a:cubicBezTo>
                    <a:pt x="275" y="229"/>
                    <a:pt x="277" y="52"/>
                    <a:pt x="254" y="49"/>
                  </a:cubicBezTo>
                  <a:cubicBezTo>
                    <a:pt x="214" y="44"/>
                    <a:pt x="223" y="142"/>
                    <a:pt x="207" y="153"/>
                  </a:cubicBezTo>
                  <a:cubicBezTo>
                    <a:pt x="202" y="141"/>
                    <a:pt x="213" y="46"/>
                    <a:pt x="219" y="29"/>
                  </a:cubicBezTo>
                  <a:cubicBezTo>
                    <a:pt x="204" y="7"/>
                    <a:pt x="184" y="0"/>
                    <a:pt x="163" y="5"/>
                  </a:cubicBezTo>
                  <a:cubicBezTo>
                    <a:pt x="150" y="7"/>
                    <a:pt x="113" y="63"/>
                    <a:pt x="65" y="80"/>
                  </a:cubicBezTo>
                  <a:cubicBezTo>
                    <a:pt x="58" y="95"/>
                    <a:pt x="0" y="281"/>
                    <a:pt x="53" y="338"/>
                  </a:cubicBezTo>
                  <a:cubicBezTo>
                    <a:pt x="119" y="409"/>
                    <a:pt x="225" y="355"/>
                    <a:pt x="221" y="228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26"/>
            <p:cNvSpPr>
              <a:spLocks/>
            </p:cNvSpPr>
            <p:nvPr/>
          </p:nvSpPr>
          <p:spPr bwMode="auto">
            <a:xfrm>
              <a:off x="7816850" y="1416050"/>
              <a:ext cx="1249363" cy="717550"/>
            </a:xfrm>
            <a:custGeom>
              <a:avLst/>
              <a:gdLst>
                <a:gd name="T0" fmla="*/ 317 w 332"/>
                <a:gd name="T1" fmla="*/ 98 h 191"/>
                <a:gd name="T2" fmla="*/ 232 w 332"/>
                <a:gd name="T3" fmla="*/ 94 h 191"/>
                <a:gd name="T4" fmla="*/ 173 w 332"/>
                <a:gd name="T5" fmla="*/ 60 h 191"/>
                <a:gd name="T6" fmla="*/ 90 w 332"/>
                <a:gd name="T7" fmla="*/ 51 h 191"/>
                <a:gd name="T8" fmla="*/ 12 w 332"/>
                <a:gd name="T9" fmla="*/ 19 h 191"/>
                <a:gd name="T10" fmla="*/ 59 w 332"/>
                <a:gd name="T11" fmla="*/ 111 h 191"/>
                <a:gd name="T12" fmla="*/ 151 w 332"/>
                <a:gd name="T13" fmla="*/ 163 h 191"/>
                <a:gd name="T14" fmla="*/ 202 w 332"/>
                <a:gd name="T15" fmla="*/ 178 h 191"/>
                <a:gd name="T16" fmla="*/ 250 w 332"/>
                <a:gd name="T17" fmla="*/ 156 h 191"/>
                <a:gd name="T18" fmla="*/ 317 w 332"/>
                <a:gd name="T19" fmla="*/ 9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2" h="191">
                  <a:moveTo>
                    <a:pt x="317" y="98"/>
                  </a:moveTo>
                  <a:cubicBezTo>
                    <a:pt x="292" y="91"/>
                    <a:pt x="282" y="108"/>
                    <a:pt x="232" y="94"/>
                  </a:cubicBezTo>
                  <a:cubicBezTo>
                    <a:pt x="214" y="88"/>
                    <a:pt x="193" y="67"/>
                    <a:pt x="173" y="60"/>
                  </a:cubicBezTo>
                  <a:cubicBezTo>
                    <a:pt x="147" y="51"/>
                    <a:pt x="116" y="57"/>
                    <a:pt x="90" y="51"/>
                  </a:cubicBezTo>
                  <a:cubicBezTo>
                    <a:pt x="65" y="44"/>
                    <a:pt x="13" y="0"/>
                    <a:pt x="12" y="19"/>
                  </a:cubicBezTo>
                  <a:cubicBezTo>
                    <a:pt x="0" y="113"/>
                    <a:pt x="54" y="86"/>
                    <a:pt x="59" y="111"/>
                  </a:cubicBezTo>
                  <a:cubicBezTo>
                    <a:pt x="75" y="191"/>
                    <a:pt x="141" y="174"/>
                    <a:pt x="151" y="163"/>
                  </a:cubicBezTo>
                  <a:cubicBezTo>
                    <a:pt x="161" y="153"/>
                    <a:pt x="186" y="178"/>
                    <a:pt x="202" y="178"/>
                  </a:cubicBezTo>
                  <a:cubicBezTo>
                    <a:pt x="228" y="178"/>
                    <a:pt x="236" y="156"/>
                    <a:pt x="250" y="156"/>
                  </a:cubicBezTo>
                  <a:cubicBezTo>
                    <a:pt x="319" y="156"/>
                    <a:pt x="332" y="122"/>
                    <a:pt x="317" y="98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7"/>
            <p:cNvSpPr>
              <a:spLocks/>
            </p:cNvSpPr>
            <p:nvPr/>
          </p:nvSpPr>
          <p:spPr bwMode="auto">
            <a:xfrm>
              <a:off x="7840663" y="2978150"/>
              <a:ext cx="657225" cy="465138"/>
            </a:xfrm>
            <a:custGeom>
              <a:avLst/>
              <a:gdLst>
                <a:gd name="T0" fmla="*/ 83 w 175"/>
                <a:gd name="T1" fmla="*/ 123 h 124"/>
                <a:gd name="T2" fmla="*/ 87 w 175"/>
                <a:gd name="T3" fmla="*/ 0 h 124"/>
                <a:gd name="T4" fmla="*/ 83 w 175"/>
                <a:gd name="T5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" h="124">
                  <a:moveTo>
                    <a:pt x="83" y="123"/>
                  </a:moveTo>
                  <a:cubicBezTo>
                    <a:pt x="175" y="122"/>
                    <a:pt x="157" y="1"/>
                    <a:pt x="87" y="0"/>
                  </a:cubicBezTo>
                  <a:cubicBezTo>
                    <a:pt x="0" y="0"/>
                    <a:pt x="6" y="124"/>
                    <a:pt x="83" y="123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28"/>
            <p:cNvSpPr>
              <a:spLocks noEditPoints="1"/>
            </p:cNvSpPr>
            <p:nvPr/>
          </p:nvSpPr>
          <p:spPr bwMode="auto">
            <a:xfrm>
              <a:off x="7016750" y="2538413"/>
              <a:ext cx="1924050" cy="1712913"/>
            </a:xfrm>
            <a:custGeom>
              <a:avLst/>
              <a:gdLst>
                <a:gd name="T0" fmla="*/ 158 w 512"/>
                <a:gd name="T1" fmla="*/ 438 h 456"/>
                <a:gd name="T2" fmla="*/ 471 w 512"/>
                <a:gd name="T3" fmla="*/ 332 h 456"/>
                <a:gd name="T4" fmla="*/ 508 w 512"/>
                <a:gd name="T5" fmla="*/ 229 h 456"/>
                <a:gd name="T6" fmla="*/ 482 w 512"/>
                <a:gd name="T7" fmla="*/ 181 h 456"/>
                <a:gd name="T8" fmla="*/ 465 w 512"/>
                <a:gd name="T9" fmla="*/ 71 h 456"/>
                <a:gd name="T10" fmla="*/ 390 w 512"/>
                <a:gd name="T11" fmla="*/ 0 h 456"/>
                <a:gd name="T12" fmla="*/ 420 w 512"/>
                <a:gd name="T13" fmla="*/ 63 h 456"/>
                <a:gd name="T14" fmla="*/ 321 w 512"/>
                <a:gd name="T15" fmla="*/ 83 h 456"/>
                <a:gd name="T16" fmla="*/ 256 w 512"/>
                <a:gd name="T17" fmla="*/ 19 h 456"/>
                <a:gd name="T18" fmla="*/ 187 w 512"/>
                <a:gd name="T19" fmla="*/ 4 h 456"/>
                <a:gd name="T20" fmla="*/ 0 w 512"/>
                <a:gd name="T21" fmla="*/ 203 h 456"/>
                <a:gd name="T22" fmla="*/ 3 w 512"/>
                <a:gd name="T23" fmla="*/ 300 h 456"/>
                <a:gd name="T24" fmla="*/ 109 w 512"/>
                <a:gd name="T25" fmla="*/ 369 h 456"/>
                <a:gd name="T26" fmla="*/ 158 w 512"/>
                <a:gd name="T27" fmla="*/ 438 h 456"/>
                <a:gd name="T28" fmla="*/ 299 w 512"/>
                <a:gd name="T29" fmla="*/ 99 h 456"/>
                <a:gd name="T30" fmla="*/ 305 w 512"/>
                <a:gd name="T31" fmla="*/ 259 h 456"/>
                <a:gd name="T32" fmla="*/ 299 w 512"/>
                <a:gd name="T33" fmla="*/ 9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2" h="456">
                  <a:moveTo>
                    <a:pt x="158" y="438"/>
                  </a:moveTo>
                  <a:cubicBezTo>
                    <a:pt x="293" y="456"/>
                    <a:pt x="412" y="410"/>
                    <a:pt x="471" y="332"/>
                  </a:cubicBezTo>
                  <a:cubicBezTo>
                    <a:pt x="492" y="306"/>
                    <a:pt x="512" y="269"/>
                    <a:pt x="508" y="229"/>
                  </a:cubicBezTo>
                  <a:cubicBezTo>
                    <a:pt x="506" y="214"/>
                    <a:pt x="491" y="197"/>
                    <a:pt x="482" y="181"/>
                  </a:cubicBezTo>
                  <a:cubicBezTo>
                    <a:pt x="466" y="152"/>
                    <a:pt x="442" y="107"/>
                    <a:pt x="465" y="71"/>
                  </a:cubicBezTo>
                  <a:cubicBezTo>
                    <a:pt x="442" y="42"/>
                    <a:pt x="423" y="21"/>
                    <a:pt x="390" y="0"/>
                  </a:cubicBezTo>
                  <a:cubicBezTo>
                    <a:pt x="389" y="22"/>
                    <a:pt x="423" y="42"/>
                    <a:pt x="420" y="63"/>
                  </a:cubicBezTo>
                  <a:cubicBezTo>
                    <a:pt x="415" y="90"/>
                    <a:pt x="348" y="89"/>
                    <a:pt x="321" y="83"/>
                  </a:cubicBezTo>
                  <a:cubicBezTo>
                    <a:pt x="290" y="72"/>
                    <a:pt x="283" y="32"/>
                    <a:pt x="256" y="19"/>
                  </a:cubicBezTo>
                  <a:cubicBezTo>
                    <a:pt x="237" y="10"/>
                    <a:pt x="213" y="8"/>
                    <a:pt x="187" y="4"/>
                  </a:cubicBezTo>
                  <a:cubicBezTo>
                    <a:pt x="226" y="91"/>
                    <a:pt x="193" y="280"/>
                    <a:pt x="0" y="203"/>
                  </a:cubicBezTo>
                  <a:cubicBezTo>
                    <a:pt x="11" y="231"/>
                    <a:pt x="10" y="262"/>
                    <a:pt x="3" y="300"/>
                  </a:cubicBezTo>
                  <a:cubicBezTo>
                    <a:pt x="74" y="380"/>
                    <a:pt x="91" y="342"/>
                    <a:pt x="109" y="369"/>
                  </a:cubicBezTo>
                  <a:cubicBezTo>
                    <a:pt x="115" y="385"/>
                    <a:pt x="89" y="428"/>
                    <a:pt x="158" y="438"/>
                  </a:cubicBezTo>
                  <a:close/>
                  <a:moveTo>
                    <a:pt x="299" y="99"/>
                  </a:moveTo>
                  <a:cubicBezTo>
                    <a:pt x="423" y="99"/>
                    <a:pt x="406" y="259"/>
                    <a:pt x="305" y="259"/>
                  </a:cubicBezTo>
                  <a:cubicBezTo>
                    <a:pt x="202" y="259"/>
                    <a:pt x="200" y="99"/>
                    <a:pt x="299" y="99"/>
                  </a:cubicBezTo>
                  <a:close/>
                </a:path>
              </a:pathLst>
            </a:custGeom>
            <a:solidFill>
              <a:srgbClr val="004F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29"/>
            <p:cNvSpPr>
              <a:spLocks/>
            </p:cNvSpPr>
            <p:nvPr/>
          </p:nvSpPr>
          <p:spPr bwMode="auto">
            <a:xfrm>
              <a:off x="8102600" y="2554288"/>
              <a:ext cx="422275" cy="269875"/>
            </a:xfrm>
            <a:custGeom>
              <a:avLst/>
              <a:gdLst>
                <a:gd name="T0" fmla="*/ 34 w 112"/>
                <a:gd name="T1" fmla="*/ 63 h 72"/>
                <a:gd name="T2" fmla="*/ 109 w 112"/>
                <a:gd name="T3" fmla="*/ 56 h 72"/>
                <a:gd name="T4" fmla="*/ 89 w 112"/>
                <a:gd name="T5" fmla="*/ 19 h 72"/>
                <a:gd name="T6" fmla="*/ 9 w 112"/>
                <a:gd name="T7" fmla="*/ 22 h 72"/>
                <a:gd name="T8" fmla="*/ 34 w 112"/>
                <a:gd name="T9" fmla="*/ 6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72">
                  <a:moveTo>
                    <a:pt x="34" y="63"/>
                  </a:moveTo>
                  <a:cubicBezTo>
                    <a:pt x="43" y="71"/>
                    <a:pt x="101" y="72"/>
                    <a:pt x="109" y="56"/>
                  </a:cubicBezTo>
                  <a:cubicBezTo>
                    <a:pt x="112" y="40"/>
                    <a:pt x="97" y="24"/>
                    <a:pt x="89" y="19"/>
                  </a:cubicBezTo>
                  <a:cubicBezTo>
                    <a:pt x="66" y="0"/>
                    <a:pt x="21" y="10"/>
                    <a:pt x="9" y="22"/>
                  </a:cubicBezTo>
                  <a:cubicBezTo>
                    <a:pt x="0" y="36"/>
                    <a:pt x="16" y="49"/>
                    <a:pt x="34" y="6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30"/>
            <p:cNvSpPr>
              <a:spLocks/>
            </p:cNvSpPr>
            <p:nvPr/>
          </p:nvSpPr>
          <p:spPr bwMode="auto">
            <a:xfrm>
              <a:off x="6986588" y="2489200"/>
              <a:ext cx="846138" cy="1060450"/>
            </a:xfrm>
            <a:custGeom>
              <a:avLst/>
              <a:gdLst>
                <a:gd name="T0" fmla="*/ 174 w 225"/>
                <a:gd name="T1" fmla="*/ 14 h 282"/>
                <a:gd name="T2" fmla="*/ 52 w 225"/>
                <a:gd name="T3" fmla="*/ 91 h 282"/>
                <a:gd name="T4" fmla="*/ 0 w 225"/>
                <a:gd name="T5" fmla="*/ 192 h 282"/>
                <a:gd name="T6" fmla="*/ 174 w 225"/>
                <a:gd name="T7" fmla="*/ 1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282">
                  <a:moveTo>
                    <a:pt x="174" y="14"/>
                  </a:moveTo>
                  <a:cubicBezTo>
                    <a:pt x="160" y="0"/>
                    <a:pt x="134" y="52"/>
                    <a:pt x="52" y="91"/>
                  </a:cubicBezTo>
                  <a:cubicBezTo>
                    <a:pt x="28" y="116"/>
                    <a:pt x="23" y="149"/>
                    <a:pt x="0" y="192"/>
                  </a:cubicBezTo>
                  <a:cubicBezTo>
                    <a:pt x="172" y="282"/>
                    <a:pt x="225" y="99"/>
                    <a:pt x="174" y="1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31"/>
            <p:cNvSpPr>
              <a:spLocks/>
            </p:cNvSpPr>
            <p:nvPr/>
          </p:nvSpPr>
          <p:spPr bwMode="auto">
            <a:xfrm>
              <a:off x="8553450" y="2035175"/>
              <a:ext cx="425450" cy="481013"/>
            </a:xfrm>
            <a:custGeom>
              <a:avLst/>
              <a:gdLst>
                <a:gd name="T0" fmla="*/ 64 w 113"/>
                <a:gd name="T1" fmla="*/ 13 h 128"/>
                <a:gd name="T2" fmla="*/ 0 w 113"/>
                <a:gd name="T3" fmla="*/ 112 h 128"/>
                <a:gd name="T4" fmla="*/ 104 w 113"/>
                <a:gd name="T5" fmla="*/ 22 h 128"/>
                <a:gd name="T6" fmla="*/ 64 w 113"/>
                <a:gd name="T7" fmla="*/ 1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128">
                  <a:moveTo>
                    <a:pt x="64" y="13"/>
                  </a:moveTo>
                  <a:cubicBezTo>
                    <a:pt x="42" y="77"/>
                    <a:pt x="4" y="87"/>
                    <a:pt x="0" y="112"/>
                  </a:cubicBezTo>
                  <a:cubicBezTo>
                    <a:pt x="30" y="128"/>
                    <a:pt x="91" y="51"/>
                    <a:pt x="104" y="22"/>
                  </a:cubicBezTo>
                  <a:cubicBezTo>
                    <a:pt x="113" y="0"/>
                    <a:pt x="68" y="0"/>
                    <a:pt x="64" y="1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32"/>
            <p:cNvSpPr>
              <a:spLocks/>
            </p:cNvSpPr>
            <p:nvPr/>
          </p:nvSpPr>
          <p:spPr bwMode="auto">
            <a:xfrm>
              <a:off x="7912100" y="-368300"/>
              <a:ext cx="495300" cy="481013"/>
            </a:xfrm>
            <a:custGeom>
              <a:avLst/>
              <a:gdLst>
                <a:gd name="T0" fmla="*/ 67 w 132"/>
                <a:gd name="T1" fmla="*/ 99 h 128"/>
                <a:gd name="T2" fmla="*/ 30 w 132"/>
                <a:gd name="T3" fmla="*/ 77 h 128"/>
                <a:gd name="T4" fmla="*/ 37 w 132"/>
                <a:gd name="T5" fmla="*/ 122 h 128"/>
                <a:gd name="T6" fmla="*/ 0 w 132"/>
                <a:gd name="T7" fmla="*/ 120 h 128"/>
                <a:gd name="T8" fmla="*/ 10 w 132"/>
                <a:gd name="T9" fmla="*/ 21 h 128"/>
                <a:gd name="T10" fmla="*/ 57 w 132"/>
                <a:gd name="T11" fmla="*/ 50 h 128"/>
                <a:gd name="T12" fmla="*/ 75 w 132"/>
                <a:gd name="T13" fmla="*/ 1 h 128"/>
                <a:gd name="T14" fmla="*/ 132 w 132"/>
                <a:gd name="T15" fmla="*/ 84 h 128"/>
                <a:gd name="T16" fmla="*/ 110 w 132"/>
                <a:gd name="T17" fmla="*/ 104 h 128"/>
                <a:gd name="T18" fmla="*/ 85 w 132"/>
                <a:gd name="T19" fmla="*/ 63 h 128"/>
                <a:gd name="T20" fmla="*/ 67 w 132"/>
                <a:gd name="T21" fmla="*/ 9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128">
                  <a:moveTo>
                    <a:pt x="67" y="99"/>
                  </a:moveTo>
                  <a:cubicBezTo>
                    <a:pt x="62" y="96"/>
                    <a:pt x="41" y="78"/>
                    <a:pt x="30" y="77"/>
                  </a:cubicBezTo>
                  <a:cubicBezTo>
                    <a:pt x="31" y="93"/>
                    <a:pt x="34" y="107"/>
                    <a:pt x="37" y="122"/>
                  </a:cubicBezTo>
                  <a:cubicBezTo>
                    <a:pt x="31" y="127"/>
                    <a:pt x="3" y="128"/>
                    <a:pt x="0" y="120"/>
                  </a:cubicBezTo>
                  <a:cubicBezTo>
                    <a:pt x="0" y="80"/>
                    <a:pt x="5" y="21"/>
                    <a:pt x="10" y="21"/>
                  </a:cubicBezTo>
                  <a:cubicBezTo>
                    <a:pt x="14" y="21"/>
                    <a:pt x="43" y="43"/>
                    <a:pt x="57" y="50"/>
                  </a:cubicBezTo>
                  <a:cubicBezTo>
                    <a:pt x="57" y="47"/>
                    <a:pt x="67" y="0"/>
                    <a:pt x="75" y="1"/>
                  </a:cubicBezTo>
                  <a:cubicBezTo>
                    <a:pt x="81" y="3"/>
                    <a:pt x="131" y="75"/>
                    <a:pt x="132" y="84"/>
                  </a:cubicBezTo>
                  <a:cubicBezTo>
                    <a:pt x="131" y="87"/>
                    <a:pt x="128" y="99"/>
                    <a:pt x="110" y="104"/>
                  </a:cubicBezTo>
                  <a:cubicBezTo>
                    <a:pt x="106" y="104"/>
                    <a:pt x="94" y="72"/>
                    <a:pt x="85" y="63"/>
                  </a:cubicBezTo>
                  <a:cubicBezTo>
                    <a:pt x="78" y="72"/>
                    <a:pt x="71" y="100"/>
                    <a:pt x="67" y="9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09" name="图片 30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211" y="5216526"/>
            <a:ext cx="679190" cy="720000"/>
          </a:xfrm>
          <a:prstGeom prst="rect">
            <a:avLst/>
          </a:prstGeom>
        </p:spPr>
      </p:pic>
      <p:pic>
        <p:nvPicPr>
          <p:cNvPr id="3087" name="图片 30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8723" y="5216526"/>
            <a:ext cx="660496" cy="720000"/>
          </a:xfrm>
          <a:prstGeom prst="rect">
            <a:avLst/>
          </a:prstGeom>
        </p:spPr>
      </p:pic>
      <p:pic>
        <p:nvPicPr>
          <p:cNvPr id="3088" name="图片 308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0164" y="5216526"/>
            <a:ext cx="607869" cy="720000"/>
          </a:xfrm>
          <a:prstGeom prst="rect">
            <a:avLst/>
          </a:prstGeom>
        </p:spPr>
      </p:pic>
      <p:pic>
        <p:nvPicPr>
          <p:cNvPr id="3090" name="图片 308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1563" y="5216526"/>
            <a:ext cx="652408" cy="720000"/>
          </a:xfrm>
          <a:prstGeom prst="rect">
            <a:avLst/>
          </a:prstGeom>
        </p:spPr>
      </p:pic>
      <p:grpSp>
        <p:nvGrpSpPr>
          <p:cNvPr id="19" name="组合 18"/>
          <p:cNvGrpSpPr/>
          <p:nvPr/>
        </p:nvGrpSpPr>
        <p:grpSpPr>
          <a:xfrm>
            <a:off x="-426720" y="5464047"/>
            <a:ext cx="12618720" cy="1582862"/>
            <a:chOff x="-426720" y="5464047"/>
            <a:chExt cx="12618720" cy="1582862"/>
          </a:xfrm>
        </p:grpSpPr>
        <p:grpSp>
          <p:nvGrpSpPr>
            <p:cNvPr id="20" name="组合 19"/>
            <p:cNvGrpSpPr/>
            <p:nvPr/>
          </p:nvGrpSpPr>
          <p:grpSpPr>
            <a:xfrm>
              <a:off x="-426720" y="5464047"/>
              <a:ext cx="980552" cy="1026559"/>
              <a:chOff x="394251" y="169683"/>
              <a:chExt cx="1291056" cy="1351631"/>
            </a:xfrm>
          </p:grpSpPr>
          <p:sp>
            <p:nvSpPr>
              <p:cNvPr id="236" name="矩形 23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7" name="弧形 23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弧形 237"/>
              <p:cNvSpPr/>
              <p:nvPr/>
            </p:nvSpPr>
            <p:spPr>
              <a:xfrm rot="19978713" flipH="1">
                <a:off x="1258248" y="1161314"/>
                <a:ext cx="360001" cy="360000"/>
              </a:xfrm>
              <a:prstGeom prst="arc">
                <a:avLst>
                  <a:gd name="adj1" fmla="val 16839125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9" name="直接连接符 238"/>
              <p:cNvCxnSpPr/>
              <p:nvPr/>
            </p:nvCxnSpPr>
            <p:spPr>
              <a:xfrm>
                <a:off x="1446728" y="1069681"/>
                <a:ext cx="236999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组合 20"/>
            <p:cNvGrpSpPr/>
            <p:nvPr/>
          </p:nvGrpSpPr>
          <p:grpSpPr>
            <a:xfrm>
              <a:off x="128204" y="5464047"/>
              <a:ext cx="980552" cy="1031319"/>
              <a:chOff x="394251" y="169683"/>
              <a:chExt cx="1291056" cy="1357899"/>
            </a:xfrm>
          </p:grpSpPr>
          <p:sp>
            <p:nvSpPr>
              <p:cNvPr id="232" name="矩形 23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3" name="弧形 23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弧形 23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5" name="直接连接符 23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组合 21"/>
            <p:cNvGrpSpPr/>
            <p:nvPr/>
          </p:nvGrpSpPr>
          <p:grpSpPr>
            <a:xfrm>
              <a:off x="683128" y="5464047"/>
              <a:ext cx="980552" cy="1031319"/>
              <a:chOff x="394251" y="169683"/>
              <a:chExt cx="1291056" cy="1357899"/>
            </a:xfrm>
          </p:grpSpPr>
          <p:sp>
            <p:nvSpPr>
              <p:cNvPr id="228" name="矩形 22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9" name="弧形 22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弧形 22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1" name="直接连接符 23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/>
            <p:cNvGrpSpPr/>
            <p:nvPr/>
          </p:nvGrpSpPr>
          <p:grpSpPr>
            <a:xfrm>
              <a:off x="1238052" y="5464047"/>
              <a:ext cx="980552" cy="1031319"/>
              <a:chOff x="394251" y="169683"/>
              <a:chExt cx="1291056" cy="1357899"/>
            </a:xfrm>
          </p:grpSpPr>
          <p:sp>
            <p:nvSpPr>
              <p:cNvPr id="224" name="矩形 22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5" name="弧形 22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弧形 22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7" name="直接连接符 22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组合 23"/>
            <p:cNvGrpSpPr/>
            <p:nvPr/>
          </p:nvGrpSpPr>
          <p:grpSpPr>
            <a:xfrm>
              <a:off x="1792976" y="5464047"/>
              <a:ext cx="980552" cy="1031319"/>
              <a:chOff x="394251" y="169683"/>
              <a:chExt cx="1291056" cy="1357899"/>
            </a:xfrm>
          </p:grpSpPr>
          <p:sp>
            <p:nvSpPr>
              <p:cNvPr id="220" name="矩形 21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1" name="弧形 22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弧形 22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3" name="直接连接符 22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/>
            <p:cNvGrpSpPr/>
            <p:nvPr/>
          </p:nvGrpSpPr>
          <p:grpSpPr>
            <a:xfrm>
              <a:off x="2347900" y="5464047"/>
              <a:ext cx="980552" cy="1031319"/>
              <a:chOff x="394251" y="169683"/>
              <a:chExt cx="1291056" cy="1357899"/>
            </a:xfrm>
          </p:grpSpPr>
          <p:sp>
            <p:nvSpPr>
              <p:cNvPr id="216" name="矩形 21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7" name="弧形 21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弧形 21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9" name="直接连接符 21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合 25"/>
            <p:cNvGrpSpPr/>
            <p:nvPr/>
          </p:nvGrpSpPr>
          <p:grpSpPr>
            <a:xfrm>
              <a:off x="2902824" y="5464047"/>
              <a:ext cx="980552" cy="1031319"/>
              <a:chOff x="394251" y="169683"/>
              <a:chExt cx="1291056" cy="1357899"/>
            </a:xfrm>
          </p:grpSpPr>
          <p:sp>
            <p:nvSpPr>
              <p:cNvPr id="212" name="矩形 21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3" name="弧形 21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弧形 21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5" name="直接连接符 21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组合 26"/>
            <p:cNvGrpSpPr/>
            <p:nvPr/>
          </p:nvGrpSpPr>
          <p:grpSpPr>
            <a:xfrm>
              <a:off x="3457748" y="5464047"/>
              <a:ext cx="980552" cy="1031319"/>
              <a:chOff x="394251" y="169683"/>
              <a:chExt cx="1291056" cy="1357899"/>
            </a:xfrm>
          </p:grpSpPr>
          <p:sp>
            <p:nvSpPr>
              <p:cNvPr id="208" name="矩形 20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9" name="弧形 20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弧形 20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1" name="直接连接符 21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/>
            <p:cNvGrpSpPr/>
            <p:nvPr/>
          </p:nvGrpSpPr>
          <p:grpSpPr>
            <a:xfrm>
              <a:off x="4012672" y="5464047"/>
              <a:ext cx="980552" cy="1031319"/>
              <a:chOff x="394251" y="169683"/>
              <a:chExt cx="1291056" cy="1357899"/>
            </a:xfrm>
          </p:grpSpPr>
          <p:sp>
            <p:nvSpPr>
              <p:cNvPr id="204" name="矩形 20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5" name="弧形 20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弧形 20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7" name="直接连接符 20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组合 28"/>
            <p:cNvGrpSpPr/>
            <p:nvPr/>
          </p:nvGrpSpPr>
          <p:grpSpPr>
            <a:xfrm>
              <a:off x="4567596" y="5464047"/>
              <a:ext cx="980552" cy="1031319"/>
              <a:chOff x="394251" y="169683"/>
              <a:chExt cx="1291056" cy="1357899"/>
            </a:xfrm>
          </p:grpSpPr>
          <p:sp>
            <p:nvSpPr>
              <p:cNvPr id="200" name="矩形 19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弧形 20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弧形 20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3" name="直接连接符 20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组合 29"/>
            <p:cNvGrpSpPr/>
            <p:nvPr/>
          </p:nvGrpSpPr>
          <p:grpSpPr>
            <a:xfrm>
              <a:off x="5122520" y="5464047"/>
              <a:ext cx="980552" cy="1031319"/>
              <a:chOff x="394251" y="169683"/>
              <a:chExt cx="1291056" cy="1357899"/>
            </a:xfrm>
          </p:grpSpPr>
          <p:sp>
            <p:nvSpPr>
              <p:cNvPr id="196" name="矩形 19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7" name="弧形 19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弧形 19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9" name="直接连接符 19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组合 30"/>
            <p:cNvGrpSpPr/>
            <p:nvPr/>
          </p:nvGrpSpPr>
          <p:grpSpPr>
            <a:xfrm>
              <a:off x="5677444" y="5464047"/>
              <a:ext cx="980552" cy="1031319"/>
              <a:chOff x="394251" y="169683"/>
              <a:chExt cx="1291056" cy="1357899"/>
            </a:xfrm>
          </p:grpSpPr>
          <p:sp>
            <p:nvSpPr>
              <p:cNvPr id="192" name="矩形 19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3" name="弧形 19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弧形 19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5" name="直接连接符 19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/>
            <p:cNvGrpSpPr/>
            <p:nvPr/>
          </p:nvGrpSpPr>
          <p:grpSpPr>
            <a:xfrm>
              <a:off x="6232368" y="5464047"/>
              <a:ext cx="980552" cy="1031319"/>
              <a:chOff x="394251" y="169683"/>
              <a:chExt cx="1291056" cy="1357899"/>
            </a:xfrm>
          </p:grpSpPr>
          <p:sp>
            <p:nvSpPr>
              <p:cNvPr id="188" name="矩形 18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9" name="弧形 18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弧形 18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1" name="直接连接符 19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" name="组合 32"/>
            <p:cNvGrpSpPr/>
            <p:nvPr/>
          </p:nvGrpSpPr>
          <p:grpSpPr>
            <a:xfrm>
              <a:off x="6787292" y="5464047"/>
              <a:ext cx="980552" cy="1031319"/>
              <a:chOff x="394251" y="169683"/>
              <a:chExt cx="1291056" cy="1357899"/>
            </a:xfrm>
          </p:grpSpPr>
          <p:sp>
            <p:nvSpPr>
              <p:cNvPr id="184" name="矩形 18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5" name="弧形 18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弧形 18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7" name="直接连接符 18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组合 33"/>
            <p:cNvGrpSpPr/>
            <p:nvPr/>
          </p:nvGrpSpPr>
          <p:grpSpPr>
            <a:xfrm>
              <a:off x="7342216" y="5464047"/>
              <a:ext cx="972930" cy="1031319"/>
              <a:chOff x="394251" y="169683"/>
              <a:chExt cx="1281021" cy="1357899"/>
            </a:xfrm>
          </p:grpSpPr>
          <p:sp>
            <p:nvSpPr>
              <p:cNvPr id="180" name="矩形 179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1" name="弧形 18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弧形 18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3" name="直接连接符 18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组合 34"/>
            <p:cNvGrpSpPr/>
            <p:nvPr/>
          </p:nvGrpSpPr>
          <p:grpSpPr>
            <a:xfrm>
              <a:off x="7899043" y="5464047"/>
              <a:ext cx="972930" cy="1031319"/>
              <a:chOff x="394251" y="169683"/>
              <a:chExt cx="1281021" cy="1357899"/>
            </a:xfrm>
          </p:grpSpPr>
          <p:sp>
            <p:nvSpPr>
              <p:cNvPr id="176" name="矩形 175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7" name="弧形 17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弧形 17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9" name="直接连接符 17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组合 35"/>
            <p:cNvGrpSpPr/>
            <p:nvPr/>
          </p:nvGrpSpPr>
          <p:grpSpPr>
            <a:xfrm>
              <a:off x="8436820" y="5464047"/>
              <a:ext cx="980552" cy="1031319"/>
              <a:chOff x="394251" y="169683"/>
              <a:chExt cx="1291057" cy="1357899"/>
            </a:xfrm>
          </p:grpSpPr>
          <p:sp>
            <p:nvSpPr>
              <p:cNvPr id="172" name="矩形 171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3" name="弧形 17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弧形 17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5" name="直接连接符 17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组合 36"/>
            <p:cNvGrpSpPr/>
            <p:nvPr/>
          </p:nvGrpSpPr>
          <p:grpSpPr>
            <a:xfrm>
              <a:off x="8991744" y="5464047"/>
              <a:ext cx="980552" cy="1031319"/>
              <a:chOff x="394251" y="169683"/>
              <a:chExt cx="1291056" cy="1357899"/>
            </a:xfrm>
          </p:grpSpPr>
          <p:sp>
            <p:nvSpPr>
              <p:cNvPr id="168" name="矩形 16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弧形 16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弧形 16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1" name="直接连接符 17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组合 37"/>
            <p:cNvGrpSpPr/>
            <p:nvPr/>
          </p:nvGrpSpPr>
          <p:grpSpPr>
            <a:xfrm>
              <a:off x="9546668" y="5464047"/>
              <a:ext cx="980552" cy="1031319"/>
              <a:chOff x="394251" y="169683"/>
              <a:chExt cx="1291056" cy="1357899"/>
            </a:xfrm>
          </p:grpSpPr>
          <p:sp>
            <p:nvSpPr>
              <p:cNvPr id="164" name="矩形 16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5" name="弧形 16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弧形 16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7" name="直接连接符 16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组合 38"/>
            <p:cNvGrpSpPr/>
            <p:nvPr/>
          </p:nvGrpSpPr>
          <p:grpSpPr>
            <a:xfrm>
              <a:off x="10101592" y="5464047"/>
              <a:ext cx="980552" cy="1031319"/>
              <a:chOff x="394251" y="169683"/>
              <a:chExt cx="1291056" cy="1357899"/>
            </a:xfrm>
          </p:grpSpPr>
          <p:sp>
            <p:nvSpPr>
              <p:cNvPr id="160" name="矩形 15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1" name="弧形 16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弧形 16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3" name="直接连接符 16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组合 39"/>
            <p:cNvGrpSpPr/>
            <p:nvPr/>
          </p:nvGrpSpPr>
          <p:grpSpPr>
            <a:xfrm>
              <a:off x="10656516" y="5464047"/>
              <a:ext cx="980552" cy="1031319"/>
              <a:chOff x="394251" y="169683"/>
              <a:chExt cx="1291056" cy="1357899"/>
            </a:xfrm>
          </p:grpSpPr>
          <p:sp>
            <p:nvSpPr>
              <p:cNvPr id="156" name="矩形 15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7" name="弧形 15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弧形 15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9" name="直接连接符 15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组合 40"/>
            <p:cNvGrpSpPr/>
            <p:nvPr/>
          </p:nvGrpSpPr>
          <p:grpSpPr>
            <a:xfrm>
              <a:off x="11211448" y="5464047"/>
              <a:ext cx="980552" cy="1031319"/>
              <a:chOff x="394251" y="169683"/>
              <a:chExt cx="1291056" cy="1357899"/>
            </a:xfrm>
          </p:grpSpPr>
          <p:sp>
            <p:nvSpPr>
              <p:cNvPr id="152" name="矩形 15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3" name="弧形 15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弧形 15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5" name="直接连接符 15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组合 41"/>
            <p:cNvGrpSpPr/>
            <p:nvPr/>
          </p:nvGrpSpPr>
          <p:grpSpPr>
            <a:xfrm>
              <a:off x="-426720" y="6015590"/>
              <a:ext cx="980552" cy="1031319"/>
              <a:chOff x="394251" y="169683"/>
              <a:chExt cx="1291056" cy="1357899"/>
            </a:xfrm>
          </p:grpSpPr>
          <p:sp>
            <p:nvSpPr>
              <p:cNvPr id="148" name="矩形 14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弧形 14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弧形 14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1" name="直接连接符 15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组合 42"/>
            <p:cNvGrpSpPr/>
            <p:nvPr/>
          </p:nvGrpSpPr>
          <p:grpSpPr>
            <a:xfrm>
              <a:off x="128204" y="6015590"/>
              <a:ext cx="980552" cy="1031319"/>
              <a:chOff x="394251" y="169683"/>
              <a:chExt cx="1291056" cy="1357899"/>
            </a:xfrm>
          </p:grpSpPr>
          <p:sp>
            <p:nvSpPr>
              <p:cNvPr id="144" name="矩形 14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弧形 14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弧形 14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7" name="直接连接符 14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组合 43"/>
            <p:cNvGrpSpPr/>
            <p:nvPr/>
          </p:nvGrpSpPr>
          <p:grpSpPr>
            <a:xfrm>
              <a:off x="683128" y="6015590"/>
              <a:ext cx="980552" cy="1031319"/>
              <a:chOff x="394251" y="169683"/>
              <a:chExt cx="1291056" cy="1357899"/>
            </a:xfrm>
          </p:grpSpPr>
          <p:sp>
            <p:nvSpPr>
              <p:cNvPr id="140" name="矩形 13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弧形 14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弧形 14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3" name="直接连接符 14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组合 44"/>
            <p:cNvGrpSpPr/>
            <p:nvPr/>
          </p:nvGrpSpPr>
          <p:grpSpPr>
            <a:xfrm>
              <a:off x="1238052" y="6015590"/>
              <a:ext cx="980552" cy="1031319"/>
              <a:chOff x="394251" y="169683"/>
              <a:chExt cx="1291056" cy="1357899"/>
            </a:xfrm>
          </p:grpSpPr>
          <p:sp>
            <p:nvSpPr>
              <p:cNvPr id="136" name="矩形 13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弧形 13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弧形 13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9" name="直接连接符 13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组合 45"/>
            <p:cNvGrpSpPr/>
            <p:nvPr/>
          </p:nvGrpSpPr>
          <p:grpSpPr>
            <a:xfrm>
              <a:off x="1792976" y="6015590"/>
              <a:ext cx="980552" cy="1031319"/>
              <a:chOff x="394251" y="169683"/>
              <a:chExt cx="1291056" cy="1357899"/>
            </a:xfrm>
          </p:grpSpPr>
          <p:sp>
            <p:nvSpPr>
              <p:cNvPr id="132" name="矩形 13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弧形 13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弧形 13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5" name="直接连接符 13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组合 46"/>
            <p:cNvGrpSpPr/>
            <p:nvPr/>
          </p:nvGrpSpPr>
          <p:grpSpPr>
            <a:xfrm>
              <a:off x="2347900" y="6015590"/>
              <a:ext cx="980552" cy="1031319"/>
              <a:chOff x="394251" y="169683"/>
              <a:chExt cx="1291056" cy="1357899"/>
            </a:xfrm>
          </p:grpSpPr>
          <p:sp>
            <p:nvSpPr>
              <p:cNvPr id="128" name="矩形 12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弧形 12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弧形 12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1" name="直接连接符 13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组合 47"/>
            <p:cNvGrpSpPr/>
            <p:nvPr/>
          </p:nvGrpSpPr>
          <p:grpSpPr>
            <a:xfrm>
              <a:off x="2902824" y="6015590"/>
              <a:ext cx="980552" cy="1031319"/>
              <a:chOff x="394251" y="169683"/>
              <a:chExt cx="1291056" cy="1357899"/>
            </a:xfrm>
          </p:grpSpPr>
          <p:sp>
            <p:nvSpPr>
              <p:cNvPr id="124" name="矩形 12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弧形 12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弧形 12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7" name="直接连接符 12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组合 48"/>
            <p:cNvGrpSpPr/>
            <p:nvPr/>
          </p:nvGrpSpPr>
          <p:grpSpPr>
            <a:xfrm>
              <a:off x="3457748" y="6015590"/>
              <a:ext cx="980552" cy="1031319"/>
              <a:chOff x="394251" y="169683"/>
              <a:chExt cx="1291056" cy="1357899"/>
            </a:xfrm>
          </p:grpSpPr>
          <p:sp>
            <p:nvSpPr>
              <p:cNvPr id="120" name="矩形 11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弧形 12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弧形 12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3" name="直接连接符 12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组合 49"/>
            <p:cNvGrpSpPr/>
            <p:nvPr/>
          </p:nvGrpSpPr>
          <p:grpSpPr>
            <a:xfrm>
              <a:off x="4012672" y="6015590"/>
              <a:ext cx="980552" cy="1031319"/>
              <a:chOff x="394251" y="169683"/>
              <a:chExt cx="1291056" cy="1357899"/>
            </a:xfrm>
          </p:grpSpPr>
          <p:sp>
            <p:nvSpPr>
              <p:cNvPr id="116" name="矩形 11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弧形 11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弧形 11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9" name="直接连接符 11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组合 50"/>
            <p:cNvGrpSpPr/>
            <p:nvPr/>
          </p:nvGrpSpPr>
          <p:grpSpPr>
            <a:xfrm>
              <a:off x="4567596" y="6015590"/>
              <a:ext cx="980552" cy="1031319"/>
              <a:chOff x="394251" y="169683"/>
              <a:chExt cx="1291056" cy="1357899"/>
            </a:xfrm>
          </p:grpSpPr>
          <p:sp>
            <p:nvSpPr>
              <p:cNvPr id="112" name="矩形 11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3" name="弧形 11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弧形 11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5" name="直接连接符 11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组合 51"/>
            <p:cNvGrpSpPr/>
            <p:nvPr/>
          </p:nvGrpSpPr>
          <p:grpSpPr>
            <a:xfrm>
              <a:off x="5122520" y="6015590"/>
              <a:ext cx="980552" cy="1031319"/>
              <a:chOff x="394251" y="169683"/>
              <a:chExt cx="1291056" cy="1357899"/>
            </a:xfrm>
          </p:grpSpPr>
          <p:sp>
            <p:nvSpPr>
              <p:cNvPr id="108" name="矩形 10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9" name="弧形 10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弧形 10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1" name="直接连接符 11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组合 52"/>
            <p:cNvGrpSpPr/>
            <p:nvPr/>
          </p:nvGrpSpPr>
          <p:grpSpPr>
            <a:xfrm>
              <a:off x="5677444" y="6015590"/>
              <a:ext cx="980552" cy="1031319"/>
              <a:chOff x="394251" y="169683"/>
              <a:chExt cx="1291056" cy="1357899"/>
            </a:xfrm>
          </p:grpSpPr>
          <p:sp>
            <p:nvSpPr>
              <p:cNvPr id="104" name="矩形 10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5" name="弧形 10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弧形 10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7" name="直接连接符 10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组合 53"/>
            <p:cNvGrpSpPr/>
            <p:nvPr/>
          </p:nvGrpSpPr>
          <p:grpSpPr>
            <a:xfrm>
              <a:off x="6232368" y="6015590"/>
              <a:ext cx="980552" cy="1031319"/>
              <a:chOff x="394251" y="169683"/>
              <a:chExt cx="1291056" cy="1357899"/>
            </a:xfrm>
          </p:grpSpPr>
          <p:sp>
            <p:nvSpPr>
              <p:cNvPr id="100" name="矩形 9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弧形 10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2" name="弧形 10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3" name="直接连接符 10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组合 54"/>
            <p:cNvGrpSpPr/>
            <p:nvPr/>
          </p:nvGrpSpPr>
          <p:grpSpPr>
            <a:xfrm>
              <a:off x="6787292" y="6015590"/>
              <a:ext cx="980552" cy="1031319"/>
              <a:chOff x="394251" y="169683"/>
              <a:chExt cx="1291056" cy="1357899"/>
            </a:xfrm>
          </p:grpSpPr>
          <p:sp>
            <p:nvSpPr>
              <p:cNvPr id="96" name="矩形 9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弧形 9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弧形 9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9" name="直接连接符 9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组合 55"/>
            <p:cNvGrpSpPr/>
            <p:nvPr/>
          </p:nvGrpSpPr>
          <p:grpSpPr>
            <a:xfrm>
              <a:off x="7342216" y="6015590"/>
              <a:ext cx="972930" cy="1031319"/>
              <a:chOff x="394251" y="169683"/>
              <a:chExt cx="1281021" cy="1357899"/>
            </a:xfrm>
          </p:grpSpPr>
          <p:sp>
            <p:nvSpPr>
              <p:cNvPr id="92" name="矩形 91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弧形 9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弧形 9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5" name="直接连接符 9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组合 56"/>
            <p:cNvGrpSpPr/>
            <p:nvPr/>
          </p:nvGrpSpPr>
          <p:grpSpPr>
            <a:xfrm>
              <a:off x="7899043" y="6015590"/>
              <a:ext cx="972930" cy="1031319"/>
              <a:chOff x="394251" y="169683"/>
              <a:chExt cx="1281021" cy="1357899"/>
            </a:xfrm>
          </p:grpSpPr>
          <p:sp>
            <p:nvSpPr>
              <p:cNvPr id="88" name="矩形 87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弧形 8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弧形 8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1" name="直接连接符 9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组合 57"/>
            <p:cNvGrpSpPr/>
            <p:nvPr/>
          </p:nvGrpSpPr>
          <p:grpSpPr>
            <a:xfrm>
              <a:off x="8436820" y="6015590"/>
              <a:ext cx="980552" cy="1031319"/>
              <a:chOff x="394251" y="169683"/>
              <a:chExt cx="1291057" cy="1357899"/>
            </a:xfrm>
          </p:grpSpPr>
          <p:sp>
            <p:nvSpPr>
              <p:cNvPr id="84" name="矩形 83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弧形 8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弧形 8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7" name="直接连接符 8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组合 58"/>
            <p:cNvGrpSpPr/>
            <p:nvPr/>
          </p:nvGrpSpPr>
          <p:grpSpPr>
            <a:xfrm>
              <a:off x="8991744" y="6015590"/>
              <a:ext cx="980552" cy="1031319"/>
              <a:chOff x="394251" y="169683"/>
              <a:chExt cx="1291056" cy="1357899"/>
            </a:xfrm>
          </p:grpSpPr>
          <p:sp>
            <p:nvSpPr>
              <p:cNvPr id="80" name="矩形 79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弧形 80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弧形 81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83" name="直接连接符 82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组合 59"/>
            <p:cNvGrpSpPr/>
            <p:nvPr/>
          </p:nvGrpSpPr>
          <p:grpSpPr>
            <a:xfrm>
              <a:off x="9546668" y="6015590"/>
              <a:ext cx="980552" cy="1031319"/>
              <a:chOff x="394251" y="169683"/>
              <a:chExt cx="1291056" cy="1357899"/>
            </a:xfrm>
          </p:grpSpPr>
          <p:sp>
            <p:nvSpPr>
              <p:cNvPr id="76" name="矩形 75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弧形 76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弧形 77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9" name="直接连接符 78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" name="组合 60"/>
            <p:cNvGrpSpPr/>
            <p:nvPr/>
          </p:nvGrpSpPr>
          <p:grpSpPr>
            <a:xfrm>
              <a:off x="10101592" y="6015590"/>
              <a:ext cx="980552" cy="1031319"/>
              <a:chOff x="394251" y="169683"/>
              <a:chExt cx="1291056" cy="1357899"/>
            </a:xfrm>
          </p:grpSpPr>
          <p:sp>
            <p:nvSpPr>
              <p:cNvPr id="72" name="矩形 71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弧形 72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弧形 73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5" name="直接连接符 74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组合 61"/>
            <p:cNvGrpSpPr/>
            <p:nvPr/>
          </p:nvGrpSpPr>
          <p:grpSpPr>
            <a:xfrm>
              <a:off x="10656516" y="6015590"/>
              <a:ext cx="980552" cy="1031319"/>
              <a:chOff x="394251" y="169683"/>
              <a:chExt cx="1291056" cy="1357899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弧形 68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弧形 69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1" name="直接连接符 70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组合 62"/>
            <p:cNvGrpSpPr/>
            <p:nvPr/>
          </p:nvGrpSpPr>
          <p:grpSpPr>
            <a:xfrm>
              <a:off x="11211448" y="6015590"/>
              <a:ext cx="980552" cy="1031319"/>
              <a:chOff x="394251" y="169683"/>
              <a:chExt cx="1291056" cy="1357899"/>
            </a:xfrm>
          </p:grpSpPr>
          <p:sp>
            <p:nvSpPr>
              <p:cNvPr id="64" name="矩形 63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弧形 64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弧形 65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7" name="直接连接符 66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0" name="组合 349"/>
          <p:cNvGrpSpPr/>
          <p:nvPr/>
        </p:nvGrpSpPr>
        <p:grpSpPr>
          <a:xfrm>
            <a:off x="1379179" y="1180575"/>
            <a:ext cx="1467626" cy="581745"/>
            <a:chOff x="9019078" y="1345480"/>
            <a:chExt cx="1976088" cy="783292"/>
          </a:xfrm>
        </p:grpSpPr>
        <p:sp>
          <p:nvSpPr>
            <p:cNvPr id="351" name="任意多边形 350"/>
            <p:cNvSpPr/>
            <p:nvPr/>
          </p:nvSpPr>
          <p:spPr>
            <a:xfrm>
              <a:off x="9019078" y="1345480"/>
              <a:ext cx="1976088" cy="783292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52" name="组合 351"/>
            <p:cNvGrpSpPr/>
            <p:nvPr/>
          </p:nvGrpSpPr>
          <p:grpSpPr>
            <a:xfrm>
              <a:off x="9898732" y="1459145"/>
              <a:ext cx="582059" cy="349372"/>
              <a:chOff x="9898732" y="1459145"/>
              <a:chExt cx="582059" cy="349372"/>
            </a:xfrm>
          </p:grpSpPr>
          <p:sp>
            <p:nvSpPr>
              <p:cNvPr id="357" name="弧形 356"/>
              <p:cNvSpPr/>
              <p:nvPr/>
            </p:nvSpPr>
            <p:spPr>
              <a:xfrm rot="21409300">
                <a:off x="10188226" y="1459145"/>
                <a:ext cx="292565" cy="195502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8" name="弧形 357"/>
              <p:cNvSpPr/>
              <p:nvPr/>
            </p:nvSpPr>
            <p:spPr>
              <a:xfrm rot="18681940">
                <a:off x="9850200" y="1564483"/>
                <a:ext cx="292566" cy="195502"/>
              </a:xfrm>
              <a:prstGeom prst="arc">
                <a:avLst>
                  <a:gd name="adj1" fmla="val 14972724"/>
                  <a:gd name="adj2" fmla="val 15909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3" name="组合 352"/>
            <p:cNvGrpSpPr/>
            <p:nvPr/>
          </p:nvGrpSpPr>
          <p:grpSpPr>
            <a:xfrm>
              <a:off x="9613886" y="1599530"/>
              <a:ext cx="1020048" cy="351458"/>
              <a:chOff x="9582112" y="1708334"/>
              <a:chExt cx="1020048" cy="351458"/>
            </a:xfrm>
          </p:grpSpPr>
          <p:sp>
            <p:nvSpPr>
              <p:cNvPr id="354" name="弧形 353"/>
              <p:cNvSpPr/>
              <p:nvPr/>
            </p:nvSpPr>
            <p:spPr>
              <a:xfrm rot="10336925">
                <a:off x="9582112" y="1708334"/>
                <a:ext cx="481353" cy="327421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" name="弧形 354"/>
              <p:cNvSpPr/>
              <p:nvPr/>
            </p:nvSpPr>
            <p:spPr>
              <a:xfrm rot="8720489">
                <a:off x="9802802" y="1732371"/>
                <a:ext cx="481353" cy="327421"/>
              </a:xfrm>
              <a:prstGeom prst="arc">
                <a:avLst>
                  <a:gd name="adj1" fmla="val 14369207"/>
                  <a:gd name="adj2" fmla="val 0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" name="弧形 355"/>
              <p:cNvSpPr/>
              <p:nvPr/>
            </p:nvSpPr>
            <p:spPr>
              <a:xfrm rot="12692262">
                <a:off x="10120807" y="1724686"/>
                <a:ext cx="481353" cy="327421"/>
              </a:xfrm>
              <a:prstGeom prst="arc">
                <a:avLst>
                  <a:gd name="adj1" fmla="val 11312045"/>
                  <a:gd name="adj2" fmla="val 18119263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59" name="组合 358"/>
          <p:cNvGrpSpPr/>
          <p:nvPr/>
        </p:nvGrpSpPr>
        <p:grpSpPr>
          <a:xfrm>
            <a:off x="9195758" y="1302478"/>
            <a:ext cx="2147408" cy="581745"/>
            <a:chOff x="9195758" y="1302478"/>
            <a:chExt cx="2147408" cy="581745"/>
          </a:xfrm>
        </p:grpSpPr>
        <p:sp>
          <p:nvSpPr>
            <p:cNvPr id="360" name="任意多边形 359"/>
            <p:cNvSpPr/>
            <p:nvPr/>
          </p:nvSpPr>
          <p:spPr>
            <a:xfrm>
              <a:off x="9195758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1" name="任意多边形 360"/>
            <p:cNvSpPr/>
            <p:nvPr/>
          </p:nvSpPr>
          <p:spPr>
            <a:xfrm>
              <a:off x="9875540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2" name="任意多边形 361"/>
            <p:cNvSpPr/>
            <p:nvPr/>
          </p:nvSpPr>
          <p:spPr>
            <a:xfrm>
              <a:off x="9816265" y="1341936"/>
              <a:ext cx="768130" cy="534370"/>
            </a:xfrm>
            <a:custGeom>
              <a:avLst/>
              <a:gdLst>
                <a:gd name="connsiteX0" fmla="*/ 419732 w 768130"/>
                <a:gd name="connsiteY0" fmla="*/ 0 h 534370"/>
                <a:gd name="connsiteX1" fmla="*/ 582834 w 768130"/>
                <a:gd name="connsiteY1" fmla="*/ 131348 h 534370"/>
                <a:gd name="connsiteX2" fmla="*/ 570017 w 768130"/>
                <a:gd name="connsiteY2" fmla="*/ 182474 h 534370"/>
                <a:gd name="connsiteX3" fmla="*/ 538157 w 768130"/>
                <a:gd name="connsiteY3" fmla="*/ 220529 h 534370"/>
                <a:gd name="connsiteX4" fmla="*/ 577285 w 768130"/>
                <a:gd name="connsiteY4" fmla="*/ 248875 h 534370"/>
                <a:gd name="connsiteX5" fmla="*/ 593859 w 768130"/>
                <a:gd name="connsiteY5" fmla="*/ 274953 h 534370"/>
                <a:gd name="connsiteX6" fmla="*/ 594029 w 768130"/>
                <a:gd name="connsiteY6" fmla="*/ 275774 h 534370"/>
                <a:gd name="connsiteX7" fmla="*/ 642352 w 768130"/>
                <a:gd name="connsiteY7" fmla="*/ 281996 h 534370"/>
                <a:gd name="connsiteX8" fmla="*/ 768130 w 768130"/>
                <a:gd name="connsiteY8" fmla="*/ 403022 h 534370"/>
                <a:gd name="connsiteX9" fmla="*/ 562192 w 768130"/>
                <a:gd name="connsiteY9" fmla="*/ 534370 h 534370"/>
                <a:gd name="connsiteX10" fmla="*/ 500953 w 768130"/>
                <a:gd name="connsiteY10" fmla="*/ 528465 h 534370"/>
                <a:gd name="connsiteX11" fmla="*/ 459680 w 768130"/>
                <a:gd name="connsiteY11" fmla="*/ 515810 h 534370"/>
                <a:gd name="connsiteX12" fmla="*/ 393708 w 768130"/>
                <a:gd name="connsiteY12" fmla="*/ 509419 h 534370"/>
                <a:gd name="connsiteX13" fmla="*/ 277377 w 768130"/>
                <a:gd name="connsiteY13" fmla="*/ 453597 h 534370"/>
                <a:gd name="connsiteX14" fmla="*/ 275185 w 768130"/>
                <a:gd name="connsiteY14" fmla="*/ 448386 h 534370"/>
                <a:gd name="connsiteX15" fmla="*/ 249368 w 768130"/>
                <a:gd name="connsiteY15" fmla="*/ 450905 h 534370"/>
                <a:gd name="connsiteX16" fmla="*/ 74212 w 768130"/>
                <a:gd name="connsiteY16" fmla="*/ 394801 h 534370"/>
                <a:gd name="connsiteX17" fmla="*/ 60737 w 768130"/>
                <a:gd name="connsiteY17" fmla="*/ 362549 h 534370"/>
                <a:gd name="connsiteX18" fmla="*/ 53115 w 768130"/>
                <a:gd name="connsiteY18" fmla="*/ 357027 h 534370"/>
                <a:gd name="connsiteX19" fmla="*/ 30762 w 768130"/>
                <a:gd name="connsiteY19" fmla="*/ 302951 h 534370"/>
                <a:gd name="connsiteX20" fmla="*/ 33437 w 768130"/>
                <a:gd name="connsiteY20" fmla="*/ 294309 h 534370"/>
                <a:gd name="connsiteX21" fmla="*/ 12366 w 768130"/>
                <a:gd name="connsiteY21" fmla="*/ 267389 h 534370"/>
                <a:gd name="connsiteX22" fmla="*/ 0 w 768130"/>
                <a:gd name="connsiteY22" fmla="*/ 214628 h 534370"/>
                <a:gd name="connsiteX23" fmla="*/ 157361 w 768130"/>
                <a:gd name="connsiteY23" fmla="*/ 79081 h 534370"/>
                <a:gd name="connsiteX24" fmla="*/ 218613 w 768130"/>
                <a:gd name="connsiteY24" fmla="*/ 89733 h 534370"/>
                <a:gd name="connsiteX25" fmla="*/ 260905 w 768130"/>
                <a:gd name="connsiteY25" fmla="*/ 114294 h 534370"/>
                <a:gd name="connsiteX26" fmla="*/ 269447 w 768130"/>
                <a:gd name="connsiteY26" fmla="*/ 80222 h 534370"/>
                <a:gd name="connsiteX27" fmla="*/ 419732 w 768130"/>
                <a:gd name="connsiteY27" fmla="*/ 0 h 534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68130" h="534370">
                  <a:moveTo>
                    <a:pt x="419732" y="0"/>
                  </a:moveTo>
                  <a:cubicBezTo>
                    <a:pt x="509811" y="0"/>
                    <a:pt x="582834" y="58807"/>
                    <a:pt x="582834" y="131348"/>
                  </a:cubicBezTo>
                  <a:cubicBezTo>
                    <a:pt x="582834" y="149483"/>
                    <a:pt x="578270" y="166760"/>
                    <a:pt x="570017" y="182474"/>
                  </a:cubicBezTo>
                  <a:lnTo>
                    <a:pt x="538157" y="220529"/>
                  </a:lnTo>
                  <a:lnTo>
                    <a:pt x="577285" y="248875"/>
                  </a:lnTo>
                  <a:cubicBezTo>
                    <a:pt x="584482" y="257186"/>
                    <a:pt x="590070" y="265909"/>
                    <a:pt x="593859" y="274953"/>
                  </a:cubicBezTo>
                  <a:lnTo>
                    <a:pt x="594029" y="275774"/>
                  </a:lnTo>
                  <a:lnTo>
                    <a:pt x="642352" y="281996"/>
                  </a:lnTo>
                  <a:cubicBezTo>
                    <a:pt x="716266" y="301936"/>
                    <a:pt x="768130" y="348616"/>
                    <a:pt x="768130" y="403022"/>
                  </a:cubicBezTo>
                  <a:cubicBezTo>
                    <a:pt x="768130" y="475563"/>
                    <a:pt x="675928" y="534370"/>
                    <a:pt x="562192" y="534370"/>
                  </a:cubicBezTo>
                  <a:cubicBezTo>
                    <a:pt x="540866" y="534370"/>
                    <a:pt x="520298" y="532303"/>
                    <a:pt x="500953" y="528465"/>
                  </a:cubicBezTo>
                  <a:lnTo>
                    <a:pt x="459680" y="515810"/>
                  </a:lnTo>
                  <a:lnTo>
                    <a:pt x="393708" y="509419"/>
                  </a:lnTo>
                  <a:cubicBezTo>
                    <a:pt x="341403" y="498803"/>
                    <a:pt x="299501" y="478696"/>
                    <a:pt x="277377" y="453597"/>
                  </a:cubicBezTo>
                  <a:lnTo>
                    <a:pt x="275185" y="448386"/>
                  </a:lnTo>
                  <a:lnTo>
                    <a:pt x="249368" y="450905"/>
                  </a:lnTo>
                  <a:cubicBezTo>
                    <a:pt x="170628" y="450905"/>
                    <a:pt x="103069" y="427771"/>
                    <a:pt x="74212" y="394801"/>
                  </a:cubicBezTo>
                  <a:lnTo>
                    <a:pt x="60737" y="362549"/>
                  </a:lnTo>
                  <a:lnTo>
                    <a:pt x="53115" y="357027"/>
                  </a:lnTo>
                  <a:cubicBezTo>
                    <a:pt x="38721" y="340406"/>
                    <a:pt x="30762" y="322133"/>
                    <a:pt x="30762" y="302951"/>
                  </a:cubicBezTo>
                  <a:lnTo>
                    <a:pt x="33437" y="294309"/>
                  </a:lnTo>
                  <a:lnTo>
                    <a:pt x="12366" y="267389"/>
                  </a:lnTo>
                  <a:cubicBezTo>
                    <a:pt x="4403" y="251173"/>
                    <a:pt x="0" y="233343"/>
                    <a:pt x="0" y="214628"/>
                  </a:cubicBezTo>
                  <a:cubicBezTo>
                    <a:pt x="0" y="139767"/>
                    <a:pt x="70453" y="79081"/>
                    <a:pt x="157361" y="79081"/>
                  </a:cubicBezTo>
                  <a:cubicBezTo>
                    <a:pt x="179088" y="79081"/>
                    <a:pt x="199787" y="82874"/>
                    <a:pt x="218613" y="89733"/>
                  </a:cubicBezTo>
                  <a:lnTo>
                    <a:pt x="260905" y="114294"/>
                  </a:lnTo>
                  <a:lnTo>
                    <a:pt x="269447" y="80222"/>
                  </a:lnTo>
                  <a:cubicBezTo>
                    <a:pt x="294208" y="33079"/>
                    <a:pt x="352173" y="0"/>
                    <a:pt x="4197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63" name="组合 362"/>
            <p:cNvGrpSpPr/>
            <p:nvPr/>
          </p:nvGrpSpPr>
          <p:grpSpPr>
            <a:xfrm>
              <a:off x="9637518" y="1386896"/>
              <a:ext cx="1437361" cy="365297"/>
              <a:chOff x="10034394" y="1348678"/>
              <a:chExt cx="1437361" cy="365297"/>
            </a:xfrm>
          </p:grpSpPr>
          <p:grpSp>
            <p:nvGrpSpPr>
              <p:cNvPr id="364" name="组合 363"/>
              <p:cNvGrpSpPr/>
              <p:nvPr/>
            </p:nvGrpSpPr>
            <p:grpSpPr>
              <a:xfrm>
                <a:off x="10245947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375" name="弧形 374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6" name="弧形 375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5" name="组合 364"/>
              <p:cNvGrpSpPr/>
              <p:nvPr/>
            </p:nvGrpSpPr>
            <p:grpSpPr>
              <a:xfrm>
                <a:off x="10034394" y="1452941"/>
                <a:ext cx="757582" cy="261025"/>
                <a:chOff x="9582112" y="1708334"/>
                <a:chExt cx="1020048" cy="351458"/>
              </a:xfrm>
            </p:grpSpPr>
            <p:sp>
              <p:nvSpPr>
                <p:cNvPr id="372" name="弧形 371"/>
                <p:cNvSpPr/>
                <p:nvPr/>
              </p:nvSpPr>
              <p:spPr>
                <a:xfrm rot="10336925">
                  <a:off x="9582112" y="1708334"/>
                  <a:ext cx="481353" cy="327421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3" name="弧形 372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4" name="弧形 373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6" name="组合 365"/>
              <p:cNvGrpSpPr/>
              <p:nvPr/>
            </p:nvGrpSpPr>
            <p:grpSpPr>
              <a:xfrm>
                <a:off x="10925729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370" name="弧形 369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1" name="弧形 370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67" name="组合 366"/>
              <p:cNvGrpSpPr/>
              <p:nvPr/>
            </p:nvGrpSpPr>
            <p:grpSpPr>
              <a:xfrm>
                <a:off x="10878078" y="1465093"/>
                <a:ext cx="593677" cy="248882"/>
                <a:chOff x="9802802" y="1724686"/>
                <a:chExt cx="799358" cy="335106"/>
              </a:xfrm>
            </p:grpSpPr>
            <p:sp>
              <p:nvSpPr>
                <p:cNvPr id="368" name="弧形 367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9" name="弧形 368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31425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8874556" y="5458142"/>
            <a:ext cx="2331809" cy="748805"/>
            <a:chOff x="8758422" y="4504145"/>
            <a:chExt cx="2331809" cy="748805"/>
          </a:xfrm>
        </p:grpSpPr>
        <p:grpSp>
          <p:nvGrpSpPr>
            <p:cNvPr id="16" name="组合 15"/>
            <p:cNvGrpSpPr/>
            <p:nvPr/>
          </p:nvGrpSpPr>
          <p:grpSpPr>
            <a:xfrm>
              <a:off x="8758422" y="4504145"/>
              <a:ext cx="974553" cy="748805"/>
              <a:chOff x="9914983" y="4647454"/>
              <a:chExt cx="974553" cy="748805"/>
            </a:xfrm>
          </p:grpSpPr>
          <p:sp>
            <p:nvSpPr>
              <p:cNvPr id="27" name="任意多边形 26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弧形 27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弧形 28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9437050" y="4504145"/>
              <a:ext cx="974553" cy="748805"/>
              <a:chOff x="9914983" y="4647454"/>
              <a:chExt cx="974553" cy="748805"/>
            </a:xfrm>
          </p:grpSpPr>
          <p:sp>
            <p:nvSpPr>
              <p:cNvPr id="24" name="任意多边形 23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弧形 24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弧形 25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0115678" y="4504145"/>
              <a:ext cx="974553" cy="748805"/>
              <a:chOff x="9914983" y="4647454"/>
              <a:chExt cx="974553" cy="748805"/>
            </a:xfrm>
          </p:grpSpPr>
          <p:sp>
            <p:nvSpPr>
              <p:cNvPr id="21" name="任意多边形 20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弧形 21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弧形 22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椭圆 18"/>
            <p:cNvSpPr/>
            <p:nvPr/>
          </p:nvSpPr>
          <p:spPr>
            <a:xfrm>
              <a:off x="10007776" y="4690893"/>
              <a:ext cx="457189" cy="393873"/>
            </a:xfrm>
            <a:prstGeom prst="ellipse">
              <a:avLst/>
            </a:pr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9353891" y="4695656"/>
              <a:ext cx="457189" cy="393873"/>
            </a:xfrm>
            <a:prstGeom prst="ellipse">
              <a:avLst/>
            </a:pr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89" name="组合 388"/>
          <p:cNvGrpSpPr/>
          <p:nvPr/>
        </p:nvGrpSpPr>
        <p:grpSpPr>
          <a:xfrm>
            <a:off x="10700921" y="4460105"/>
            <a:ext cx="1185346" cy="1595662"/>
            <a:chOff x="10777392" y="4848047"/>
            <a:chExt cx="864000" cy="1163083"/>
          </a:xfrm>
        </p:grpSpPr>
        <p:sp>
          <p:nvSpPr>
            <p:cNvPr id="390" name="矩形 389"/>
            <p:cNvSpPr/>
            <p:nvPr/>
          </p:nvSpPr>
          <p:spPr>
            <a:xfrm>
              <a:off x="10849392" y="5099176"/>
              <a:ext cx="720000" cy="29252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1" name="矩形 390"/>
            <p:cNvSpPr/>
            <p:nvPr/>
          </p:nvSpPr>
          <p:spPr>
            <a:xfrm>
              <a:off x="10849394" y="5217569"/>
              <a:ext cx="720000" cy="793561"/>
            </a:xfrm>
            <a:prstGeom prst="rect">
              <a:avLst/>
            </a:prstGeom>
            <a:solidFill>
              <a:srgbClr val="C6F4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2" name="矩形 391"/>
            <p:cNvSpPr/>
            <p:nvPr/>
          </p:nvSpPr>
          <p:spPr>
            <a:xfrm>
              <a:off x="10777392" y="4848047"/>
              <a:ext cx="864000" cy="353708"/>
            </a:xfrm>
            <a:prstGeom prst="rect">
              <a:avLst/>
            </a:prstGeom>
            <a:solidFill>
              <a:srgbClr val="C6F42B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3" name="任意多边形 392"/>
            <p:cNvSpPr/>
            <p:nvPr/>
          </p:nvSpPr>
          <p:spPr>
            <a:xfrm>
              <a:off x="10800852" y="4880825"/>
              <a:ext cx="169615" cy="312839"/>
            </a:xfrm>
            <a:custGeom>
              <a:avLst/>
              <a:gdLst>
                <a:gd name="connsiteX0" fmla="*/ 0 w 169615"/>
                <a:gd name="connsiteY0" fmla="*/ 0 h 312839"/>
                <a:gd name="connsiteX1" fmla="*/ 169615 w 169615"/>
                <a:gd name="connsiteY1" fmla="*/ 0 h 312839"/>
                <a:gd name="connsiteX2" fmla="*/ 169615 w 169615"/>
                <a:gd name="connsiteY2" fmla="*/ 312839 h 312839"/>
                <a:gd name="connsiteX3" fmla="*/ 126932 w 169615"/>
                <a:gd name="connsiteY3" fmla="*/ 312839 h 312839"/>
                <a:gd name="connsiteX4" fmla="*/ 126932 w 169615"/>
                <a:gd name="connsiteY4" fmla="*/ 43916 h 312839"/>
                <a:gd name="connsiteX5" fmla="*/ 0 w 169615"/>
                <a:gd name="connsiteY5" fmla="*/ 43916 h 312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9615" h="312839">
                  <a:moveTo>
                    <a:pt x="0" y="0"/>
                  </a:moveTo>
                  <a:lnTo>
                    <a:pt x="169615" y="0"/>
                  </a:lnTo>
                  <a:lnTo>
                    <a:pt x="169615" y="312839"/>
                  </a:lnTo>
                  <a:lnTo>
                    <a:pt x="126932" y="312839"/>
                  </a:lnTo>
                  <a:lnTo>
                    <a:pt x="126932" y="43916"/>
                  </a:lnTo>
                  <a:lnTo>
                    <a:pt x="0" y="43916"/>
                  </a:lnTo>
                  <a:close/>
                </a:path>
              </a:pathLst>
            </a:custGeom>
            <a:solidFill>
              <a:srgbClr val="04C8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94" name="组合 393"/>
            <p:cNvGrpSpPr/>
            <p:nvPr/>
          </p:nvGrpSpPr>
          <p:grpSpPr>
            <a:xfrm>
              <a:off x="11125420" y="4885407"/>
              <a:ext cx="490437" cy="298063"/>
              <a:chOff x="11125420" y="4885407"/>
              <a:chExt cx="490437" cy="298063"/>
            </a:xfrm>
          </p:grpSpPr>
          <p:sp>
            <p:nvSpPr>
              <p:cNvPr id="431" name="任意多边形 430"/>
              <p:cNvSpPr/>
              <p:nvPr/>
            </p:nvSpPr>
            <p:spPr>
              <a:xfrm>
                <a:off x="11125420" y="4885407"/>
                <a:ext cx="490437" cy="298063"/>
              </a:xfrm>
              <a:custGeom>
                <a:avLst/>
                <a:gdLst>
                  <a:gd name="connsiteX0" fmla="*/ 0 w 490437"/>
                  <a:gd name="connsiteY0" fmla="*/ 0 h 308258"/>
                  <a:gd name="connsiteX1" fmla="*/ 490437 w 490437"/>
                  <a:gd name="connsiteY1" fmla="*/ 0 h 308258"/>
                  <a:gd name="connsiteX2" fmla="*/ 490437 w 490437"/>
                  <a:gd name="connsiteY2" fmla="*/ 37026 h 308258"/>
                  <a:gd name="connsiteX3" fmla="*/ 380340 w 490437"/>
                  <a:gd name="connsiteY3" fmla="*/ 37026 h 308258"/>
                  <a:gd name="connsiteX4" fmla="*/ 380340 w 490437"/>
                  <a:gd name="connsiteY4" fmla="*/ 308258 h 308258"/>
                  <a:gd name="connsiteX5" fmla="*/ 85922 w 490437"/>
                  <a:gd name="connsiteY5" fmla="*/ 308258 h 308258"/>
                  <a:gd name="connsiteX6" fmla="*/ 85922 w 490437"/>
                  <a:gd name="connsiteY6" fmla="*/ 41172 h 308258"/>
                  <a:gd name="connsiteX7" fmla="*/ 31922 w 490437"/>
                  <a:gd name="connsiteY7" fmla="*/ 41172 h 308258"/>
                  <a:gd name="connsiteX8" fmla="*/ 31922 w 490437"/>
                  <a:gd name="connsiteY8" fmla="*/ 308258 h 308258"/>
                  <a:gd name="connsiteX9" fmla="*/ 0 w 490437"/>
                  <a:gd name="connsiteY9" fmla="*/ 308258 h 308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0437" h="308258">
                    <a:moveTo>
                      <a:pt x="0" y="0"/>
                    </a:moveTo>
                    <a:lnTo>
                      <a:pt x="490437" y="0"/>
                    </a:lnTo>
                    <a:lnTo>
                      <a:pt x="490437" y="37026"/>
                    </a:lnTo>
                    <a:lnTo>
                      <a:pt x="380340" y="37026"/>
                    </a:lnTo>
                    <a:lnTo>
                      <a:pt x="380340" y="308258"/>
                    </a:lnTo>
                    <a:lnTo>
                      <a:pt x="85922" y="308258"/>
                    </a:lnTo>
                    <a:lnTo>
                      <a:pt x="85922" y="41172"/>
                    </a:lnTo>
                    <a:lnTo>
                      <a:pt x="31922" y="41172"/>
                    </a:lnTo>
                    <a:lnTo>
                      <a:pt x="31922" y="308258"/>
                    </a:lnTo>
                    <a:lnTo>
                      <a:pt x="0" y="308258"/>
                    </a:lnTo>
                    <a:close/>
                  </a:path>
                </a:pathLst>
              </a:custGeom>
              <a:solidFill>
                <a:srgbClr val="0CC5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2" name="任意多边形 431"/>
              <p:cNvSpPr/>
              <p:nvPr/>
            </p:nvSpPr>
            <p:spPr>
              <a:xfrm>
                <a:off x="11375416" y="4920650"/>
                <a:ext cx="145846" cy="257970"/>
              </a:xfrm>
              <a:custGeom>
                <a:avLst/>
                <a:gdLst>
                  <a:gd name="connsiteX0" fmla="*/ 109846 w 145846"/>
                  <a:gd name="connsiteY0" fmla="*/ 264720 h 276343"/>
                  <a:gd name="connsiteX1" fmla="*/ 145846 w 145846"/>
                  <a:gd name="connsiteY1" fmla="*/ 264720 h 276343"/>
                  <a:gd name="connsiteX2" fmla="*/ 145846 w 145846"/>
                  <a:gd name="connsiteY2" fmla="*/ 276343 h 276343"/>
                  <a:gd name="connsiteX3" fmla="*/ 109846 w 145846"/>
                  <a:gd name="connsiteY3" fmla="*/ 276343 h 276343"/>
                  <a:gd name="connsiteX4" fmla="*/ 36615 w 145846"/>
                  <a:gd name="connsiteY4" fmla="*/ 264720 h 276343"/>
                  <a:gd name="connsiteX5" fmla="*/ 72615 w 145846"/>
                  <a:gd name="connsiteY5" fmla="*/ 264720 h 276343"/>
                  <a:gd name="connsiteX6" fmla="*/ 72615 w 145846"/>
                  <a:gd name="connsiteY6" fmla="*/ 276343 h 276343"/>
                  <a:gd name="connsiteX7" fmla="*/ 36615 w 145846"/>
                  <a:gd name="connsiteY7" fmla="*/ 276343 h 276343"/>
                  <a:gd name="connsiteX8" fmla="*/ 73230 w 145846"/>
                  <a:gd name="connsiteY8" fmla="*/ 227871 h 276343"/>
                  <a:gd name="connsiteX9" fmla="*/ 109230 w 145846"/>
                  <a:gd name="connsiteY9" fmla="*/ 227871 h 276343"/>
                  <a:gd name="connsiteX10" fmla="*/ 109230 w 145846"/>
                  <a:gd name="connsiteY10" fmla="*/ 263871 h 276343"/>
                  <a:gd name="connsiteX11" fmla="*/ 73230 w 145846"/>
                  <a:gd name="connsiteY11" fmla="*/ 263871 h 276343"/>
                  <a:gd name="connsiteX12" fmla="*/ 0 w 145846"/>
                  <a:gd name="connsiteY12" fmla="*/ 227871 h 276343"/>
                  <a:gd name="connsiteX13" fmla="*/ 36000 w 145846"/>
                  <a:gd name="connsiteY13" fmla="*/ 227871 h 276343"/>
                  <a:gd name="connsiteX14" fmla="*/ 36000 w 145846"/>
                  <a:gd name="connsiteY14" fmla="*/ 263871 h 276343"/>
                  <a:gd name="connsiteX15" fmla="*/ 0 w 145846"/>
                  <a:gd name="connsiteY15" fmla="*/ 263871 h 276343"/>
                  <a:gd name="connsiteX16" fmla="*/ 109846 w 145846"/>
                  <a:gd name="connsiteY16" fmla="*/ 188763 h 276343"/>
                  <a:gd name="connsiteX17" fmla="*/ 145846 w 145846"/>
                  <a:gd name="connsiteY17" fmla="*/ 188763 h 276343"/>
                  <a:gd name="connsiteX18" fmla="*/ 145846 w 145846"/>
                  <a:gd name="connsiteY18" fmla="*/ 224763 h 276343"/>
                  <a:gd name="connsiteX19" fmla="*/ 109846 w 145846"/>
                  <a:gd name="connsiteY19" fmla="*/ 224763 h 276343"/>
                  <a:gd name="connsiteX20" fmla="*/ 36615 w 145846"/>
                  <a:gd name="connsiteY20" fmla="*/ 188763 h 276343"/>
                  <a:gd name="connsiteX21" fmla="*/ 72615 w 145846"/>
                  <a:gd name="connsiteY21" fmla="*/ 188763 h 276343"/>
                  <a:gd name="connsiteX22" fmla="*/ 72615 w 145846"/>
                  <a:gd name="connsiteY22" fmla="*/ 224763 h 276343"/>
                  <a:gd name="connsiteX23" fmla="*/ 36615 w 145846"/>
                  <a:gd name="connsiteY23" fmla="*/ 224763 h 276343"/>
                  <a:gd name="connsiteX24" fmla="*/ 73230 w 145846"/>
                  <a:gd name="connsiteY24" fmla="*/ 151914 h 276343"/>
                  <a:gd name="connsiteX25" fmla="*/ 109230 w 145846"/>
                  <a:gd name="connsiteY25" fmla="*/ 151914 h 276343"/>
                  <a:gd name="connsiteX26" fmla="*/ 109230 w 145846"/>
                  <a:gd name="connsiteY26" fmla="*/ 187914 h 276343"/>
                  <a:gd name="connsiteX27" fmla="*/ 73230 w 145846"/>
                  <a:gd name="connsiteY27" fmla="*/ 187914 h 276343"/>
                  <a:gd name="connsiteX28" fmla="*/ 0 w 145846"/>
                  <a:gd name="connsiteY28" fmla="*/ 151914 h 276343"/>
                  <a:gd name="connsiteX29" fmla="*/ 36000 w 145846"/>
                  <a:gd name="connsiteY29" fmla="*/ 151914 h 276343"/>
                  <a:gd name="connsiteX30" fmla="*/ 36000 w 145846"/>
                  <a:gd name="connsiteY30" fmla="*/ 187914 h 276343"/>
                  <a:gd name="connsiteX31" fmla="*/ 0 w 145846"/>
                  <a:gd name="connsiteY31" fmla="*/ 187914 h 276343"/>
                  <a:gd name="connsiteX32" fmla="*/ 109846 w 145846"/>
                  <a:gd name="connsiteY32" fmla="*/ 112806 h 276343"/>
                  <a:gd name="connsiteX33" fmla="*/ 145846 w 145846"/>
                  <a:gd name="connsiteY33" fmla="*/ 112806 h 276343"/>
                  <a:gd name="connsiteX34" fmla="*/ 145846 w 145846"/>
                  <a:gd name="connsiteY34" fmla="*/ 148806 h 276343"/>
                  <a:gd name="connsiteX35" fmla="*/ 109846 w 145846"/>
                  <a:gd name="connsiteY35" fmla="*/ 148806 h 276343"/>
                  <a:gd name="connsiteX36" fmla="*/ 36615 w 145846"/>
                  <a:gd name="connsiteY36" fmla="*/ 112806 h 276343"/>
                  <a:gd name="connsiteX37" fmla="*/ 72615 w 145846"/>
                  <a:gd name="connsiteY37" fmla="*/ 112806 h 276343"/>
                  <a:gd name="connsiteX38" fmla="*/ 72615 w 145846"/>
                  <a:gd name="connsiteY38" fmla="*/ 148806 h 276343"/>
                  <a:gd name="connsiteX39" fmla="*/ 36615 w 145846"/>
                  <a:gd name="connsiteY39" fmla="*/ 148806 h 276343"/>
                  <a:gd name="connsiteX40" fmla="*/ 73230 w 145846"/>
                  <a:gd name="connsiteY40" fmla="*/ 75957 h 276343"/>
                  <a:gd name="connsiteX41" fmla="*/ 109230 w 145846"/>
                  <a:gd name="connsiteY41" fmla="*/ 75957 h 276343"/>
                  <a:gd name="connsiteX42" fmla="*/ 109230 w 145846"/>
                  <a:gd name="connsiteY42" fmla="*/ 111957 h 276343"/>
                  <a:gd name="connsiteX43" fmla="*/ 73230 w 145846"/>
                  <a:gd name="connsiteY43" fmla="*/ 111957 h 276343"/>
                  <a:gd name="connsiteX44" fmla="*/ 0 w 145846"/>
                  <a:gd name="connsiteY44" fmla="*/ 75957 h 276343"/>
                  <a:gd name="connsiteX45" fmla="*/ 36000 w 145846"/>
                  <a:gd name="connsiteY45" fmla="*/ 75957 h 276343"/>
                  <a:gd name="connsiteX46" fmla="*/ 36000 w 145846"/>
                  <a:gd name="connsiteY46" fmla="*/ 111957 h 276343"/>
                  <a:gd name="connsiteX47" fmla="*/ 0 w 145846"/>
                  <a:gd name="connsiteY47" fmla="*/ 111957 h 276343"/>
                  <a:gd name="connsiteX48" fmla="*/ 109846 w 145846"/>
                  <a:gd name="connsiteY48" fmla="*/ 36849 h 276343"/>
                  <a:gd name="connsiteX49" fmla="*/ 145846 w 145846"/>
                  <a:gd name="connsiteY49" fmla="*/ 36849 h 276343"/>
                  <a:gd name="connsiteX50" fmla="*/ 145846 w 145846"/>
                  <a:gd name="connsiteY50" fmla="*/ 72849 h 276343"/>
                  <a:gd name="connsiteX51" fmla="*/ 109846 w 145846"/>
                  <a:gd name="connsiteY51" fmla="*/ 72849 h 276343"/>
                  <a:gd name="connsiteX52" fmla="*/ 36615 w 145846"/>
                  <a:gd name="connsiteY52" fmla="*/ 36849 h 276343"/>
                  <a:gd name="connsiteX53" fmla="*/ 72615 w 145846"/>
                  <a:gd name="connsiteY53" fmla="*/ 36849 h 276343"/>
                  <a:gd name="connsiteX54" fmla="*/ 72615 w 145846"/>
                  <a:gd name="connsiteY54" fmla="*/ 72849 h 276343"/>
                  <a:gd name="connsiteX55" fmla="*/ 36615 w 145846"/>
                  <a:gd name="connsiteY55" fmla="*/ 72849 h 276343"/>
                  <a:gd name="connsiteX56" fmla="*/ 73230 w 145846"/>
                  <a:gd name="connsiteY56" fmla="*/ 0 h 276343"/>
                  <a:gd name="connsiteX57" fmla="*/ 109230 w 145846"/>
                  <a:gd name="connsiteY57" fmla="*/ 0 h 276343"/>
                  <a:gd name="connsiteX58" fmla="*/ 109230 w 145846"/>
                  <a:gd name="connsiteY58" fmla="*/ 36000 h 276343"/>
                  <a:gd name="connsiteX59" fmla="*/ 73230 w 145846"/>
                  <a:gd name="connsiteY59" fmla="*/ 36000 h 276343"/>
                  <a:gd name="connsiteX60" fmla="*/ 0 w 145846"/>
                  <a:gd name="connsiteY60" fmla="*/ 0 h 276343"/>
                  <a:gd name="connsiteX61" fmla="*/ 36000 w 145846"/>
                  <a:gd name="connsiteY61" fmla="*/ 0 h 276343"/>
                  <a:gd name="connsiteX62" fmla="*/ 36000 w 145846"/>
                  <a:gd name="connsiteY62" fmla="*/ 36000 h 276343"/>
                  <a:gd name="connsiteX63" fmla="*/ 0 w 145846"/>
                  <a:gd name="connsiteY63" fmla="*/ 36000 h 276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45846" h="276343">
                    <a:moveTo>
                      <a:pt x="109846" y="264720"/>
                    </a:moveTo>
                    <a:lnTo>
                      <a:pt x="145846" y="264720"/>
                    </a:lnTo>
                    <a:lnTo>
                      <a:pt x="145846" y="276343"/>
                    </a:lnTo>
                    <a:lnTo>
                      <a:pt x="109846" y="276343"/>
                    </a:lnTo>
                    <a:close/>
                    <a:moveTo>
                      <a:pt x="36615" y="264720"/>
                    </a:moveTo>
                    <a:lnTo>
                      <a:pt x="72615" y="264720"/>
                    </a:lnTo>
                    <a:lnTo>
                      <a:pt x="72615" y="276343"/>
                    </a:lnTo>
                    <a:lnTo>
                      <a:pt x="36615" y="276343"/>
                    </a:lnTo>
                    <a:close/>
                    <a:moveTo>
                      <a:pt x="73230" y="227871"/>
                    </a:moveTo>
                    <a:lnTo>
                      <a:pt x="109230" y="227871"/>
                    </a:lnTo>
                    <a:lnTo>
                      <a:pt x="109230" y="263871"/>
                    </a:lnTo>
                    <a:lnTo>
                      <a:pt x="73230" y="263871"/>
                    </a:lnTo>
                    <a:close/>
                    <a:moveTo>
                      <a:pt x="0" y="227871"/>
                    </a:moveTo>
                    <a:lnTo>
                      <a:pt x="36000" y="227871"/>
                    </a:lnTo>
                    <a:lnTo>
                      <a:pt x="36000" y="263871"/>
                    </a:lnTo>
                    <a:lnTo>
                      <a:pt x="0" y="263871"/>
                    </a:lnTo>
                    <a:close/>
                    <a:moveTo>
                      <a:pt x="109846" y="188763"/>
                    </a:moveTo>
                    <a:lnTo>
                      <a:pt x="145846" y="188763"/>
                    </a:lnTo>
                    <a:lnTo>
                      <a:pt x="145846" y="224763"/>
                    </a:lnTo>
                    <a:lnTo>
                      <a:pt x="109846" y="224763"/>
                    </a:lnTo>
                    <a:close/>
                    <a:moveTo>
                      <a:pt x="36615" y="188763"/>
                    </a:moveTo>
                    <a:lnTo>
                      <a:pt x="72615" y="188763"/>
                    </a:lnTo>
                    <a:lnTo>
                      <a:pt x="72615" y="224763"/>
                    </a:lnTo>
                    <a:lnTo>
                      <a:pt x="36615" y="224763"/>
                    </a:lnTo>
                    <a:close/>
                    <a:moveTo>
                      <a:pt x="73230" y="151914"/>
                    </a:moveTo>
                    <a:lnTo>
                      <a:pt x="109230" y="151914"/>
                    </a:lnTo>
                    <a:lnTo>
                      <a:pt x="109230" y="187914"/>
                    </a:lnTo>
                    <a:lnTo>
                      <a:pt x="73230" y="187914"/>
                    </a:lnTo>
                    <a:close/>
                    <a:moveTo>
                      <a:pt x="0" y="151914"/>
                    </a:moveTo>
                    <a:lnTo>
                      <a:pt x="36000" y="151914"/>
                    </a:lnTo>
                    <a:lnTo>
                      <a:pt x="36000" y="187914"/>
                    </a:lnTo>
                    <a:lnTo>
                      <a:pt x="0" y="187914"/>
                    </a:lnTo>
                    <a:close/>
                    <a:moveTo>
                      <a:pt x="109846" y="112806"/>
                    </a:moveTo>
                    <a:lnTo>
                      <a:pt x="145846" y="112806"/>
                    </a:lnTo>
                    <a:lnTo>
                      <a:pt x="145846" y="148806"/>
                    </a:lnTo>
                    <a:lnTo>
                      <a:pt x="109846" y="148806"/>
                    </a:lnTo>
                    <a:close/>
                    <a:moveTo>
                      <a:pt x="36615" y="112806"/>
                    </a:moveTo>
                    <a:lnTo>
                      <a:pt x="72615" y="112806"/>
                    </a:lnTo>
                    <a:lnTo>
                      <a:pt x="72615" y="148806"/>
                    </a:lnTo>
                    <a:lnTo>
                      <a:pt x="36615" y="148806"/>
                    </a:lnTo>
                    <a:close/>
                    <a:moveTo>
                      <a:pt x="73230" y="75957"/>
                    </a:moveTo>
                    <a:lnTo>
                      <a:pt x="109230" y="75957"/>
                    </a:lnTo>
                    <a:lnTo>
                      <a:pt x="109230" y="111957"/>
                    </a:lnTo>
                    <a:lnTo>
                      <a:pt x="73230" y="111957"/>
                    </a:lnTo>
                    <a:close/>
                    <a:moveTo>
                      <a:pt x="0" y="75957"/>
                    </a:moveTo>
                    <a:lnTo>
                      <a:pt x="36000" y="75957"/>
                    </a:lnTo>
                    <a:lnTo>
                      <a:pt x="36000" y="111957"/>
                    </a:lnTo>
                    <a:lnTo>
                      <a:pt x="0" y="111957"/>
                    </a:lnTo>
                    <a:close/>
                    <a:moveTo>
                      <a:pt x="109846" y="36849"/>
                    </a:moveTo>
                    <a:lnTo>
                      <a:pt x="145846" y="36849"/>
                    </a:lnTo>
                    <a:lnTo>
                      <a:pt x="145846" y="72849"/>
                    </a:lnTo>
                    <a:lnTo>
                      <a:pt x="109846" y="72849"/>
                    </a:lnTo>
                    <a:close/>
                    <a:moveTo>
                      <a:pt x="36615" y="36849"/>
                    </a:moveTo>
                    <a:lnTo>
                      <a:pt x="72615" y="36849"/>
                    </a:lnTo>
                    <a:lnTo>
                      <a:pt x="72615" y="72849"/>
                    </a:lnTo>
                    <a:lnTo>
                      <a:pt x="36615" y="72849"/>
                    </a:lnTo>
                    <a:close/>
                    <a:moveTo>
                      <a:pt x="73230" y="0"/>
                    </a:moveTo>
                    <a:lnTo>
                      <a:pt x="109230" y="0"/>
                    </a:lnTo>
                    <a:lnTo>
                      <a:pt x="109230" y="36000"/>
                    </a:lnTo>
                    <a:lnTo>
                      <a:pt x="73230" y="36000"/>
                    </a:lnTo>
                    <a:close/>
                    <a:moveTo>
                      <a:pt x="0" y="0"/>
                    </a:moveTo>
                    <a:lnTo>
                      <a:pt x="36000" y="0"/>
                    </a:lnTo>
                    <a:lnTo>
                      <a:pt x="36000" y="36000"/>
                    </a:lnTo>
                    <a:lnTo>
                      <a:pt x="0" y="36000"/>
                    </a:lnTo>
                    <a:close/>
                  </a:path>
                </a:pathLst>
              </a:cu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5" name="矩形 394"/>
            <p:cNvSpPr/>
            <p:nvPr/>
          </p:nvSpPr>
          <p:spPr>
            <a:xfrm>
              <a:off x="11165843" y="5240181"/>
              <a:ext cx="321813" cy="734778"/>
            </a:xfrm>
            <a:prstGeom prst="rect">
              <a:avLst/>
            </a:prstGeom>
            <a:solidFill>
              <a:srgbClr val="0CC5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6" name="矩形 395"/>
            <p:cNvSpPr/>
            <p:nvPr/>
          </p:nvSpPr>
          <p:spPr>
            <a:xfrm>
              <a:off x="11191372" y="5267467"/>
              <a:ext cx="54000" cy="654686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97" name="组合 396"/>
            <p:cNvGrpSpPr/>
            <p:nvPr/>
          </p:nvGrpSpPr>
          <p:grpSpPr>
            <a:xfrm>
              <a:off x="11346321" y="5282611"/>
              <a:ext cx="145846" cy="604550"/>
              <a:chOff x="10600027" y="5056006"/>
              <a:chExt cx="145846" cy="604550"/>
            </a:xfrm>
          </p:grpSpPr>
          <p:sp>
            <p:nvSpPr>
              <p:cNvPr id="399" name="矩形 398"/>
              <p:cNvSpPr/>
              <p:nvPr/>
            </p:nvSpPr>
            <p:spPr>
              <a:xfrm>
                <a:off x="10600027" y="505600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0" name="矩形 399"/>
              <p:cNvSpPr/>
              <p:nvPr/>
            </p:nvSpPr>
            <p:spPr>
              <a:xfrm>
                <a:off x="10673257" y="505600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1" name="矩形 400"/>
              <p:cNvSpPr/>
              <p:nvPr/>
            </p:nvSpPr>
            <p:spPr>
              <a:xfrm>
                <a:off x="10636642" y="5092855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2" name="矩形 401"/>
              <p:cNvSpPr/>
              <p:nvPr/>
            </p:nvSpPr>
            <p:spPr>
              <a:xfrm>
                <a:off x="10709873" y="5092855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3" name="矩形 402"/>
              <p:cNvSpPr/>
              <p:nvPr/>
            </p:nvSpPr>
            <p:spPr>
              <a:xfrm>
                <a:off x="10600027" y="513196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4" name="矩形 403"/>
              <p:cNvSpPr/>
              <p:nvPr/>
            </p:nvSpPr>
            <p:spPr>
              <a:xfrm>
                <a:off x="10673257" y="513196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5" name="矩形 404"/>
              <p:cNvSpPr/>
              <p:nvPr/>
            </p:nvSpPr>
            <p:spPr>
              <a:xfrm>
                <a:off x="10636642" y="5168812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6" name="矩形 405"/>
              <p:cNvSpPr/>
              <p:nvPr/>
            </p:nvSpPr>
            <p:spPr>
              <a:xfrm>
                <a:off x="10709873" y="5168812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" name="矩形 406"/>
              <p:cNvSpPr/>
              <p:nvPr/>
            </p:nvSpPr>
            <p:spPr>
              <a:xfrm>
                <a:off x="10600027" y="520792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" name="矩形 407"/>
              <p:cNvSpPr/>
              <p:nvPr/>
            </p:nvSpPr>
            <p:spPr>
              <a:xfrm>
                <a:off x="10673257" y="520792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" name="矩形 408"/>
              <p:cNvSpPr/>
              <p:nvPr/>
            </p:nvSpPr>
            <p:spPr>
              <a:xfrm>
                <a:off x="10636642" y="5244769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" name="矩形 409"/>
              <p:cNvSpPr/>
              <p:nvPr/>
            </p:nvSpPr>
            <p:spPr>
              <a:xfrm>
                <a:off x="10709873" y="5244769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" name="矩形 410"/>
              <p:cNvSpPr/>
              <p:nvPr/>
            </p:nvSpPr>
            <p:spPr>
              <a:xfrm>
                <a:off x="10600027" y="528387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" name="矩形 411"/>
              <p:cNvSpPr/>
              <p:nvPr/>
            </p:nvSpPr>
            <p:spPr>
              <a:xfrm>
                <a:off x="10673257" y="528387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" name="矩形 412"/>
              <p:cNvSpPr/>
              <p:nvPr/>
            </p:nvSpPr>
            <p:spPr>
              <a:xfrm>
                <a:off x="10636642" y="532072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" name="矩形 413"/>
              <p:cNvSpPr/>
              <p:nvPr/>
            </p:nvSpPr>
            <p:spPr>
              <a:xfrm>
                <a:off x="10709873" y="532072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" name="矩形 414"/>
              <p:cNvSpPr/>
              <p:nvPr/>
            </p:nvSpPr>
            <p:spPr>
              <a:xfrm>
                <a:off x="10600027" y="5359834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" name="矩形 415"/>
              <p:cNvSpPr/>
              <p:nvPr/>
            </p:nvSpPr>
            <p:spPr>
              <a:xfrm>
                <a:off x="10673257" y="5359834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" name="矩形 416"/>
              <p:cNvSpPr/>
              <p:nvPr/>
            </p:nvSpPr>
            <p:spPr>
              <a:xfrm>
                <a:off x="10636642" y="539668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" name="矩形 417"/>
              <p:cNvSpPr/>
              <p:nvPr/>
            </p:nvSpPr>
            <p:spPr>
              <a:xfrm>
                <a:off x="10709873" y="539668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9" name="矩形 418"/>
              <p:cNvSpPr/>
              <p:nvPr/>
            </p:nvSpPr>
            <p:spPr>
              <a:xfrm>
                <a:off x="10600027" y="5435791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0" name="矩形 419"/>
              <p:cNvSpPr/>
              <p:nvPr/>
            </p:nvSpPr>
            <p:spPr>
              <a:xfrm>
                <a:off x="10673257" y="5435791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1" name="矩形 420"/>
              <p:cNvSpPr/>
              <p:nvPr/>
            </p:nvSpPr>
            <p:spPr>
              <a:xfrm>
                <a:off x="10636642" y="547264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2" name="矩形 421"/>
              <p:cNvSpPr/>
              <p:nvPr/>
            </p:nvSpPr>
            <p:spPr>
              <a:xfrm>
                <a:off x="10709873" y="547264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3" name="矩形 422"/>
              <p:cNvSpPr/>
              <p:nvPr/>
            </p:nvSpPr>
            <p:spPr>
              <a:xfrm>
                <a:off x="10600027" y="5511748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4" name="矩形 423"/>
              <p:cNvSpPr/>
              <p:nvPr/>
            </p:nvSpPr>
            <p:spPr>
              <a:xfrm>
                <a:off x="10673257" y="5511748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5" name="矩形 424"/>
              <p:cNvSpPr/>
              <p:nvPr/>
            </p:nvSpPr>
            <p:spPr>
              <a:xfrm>
                <a:off x="10636642" y="554859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矩形 425"/>
              <p:cNvSpPr/>
              <p:nvPr/>
            </p:nvSpPr>
            <p:spPr>
              <a:xfrm>
                <a:off x="10709873" y="554859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7" name="矩形 426"/>
              <p:cNvSpPr/>
              <p:nvPr/>
            </p:nvSpPr>
            <p:spPr>
              <a:xfrm>
                <a:off x="10600027" y="558770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8" name="矩形 427"/>
              <p:cNvSpPr/>
              <p:nvPr/>
            </p:nvSpPr>
            <p:spPr>
              <a:xfrm>
                <a:off x="10673257" y="558770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9" name="矩形 428"/>
              <p:cNvSpPr/>
              <p:nvPr/>
            </p:nvSpPr>
            <p:spPr>
              <a:xfrm>
                <a:off x="10636642" y="562455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0" name="矩形 429"/>
              <p:cNvSpPr/>
              <p:nvPr/>
            </p:nvSpPr>
            <p:spPr>
              <a:xfrm>
                <a:off x="10709873" y="562455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8" name="矩形 397"/>
            <p:cNvSpPr/>
            <p:nvPr/>
          </p:nvSpPr>
          <p:spPr>
            <a:xfrm>
              <a:off x="10947384" y="5230210"/>
              <a:ext cx="43200" cy="734778"/>
            </a:xfrm>
            <a:prstGeom prst="rect">
              <a:avLst/>
            </a:prstGeom>
            <a:solidFill>
              <a:srgbClr val="0CC5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623800" y="5111998"/>
            <a:ext cx="1591351" cy="1712144"/>
            <a:chOff x="1114568" y="5017290"/>
            <a:chExt cx="1591351" cy="1712144"/>
          </a:xfrm>
        </p:grpSpPr>
        <p:sp>
          <p:nvSpPr>
            <p:cNvPr id="5" name="任意多边形 4"/>
            <p:cNvSpPr/>
            <p:nvPr/>
          </p:nvSpPr>
          <p:spPr>
            <a:xfrm rot="2719269">
              <a:off x="1113814" y="5137329"/>
              <a:ext cx="1592859" cy="1591351"/>
            </a:xfrm>
            <a:custGeom>
              <a:avLst/>
              <a:gdLst>
                <a:gd name="connsiteX0" fmla="*/ 86140 w 1592859"/>
                <a:gd name="connsiteY0" fmla="*/ 86140 h 1591351"/>
                <a:gd name="connsiteX1" fmla="*/ 294100 w 1592859"/>
                <a:gd name="connsiteY1" fmla="*/ 0 h 1591351"/>
                <a:gd name="connsiteX2" fmla="*/ 1528918 w 1592859"/>
                <a:gd name="connsiteY2" fmla="*/ 0 h 1591351"/>
                <a:gd name="connsiteX3" fmla="*/ 1588189 w 1592859"/>
                <a:gd name="connsiteY3" fmla="*/ 5975 h 1591351"/>
                <a:gd name="connsiteX4" fmla="*/ 1592859 w 1592859"/>
                <a:gd name="connsiteY4" fmla="*/ 7425 h 1591351"/>
                <a:gd name="connsiteX5" fmla="*/ 26590 w 1592859"/>
                <a:gd name="connsiteY5" fmla="*/ 1591351 h 1591351"/>
                <a:gd name="connsiteX6" fmla="*/ 23112 w 1592859"/>
                <a:gd name="connsiteY6" fmla="*/ 1584943 h 1591351"/>
                <a:gd name="connsiteX7" fmla="*/ 0 w 1592859"/>
                <a:gd name="connsiteY7" fmla="*/ 1470466 h 1591351"/>
                <a:gd name="connsiteX8" fmla="*/ 0 w 1592859"/>
                <a:gd name="connsiteY8" fmla="*/ 294100 h 1591351"/>
                <a:gd name="connsiteX9" fmla="*/ 86140 w 1592859"/>
                <a:gd name="connsiteY9" fmla="*/ 86140 h 1591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2859" h="1591351">
                  <a:moveTo>
                    <a:pt x="86140" y="86140"/>
                  </a:moveTo>
                  <a:cubicBezTo>
                    <a:pt x="139362" y="32918"/>
                    <a:pt x="212887" y="0"/>
                    <a:pt x="294100" y="0"/>
                  </a:cubicBezTo>
                  <a:lnTo>
                    <a:pt x="1528918" y="0"/>
                  </a:lnTo>
                  <a:cubicBezTo>
                    <a:pt x="1549221" y="0"/>
                    <a:pt x="1569044" y="2057"/>
                    <a:pt x="1588189" y="5975"/>
                  </a:cubicBezTo>
                  <a:lnTo>
                    <a:pt x="1592859" y="7425"/>
                  </a:lnTo>
                  <a:lnTo>
                    <a:pt x="26590" y="1591351"/>
                  </a:lnTo>
                  <a:lnTo>
                    <a:pt x="23112" y="1584943"/>
                  </a:lnTo>
                  <a:cubicBezTo>
                    <a:pt x="8230" y="1549757"/>
                    <a:pt x="0" y="1511073"/>
                    <a:pt x="0" y="1470466"/>
                  </a:cubicBezTo>
                  <a:lnTo>
                    <a:pt x="0" y="294100"/>
                  </a:lnTo>
                  <a:cubicBezTo>
                    <a:pt x="0" y="212886"/>
                    <a:pt x="32918" y="139361"/>
                    <a:pt x="86140" y="86140"/>
                  </a:cubicBezTo>
                  <a:close/>
                </a:path>
              </a:pathLst>
            </a:custGeom>
            <a:solidFill>
              <a:srgbClr val="0CC502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949006" y="5017290"/>
              <a:ext cx="128110" cy="149528"/>
              <a:chOff x="1949006" y="5017290"/>
              <a:chExt cx="128110" cy="149528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2137537" y="5309813"/>
              <a:ext cx="128110" cy="149528"/>
              <a:chOff x="1949006" y="5017290"/>
              <a:chExt cx="128110" cy="149528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459317" y="5474813"/>
              <a:ext cx="128110" cy="149528"/>
              <a:chOff x="1949006" y="5017290"/>
              <a:chExt cx="128110" cy="149528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9964674" y="716598"/>
            <a:ext cx="1663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一级标题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562441" y="4835125"/>
            <a:ext cx="857819" cy="1064520"/>
            <a:chOff x="5453062" y="-884238"/>
            <a:chExt cx="5006976" cy="6213475"/>
          </a:xfrm>
        </p:grpSpPr>
        <p:sp>
          <p:nvSpPr>
            <p:cNvPr id="32" name="Freeform 5"/>
            <p:cNvSpPr>
              <a:spLocks noEditPoints="1"/>
            </p:cNvSpPr>
            <p:nvPr/>
          </p:nvSpPr>
          <p:spPr bwMode="auto">
            <a:xfrm>
              <a:off x="7769225" y="2909888"/>
              <a:ext cx="838200" cy="601663"/>
            </a:xfrm>
            <a:custGeom>
              <a:avLst/>
              <a:gdLst>
                <a:gd name="T0" fmla="*/ 99 w 223"/>
                <a:gd name="T1" fmla="*/ 0 h 160"/>
                <a:gd name="T2" fmla="*/ 105 w 223"/>
                <a:gd name="T3" fmla="*/ 160 h 160"/>
                <a:gd name="T4" fmla="*/ 99 w 223"/>
                <a:gd name="T5" fmla="*/ 0 h 160"/>
                <a:gd name="T6" fmla="*/ 106 w 223"/>
                <a:gd name="T7" fmla="*/ 18 h 160"/>
                <a:gd name="T8" fmla="*/ 102 w 223"/>
                <a:gd name="T9" fmla="*/ 141 h 160"/>
                <a:gd name="T10" fmla="*/ 106 w 223"/>
                <a:gd name="T11" fmla="*/ 1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160">
                  <a:moveTo>
                    <a:pt x="99" y="0"/>
                  </a:moveTo>
                  <a:cubicBezTo>
                    <a:pt x="223" y="0"/>
                    <a:pt x="206" y="160"/>
                    <a:pt x="105" y="160"/>
                  </a:cubicBezTo>
                  <a:cubicBezTo>
                    <a:pt x="2" y="160"/>
                    <a:pt x="0" y="0"/>
                    <a:pt x="99" y="0"/>
                  </a:cubicBezTo>
                  <a:close/>
                  <a:moveTo>
                    <a:pt x="106" y="18"/>
                  </a:moveTo>
                  <a:cubicBezTo>
                    <a:pt x="19" y="18"/>
                    <a:pt x="25" y="142"/>
                    <a:pt x="102" y="141"/>
                  </a:cubicBezTo>
                  <a:cubicBezTo>
                    <a:pt x="194" y="140"/>
                    <a:pt x="176" y="19"/>
                    <a:pt x="106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5453062" y="-884238"/>
              <a:ext cx="5006976" cy="6213475"/>
            </a:xfrm>
            <a:custGeom>
              <a:avLst/>
              <a:gdLst>
                <a:gd name="T0" fmla="*/ 936 w 1332"/>
                <a:gd name="T1" fmla="*/ 141 h 1654"/>
                <a:gd name="T2" fmla="*/ 1168 w 1332"/>
                <a:gd name="T3" fmla="*/ 444 h 1654"/>
                <a:gd name="T4" fmla="*/ 909 w 1332"/>
                <a:gd name="T5" fmla="*/ 894 h 1654"/>
                <a:gd name="T6" fmla="*/ 1201 w 1332"/>
                <a:gd name="T7" fmla="*/ 947 h 1654"/>
                <a:gd name="T8" fmla="*/ 1066 w 1332"/>
                <a:gd name="T9" fmla="*/ 1355 h 1654"/>
                <a:gd name="T10" fmla="*/ 552 w 1332"/>
                <a:gd name="T11" fmla="*/ 1393 h 1654"/>
                <a:gd name="T12" fmla="*/ 203 w 1332"/>
                <a:gd name="T13" fmla="*/ 1593 h 1654"/>
                <a:gd name="T14" fmla="*/ 225 w 1332"/>
                <a:gd name="T15" fmla="*/ 923 h 1654"/>
                <a:gd name="T16" fmla="*/ 271 w 1332"/>
                <a:gd name="T17" fmla="*/ 422 h 1654"/>
                <a:gd name="T18" fmla="*/ 756 w 1332"/>
                <a:gd name="T19" fmla="*/ 24 h 1654"/>
                <a:gd name="T20" fmla="*/ 418 w 1332"/>
                <a:gd name="T21" fmla="*/ 824 h 1654"/>
                <a:gd name="T22" fmla="*/ 298 w 1332"/>
                <a:gd name="T23" fmla="*/ 490 h 1654"/>
                <a:gd name="T24" fmla="*/ 288 w 1332"/>
                <a:gd name="T25" fmla="*/ 584 h 1654"/>
                <a:gd name="T26" fmla="*/ 815 w 1332"/>
                <a:gd name="T27" fmla="*/ 198 h 1654"/>
                <a:gd name="T28" fmla="*/ 685 w 1332"/>
                <a:gd name="T29" fmla="*/ 122 h 1654"/>
                <a:gd name="T30" fmla="*/ 685 w 1332"/>
                <a:gd name="T31" fmla="*/ 122 h 1654"/>
                <a:gd name="T32" fmla="*/ 1149 w 1332"/>
                <a:gd name="T33" fmla="*/ 311 h 1654"/>
                <a:gd name="T34" fmla="*/ 921 w 1332"/>
                <a:gd name="T35" fmla="*/ 428 h 1654"/>
                <a:gd name="T36" fmla="*/ 1040 w 1332"/>
                <a:gd name="T37" fmla="*/ 420 h 1654"/>
                <a:gd name="T38" fmla="*/ 909 w 1332"/>
                <a:gd name="T39" fmla="*/ 213 h 1654"/>
                <a:gd name="T40" fmla="*/ 767 w 1332"/>
                <a:gd name="T41" fmla="*/ 835 h 1654"/>
                <a:gd name="T42" fmla="*/ 699 w 1332"/>
                <a:gd name="T43" fmla="*/ 795 h 1654"/>
                <a:gd name="T44" fmla="*/ 989 w 1332"/>
                <a:gd name="T45" fmla="*/ 284 h 1654"/>
                <a:gd name="T46" fmla="*/ 713 w 1332"/>
                <a:gd name="T47" fmla="*/ 286 h 1654"/>
                <a:gd name="T48" fmla="*/ 469 w 1332"/>
                <a:gd name="T49" fmla="*/ 481 h 1654"/>
                <a:gd name="T50" fmla="*/ 450 w 1332"/>
                <a:gd name="T51" fmla="*/ 658 h 1654"/>
                <a:gd name="T52" fmla="*/ 455 w 1332"/>
                <a:gd name="T53" fmla="*/ 789 h 1654"/>
                <a:gd name="T54" fmla="*/ 810 w 1332"/>
                <a:gd name="T55" fmla="*/ 816 h 1654"/>
                <a:gd name="T56" fmla="*/ 660 w 1332"/>
                <a:gd name="T57" fmla="*/ 735 h 1654"/>
                <a:gd name="T58" fmla="*/ 882 w 1332"/>
                <a:gd name="T59" fmla="*/ 683 h 1654"/>
                <a:gd name="T60" fmla="*/ 838 w 1332"/>
                <a:gd name="T61" fmla="*/ 481 h 1654"/>
                <a:gd name="T62" fmla="*/ 809 w 1332"/>
                <a:gd name="T63" fmla="*/ 353 h 1654"/>
                <a:gd name="T64" fmla="*/ 447 w 1332"/>
                <a:gd name="T65" fmla="*/ 623 h 1654"/>
                <a:gd name="T66" fmla="*/ 549 w 1332"/>
                <a:gd name="T67" fmla="*/ 611 h 1654"/>
                <a:gd name="T68" fmla="*/ 641 w 1332"/>
                <a:gd name="T69" fmla="*/ 631 h 1654"/>
                <a:gd name="T70" fmla="*/ 831 w 1332"/>
                <a:gd name="T71" fmla="*/ 790 h 1654"/>
                <a:gd name="T72" fmla="*/ 861 w 1332"/>
                <a:gd name="T73" fmla="*/ 706 h 1654"/>
                <a:gd name="T74" fmla="*/ 641 w 1332"/>
                <a:gd name="T75" fmla="*/ 631 h 1654"/>
                <a:gd name="T76" fmla="*/ 889 w 1332"/>
                <a:gd name="T77" fmla="*/ 790 h 1654"/>
                <a:gd name="T78" fmla="*/ 525 w 1332"/>
                <a:gd name="T79" fmla="*/ 916 h 1654"/>
                <a:gd name="T80" fmla="*/ 582 w 1332"/>
                <a:gd name="T81" fmla="*/ 912 h 1654"/>
                <a:gd name="T82" fmla="*/ 582 w 1332"/>
                <a:gd name="T83" fmla="*/ 912 h 1654"/>
                <a:gd name="T84" fmla="*/ 672 w 1332"/>
                <a:gd name="T85" fmla="*/ 930 h 1654"/>
                <a:gd name="T86" fmla="*/ 419 w 1332"/>
                <a:gd name="T87" fmla="*/ 1211 h 1654"/>
                <a:gd name="T88" fmla="*/ 887 w 1332"/>
                <a:gd name="T89" fmla="*/ 1243 h 1654"/>
                <a:gd name="T90" fmla="*/ 881 w 1332"/>
                <a:gd name="T91" fmla="*/ 982 h 1654"/>
                <a:gd name="T92" fmla="*/ 714 w 1332"/>
                <a:gd name="T93" fmla="*/ 937 h 1654"/>
                <a:gd name="T94" fmla="*/ 794 w 1332"/>
                <a:gd name="T95" fmla="*/ 934 h 1654"/>
                <a:gd name="T96" fmla="*/ 981 w 1332"/>
                <a:gd name="T97" fmla="*/ 1116 h 1654"/>
                <a:gd name="T98" fmla="*/ 1163 w 1332"/>
                <a:gd name="T99" fmla="*/ 985 h 1654"/>
                <a:gd name="T100" fmla="*/ 212 w 1332"/>
                <a:gd name="T101" fmla="*/ 1007 h 1654"/>
                <a:gd name="T102" fmla="*/ 292 w 1332"/>
                <a:gd name="T103" fmla="*/ 1256 h 1654"/>
                <a:gd name="T104" fmla="*/ 350 w 1332"/>
                <a:gd name="T105" fmla="*/ 1062 h 1654"/>
                <a:gd name="T106" fmla="*/ 951 w 1332"/>
                <a:gd name="T107" fmla="*/ 1097 h 1654"/>
                <a:gd name="T108" fmla="*/ 1197 w 1332"/>
                <a:gd name="T109" fmla="*/ 1020 h 1654"/>
                <a:gd name="T110" fmla="*/ 1197 w 1332"/>
                <a:gd name="T111" fmla="*/ 1020 h 1654"/>
                <a:gd name="T112" fmla="*/ 446 w 1332"/>
                <a:gd name="T113" fmla="*/ 1271 h 1654"/>
                <a:gd name="T114" fmla="*/ 280 w 1332"/>
                <a:gd name="T115" fmla="*/ 1580 h 1654"/>
                <a:gd name="T116" fmla="*/ 268 w 1332"/>
                <a:gd name="T117" fmla="*/ 1328 h 1654"/>
                <a:gd name="T118" fmla="*/ 268 w 1332"/>
                <a:gd name="T119" fmla="*/ 1328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32" h="1654">
                  <a:moveTo>
                    <a:pt x="756" y="24"/>
                  </a:moveTo>
                  <a:cubicBezTo>
                    <a:pt x="796" y="43"/>
                    <a:pt x="853" y="88"/>
                    <a:pt x="877" y="176"/>
                  </a:cubicBezTo>
                  <a:cubicBezTo>
                    <a:pt x="895" y="158"/>
                    <a:pt x="899" y="149"/>
                    <a:pt x="936" y="141"/>
                  </a:cubicBezTo>
                  <a:cubicBezTo>
                    <a:pt x="978" y="82"/>
                    <a:pt x="1055" y="107"/>
                    <a:pt x="1081" y="133"/>
                  </a:cubicBezTo>
                  <a:cubicBezTo>
                    <a:pt x="1205" y="138"/>
                    <a:pt x="1239" y="223"/>
                    <a:pt x="1235" y="292"/>
                  </a:cubicBezTo>
                  <a:cubicBezTo>
                    <a:pt x="1230" y="364"/>
                    <a:pt x="1215" y="398"/>
                    <a:pt x="1168" y="444"/>
                  </a:cubicBezTo>
                  <a:cubicBezTo>
                    <a:pt x="1171" y="525"/>
                    <a:pt x="1103" y="538"/>
                    <a:pt x="1094" y="557"/>
                  </a:cubicBezTo>
                  <a:cubicBezTo>
                    <a:pt x="1086" y="575"/>
                    <a:pt x="1121" y="637"/>
                    <a:pt x="1029" y="710"/>
                  </a:cubicBezTo>
                  <a:cubicBezTo>
                    <a:pt x="1018" y="771"/>
                    <a:pt x="974" y="837"/>
                    <a:pt x="909" y="894"/>
                  </a:cubicBezTo>
                  <a:cubicBezTo>
                    <a:pt x="897" y="907"/>
                    <a:pt x="881" y="927"/>
                    <a:pt x="905" y="935"/>
                  </a:cubicBezTo>
                  <a:cubicBezTo>
                    <a:pt x="941" y="927"/>
                    <a:pt x="944" y="954"/>
                    <a:pt x="952" y="959"/>
                  </a:cubicBezTo>
                  <a:cubicBezTo>
                    <a:pt x="1025" y="831"/>
                    <a:pt x="1180" y="892"/>
                    <a:pt x="1201" y="947"/>
                  </a:cubicBezTo>
                  <a:cubicBezTo>
                    <a:pt x="1201" y="947"/>
                    <a:pt x="1201" y="969"/>
                    <a:pt x="1223" y="969"/>
                  </a:cubicBezTo>
                  <a:cubicBezTo>
                    <a:pt x="1265" y="969"/>
                    <a:pt x="1332" y="1074"/>
                    <a:pt x="1197" y="1239"/>
                  </a:cubicBezTo>
                  <a:cubicBezTo>
                    <a:pt x="1182" y="1317"/>
                    <a:pt x="1139" y="1388"/>
                    <a:pt x="1066" y="1355"/>
                  </a:cubicBezTo>
                  <a:cubicBezTo>
                    <a:pt x="1045" y="1343"/>
                    <a:pt x="1032" y="1350"/>
                    <a:pt x="1004" y="1351"/>
                  </a:cubicBezTo>
                  <a:cubicBezTo>
                    <a:pt x="936" y="1351"/>
                    <a:pt x="928" y="1286"/>
                    <a:pt x="895" y="1317"/>
                  </a:cubicBezTo>
                  <a:cubicBezTo>
                    <a:pt x="866" y="1338"/>
                    <a:pt x="787" y="1423"/>
                    <a:pt x="552" y="1393"/>
                  </a:cubicBezTo>
                  <a:cubicBezTo>
                    <a:pt x="535" y="1476"/>
                    <a:pt x="536" y="1502"/>
                    <a:pt x="498" y="1510"/>
                  </a:cubicBezTo>
                  <a:cubicBezTo>
                    <a:pt x="492" y="1563"/>
                    <a:pt x="466" y="1654"/>
                    <a:pt x="346" y="1651"/>
                  </a:cubicBezTo>
                  <a:cubicBezTo>
                    <a:pt x="256" y="1649"/>
                    <a:pt x="258" y="1598"/>
                    <a:pt x="203" y="1593"/>
                  </a:cubicBezTo>
                  <a:cubicBezTo>
                    <a:pt x="155" y="1571"/>
                    <a:pt x="155" y="1430"/>
                    <a:pt x="201" y="1330"/>
                  </a:cubicBezTo>
                  <a:cubicBezTo>
                    <a:pt x="0" y="1288"/>
                    <a:pt x="17" y="1030"/>
                    <a:pt x="131" y="1004"/>
                  </a:cubicBezTo>
                  <a:cubicBezTo>
                    <a:pt x="133" y="921"/>
                    <a:pt x="209" y="923"/>
                    <a:pt x="225" y="923"/>
                  </a:cubicBezTo>
                  <a:cubicBezTo>
                    <a:pt x="239" y="902"/>
                    <a:pt x="290" y="864"/>
                    <a:pt x="329" y="856"/>
                  </a:cubicBezTo>
                  <a:cubicBezTo>
                    <a:pt x="329" y="855"/>
                    <a:pt x="187" y="801"/>
                    <a:pt x="202" y="661"/>
                  </a:cubicBezTo>
                  <a:cubicBezTo>
                    <a:pt x="119" y="548"/>
                    <a:pt x="204" y="423"/>
                    <a:pt x="271" y="422"/>
                  </a:cubicBezTo>
                  <a:cubicBezTo>
                    <a:pt x="289" y="361"/>
                    <a:pt x="315" y="297"/>
                    <a:pt x="351" y="236"/>
                  </a:cubicBezTo>
                  <a:cubicBezTo>
                    <a:pt x="433" y="97"/>
                    <a:pt x="531" y="51"/>
                    <a:pt x="565" y="34"/>
                  </a:cubicBezTo>
                  <a:cubicBezTo>
                    <a:pt x="640" y="1"/>
                    <a:pt x="704" y="0"/>
                    <a:pt x="756" y="24"/>
                  </a:cubicBezTo>
                  <a:close/>
                  <a:moveTo>
                    <a:pt x="418" y="824"/>
                  </a:moveTo>
                  <a:cubicBezTo>
                    <a:pt x="408" y="833"/>
                    <a:pt x="470" y="835"/>
                    <a:pt x="467" y="827"/>
                  </a:cubicBezTo>
                  <a:cubicBezTo>
                    <a:pt x="462" y="810"/>
                    <a:pt x="440" y="805"/>
                    <a:pt x="418" y="824"/>
                  </a:cubicBezTo>
                  <a:close/>
                  <a:moveTo>
                    <a:pt x="777" y="86"/>
                  </a:moveTo>
                  <a:cubicBezTo>
                    <a:pt x="735" y="57"/>
                    <a:pt x="694" y="44"/>
                    <a:pt x="629" y="59"/>
                  </a:cubicBezTo>
                  <a:cubicBezTo>
                    <a:pt x="540" y="87"/>
                    <a:pt x="356" y="216"/>
                    <a:pt x="298" y="490"/>
                  </a:cubicBezTo>
                  <a:cubicBezTo>
                    <a:pt x="290" y="518"/>
                    <a:pt x="297" y="463"/>
                    <a:pt x="281" y="460"/>
                  </a:cubicBezTo>
                  <a:cubicBezTo>
                    <a:pt x="220" y="449"/>
                    <a:pt x="187" y="565"/>
                    <a:pt x="225" y="621"/>
                  </a:cubicBezTo>
                  <a:cubicBezTo>
                    <a:pt x="238" y="641"/>
                    <a:pt x="250" y="603"/>
                    <a:pt x="288" y="584"/>
                  </a:cubicBezTo>
                  <a:cubicBezTo>
                    <a:pt x="321" y="566"/>
                    <a:pt x="369" y="570"/>
                    <a:pt x="377" y="555"/>
                  </a:cubicBezTo>
                  <a:cubicBezTo>
                    <a:pt x="481" y="338"/>
                    <a:pt x="633" y="306"/>
                    <a:pt x="624" y="291"/>
                  </a:cubicBezTo>
                  <a:cubicBezTo>
                    <a:pt x="515" y="120"/>
                    <a:pt x="780" y="16"/>
                    <a:pt x="815" y="198"/>
                  </a:cubicBezTo>
                  <a:cubicBezTo>
                    <a:pt x="818" y="215"/>
                    <a:pt x="819" y="226"/>
                    <a:pt x="829" y="222"/>
                  </a:cubicBezTo>
                  <a:cubicBezTo>
                    <a:pt x="855" y="216"/>
                    <a:pt x="827" y="122"/>
                    <a:pt x="777" y="86"/>
                  </a:cubicBezTo>
                  <a:close/>
                  <a:moveTo>
                    <a:pt x="685" y="122"/>
                  </a:moveTo>
                  <a:cubicBezTo>
                    <a:pt x="625" y="147"/>
                    <a:pt x="586" y="214"/>
                    <a:pt x="644" y="286"/>
                  </a:cubicBezTo>
                  <a:cubicBezTo>
                    <a:pt x="720" y="276"/>
                    <a:pt x="805" y="233"/>
                    <a:pt x="807" y="227"/>
                  </a:cubicBezTo>
                  <a:cubicBezTo>
                    <a:pt x="801" y="138"/>
                    <a:pt x="738" y="103"/>
                    <a:pt x="685" y="122"/>
                  </a:cubicBezTo>
                  <a:close/>
                  <a:moveTo>
                    <a:pt x="986" y="168"/>
                  </a:moveTo>
                  <a:cubicBezTo>
                    <a:pt x="1042" y="156"/>
                    <a:pt x="1082" y="232"/>
                    <a:pt x="1074" y="283"/>
                  </a:cubicBezTo>
                  <a:cubicBezTo>
                    <a:pt x="1112" y="335"/>
                    <a:pt x="1158" y="291"/>
                    <a:pt x="1149" y="311"/>
                  </a:cubicBezTo>
                  <a:cubicBezTo>
                    <a:pt x="1127" y="358"/>
                    <a:pt x="1057" y="308"/>
                    <a:pt x="1044" y="325"/>
                  </a:cubicBezTo>
                  <a:cubicBezTo>
                    <a:pt x="1003" y="357"/>
                    <a:pt x="957" y="379"/>
                    <a:pt x="906" y="386"/>
                  </a:cubicBezTo>
                  <a:cubicBezTo>
                    <a:pt x="916" y="398"/>
                    <a:pt x="921" y="411"/>
                    <a:pt x="921" y="428"/>
                  </a:cubicBezTo>
                  <a:cubicBezTo>
                    <a:pt x="966" y="423"/>
                    <a:pt x="1022" y="422"/>
                    <a:pt x="1059" y="485"/>
                  </a:cubicBezTo>
                  <a:cubicBezTo>
                    <a:pt x="1102" y="506"/>
                    <a:pt x="1125" y="461"/>
                    <a:pt x="1114" y="436"/>
                  </a:cubicBezTo>
                  <a:cubicBezTo>
                    <a:pt x="1084" y="445"/>
                    <a:pt x="1049" y="438"/>
                    <a:pt x="1040" y="420"/>
                  </a:cubicBezTo>
                  <a:cubicBezTo>
                    <a:pt x="1228" y="460"/>
                    <a:pt x="1242" y="155"/>
                    <a:pt x="1055" y="173"/>
                  </a:cubicBezTo>
                  <a:cubicBezTo>
                    <a:pt x="1042" y="144"/>
                    <a:pt x="992" y="144"/>
                    <a:pt x="986" y="168"/>
                  </a:cubicBezTo>
                  <a:close/>
                  <a:moveTo>
                    <a:pt x="909" y="213"/>
                  </a:moveTo>
                  <a:cubicBezTo>
                    <a:pt x="948" y="203"/>
                    <a:pt x="1026" y="227"/>
                    <a:pt x="1039" y="238"/>
                  </a:cubicBezTo>
                  <a:cubicBezTo>
                    <a:pt x="1028" y="187"/>
                    <a:pt x="951" y="161"/>
                    <a:pt x="909" y="213"/>
                  </a:cubicBezTo>
                  <a:close/>
                  <a:moveTo>
                    <a:pt x="767" y="835"/>
                  </a:moveTo>
                  <a:cubicBezTo>
                    <a:pt x="799" y="828"/>
                    <a:pt x="795" y="800"/>
                    <a:pt x="788" y="797"/>
                  </a:cubicBezTo>
                  <a:cubicBezTo>
                    <a:pt x="780" y="793"/>
                    <a:pt x="751" y="792"/>
                    <a:pt x="769" y="829"/>
                  </a:cubicBezTo>
                  <a:cubicBezTo>
                    <a:pt x="745" y="805"/>
                    <a:pt x="703" y="784"/>
                    <a:pt x="699" y="795"/>
                  </a:cubicBezTo>
                  <a:cubicBezTo>
                    <a:pt x="673" y="869"/>
                    <a:pt x="740" y="887"/>
                    <a:pt x="767" y="835"/>
                  </a:cubicBezTo>
                  <a:close/>
                  <a:moveTo>
                    <a:pt x="681" y="415"/>
                  </a:moveTo>
                  <a:cubicBezTo>
                    <a:pt x="780" y="354"/>
                    <a:pt x="852" y="295"/>
                    <a:pt x="989" y="284"/>
                  </a:cubicBezTo>
                  <a:cubicBezTo>
                    <a:pt x="1002" y="283"/>
                    <a:pt x="1037" y="287"/>
                    <a:pt x="1040" y="273"/>
                  </a:cubicBezTo>
                  <a:cubicBezTo>
                    <a:pt x="1043" y="262"/>
                    <a:pt x="985" y="229"/>
                    <a:pt x="871" y="236"/>
                  </a:cubicBezTo>
                  <a:cubicBezTo>
                    <a:pt x="809" y="240"/>
                    <a:pt x="796" y="264"/>
                    <a:pt x="713" y="286"/>
                  </a:cubicBezTo>
                  <a:cubicBezTo>
                    <a:pt x="618" y="312"/>
                    <a:pt x="512" y="376"/>
                    <a:pt x="472" y="454"/>
                  </a:cubicBezTo>
                  <a:cubicBezTo>
                    <a:pt x="460" y="478"/>
                    <a:pt x="597" y="467"/>
                    <a:pt x="681" y="415"/>
                  </a:cubicBezTo>
                  <a:close/>
                  <a:moveTo>
                    <a:pt x="469" y="481"/>
                  </a:moveTo>
                  <a:cubicBezTo>
                    <a:pt x="500" y="587"/>
                    <a:pt x="554" y="556"/>
                    <a:pt x="563" y="599"/>
                  </a:cubicBezTo>
                  <a:cubicBezTo>
                    <a:pt x="571" y="632"/>
                    <a:pt x="547" y="629"/>
                    <a:pt x="541" y="639"/>
                  </a:cubicBezTo>
                  <a:cubicBezTo>
                    <a:pt x="546" y="680"/>
                    <a:pt x="502" y="723"/>
                    <a:pt x="450" y="658"/>
                  </a:cubicBezTo>
                  <a:cubicBezTo>
                    <a:pt x="429" y="632"/>
                    <a:pt x="409" y="602"/>
                    <a:pt x="377" y="589"/>
                  </a:cubicBezTo>
                  <a:cubicBezTo>
                    <a:pt x="326" y="570"/>
                    <a:pt x="273" y="604"/>
                    <a:pt x="261" y="626"/>
                  </a:cubicBezTo>
                  <a:cubicBezTo>
                    <a:pt x="196" y="747"/>
                    <a:pt x="359" y="854"/>
                    <a:pt x="455" y="789"/>
                  </a:cubicBezTo>
                  <a:cubicBezTo>
                    <a:pt x="474" y="776"/>
                    <a:pt x="565" y="910"/>
                    <a:pt x="678" y="908"/>
                  </a:cubicBezTo>
                  <a:cubicBezTo>
                    <a:pt x="731" y="907"/>
                    <a:pt x="782" y="897"/>
                    <a:pt x="817" y="864"/>
                  </a:cubicBezTo>
                  <a:cubicBezTo>
                    <a:pt x="836" y="844"/>
                    <a:pt x="879" y="795"/>
                    <a:pt x="810" y="816"/>
                  </a:cubicBezTo>
                  <a:cubicBezTo>
                    <a:pt x="788" y="823"/>
                    <a:pt x="801" y="851"/>
                    <a:pt x="769" y="860"/>
                  </a:cubicBezTo>
                  <a:cubicBezTo>
                    <a:pt x="754" y="866"/>
                    <a:pt x="742" y="893"/>
                    <a:pt x="711" y="883"/>
                  </a:cubicBezTo>
                  <a:cubicBezTo>
                    <a:pt x="652" y="860"/>
                    <a:pt x="701" y="760"/>
                    <a:pt x="660" y="735"/>
                  </a:cubicBezTo>
                  <a:cubicBezTo>
                    <a:pt x="619" y="710"/>
                    <a:pt x="593" y="633"/>
                    <a:pt x="621" y="600"/>
                  </a:cubicBezTo>
                  <a:cubicBezTo>
                    <a:pt x="644" y="578"/>
                    <a:pt x="719" y="651"/>
                    <a:pt x="769" y="646"/>
                  </a:cubicBezTo>
                  <a:cubicBezTo>
                    <a:pt x="819" y="641"/>
                    <a:pt x="846" y="677"/>
                    <a:pt x="882" y="683"/>
                  </a:cubicBezTo>
                  <a:cubicBezTo>
                    <a:pt x="1098" y="714"/>
                    <a:pt x="1073" y="510"/>
                    <a:pt x="993" y="473"/>
                  </a:cubicBezTo>
                  <a:cubicBezTo>
                    <a:pt x="936" y="449"/>
                    <a:pt x="871" y="460"/>
                    <a:pt x="822" y="506"/>
                  </a:cubicBezTo>
                  <a:cubicBezTo>
                    <a:pt x="822" y="500"/>
                    <a:pt x="838" y="487"/>
                    <a:pt x="838" y="481"/>
                  </a:cubicBezTo>
                  <a:cubicBezTo>
                    <a:pt x="825" y="458"/>
                    <a:pt x="807" y="407"/>
                    <a:pt x="833" y="387"/>
                  </a:cubicBezTo>
                  <a:cubicBezTo>
                    <a:pt x="857" y="374"/>
                    <a:pt x="861" y="449"/>
                    <a:pt x="889" y="444"/>
                  </a:cubicBezTo>
                  <a:cubicBezTo>
                    <a:pt x="898" y="442"/>
                    <a:pt x="868" y="311"/>
                    <a:pt x="809" y="353"/>
                  </a:cubicBezTo>
                  <a:cubicBezTo>
                    <a:pt x="775" y="378"/>
                    <a:pt x="594" y="511"/>
                    <a:pt x="469" y="481"/>
                  </a:cubicBezTo>
                  <a:close/>
                  <a:moveTo>
                    <a:pt x="402" y="544"/>
                  </a:moveTo>
                  <a:cubicBezTo>
                    <a:pt x="389" y="572"/>
                    <a:pt x="436" y="605"/>
                    <a:pt x="447" y="623"/>
                  </a:cubicBezTo>
                  <a:cubicBezTo>
                    <a:pt x="473" y="671"/>
                    <a:pt x="506" y="674"/>
                    <a:pt x="518" y="661"/>
                  </a:cubicBezTo>
                  <a:cubicBezTo>
                    <a:pt x="530" y="648"/>
                    <a:pt x="520" y="640"/>
                    <a:pt x="526" y="629"/>
                  </a:cubicBezTo>
                  <a:cubicBezTo>
                    <a:pt x="539" y="627"/>
                    <a:pt x="548" y="622"/>
                    <a:pt x="549" y="611"/>
                  </a:cubicBezTo>
                  <a:cubicBezTo>
                    <a:pt x="551" y="586"/>
                    <a:pt x="497" y="584"/>
                    <a:pt x="486" y="567"/>
                  </a:cubicBezTo>
                  <a:cubicBezTo>
                    <a:pt x="475" y="537"/>
                    <a:pt x="452" y="434"/>
                    <a:pt x="402" y="544"/>
                  </a:cubicBezTo>
                  <a:close/>
                  <a:moveTo>
                    <a:pt x="641" y="631"/>
                  </a:moveTo>
                  <a:cubicBezTo>
                    <a:pt x="629" y="725"/>
                    <a:pt x="683" y="698"/>
                    <a:pt x="688" y="723"/>
                  </a:cubicBezTo>
                  <a:cubicBezTo>
                    <a:pt x="704" y="803"/>
                    <a:pt x="770" y="786"/>
                    <a:pt x="780" y="775"/>
                  </a:cubicBezTo>
                  <a:cubicBezTo>
                    <a:pt x="790" y="765"/>
                    <a:pt x="815" y="790"/>
                    <a:pt x="831" y="790"/>
                  </a:cubicBezTo>
                  <a:cubicBezTo>
                    <a:pt x="857" y="790"/>
                    <a:pt x="865" y="768"/>
                    <a:pt x="879" y="768"/>
                  </a:cubicBezTo>
                  <a:cubicBezTo>
                    <a:pt x="948" y="768"/>
                    <a:pt x="961" y="734"/>
                    <a:pt x="946" y="710"/>
                  </a:cubicBezTo>
                  <a:cubicBezTo>
                    <a:pt x="921" y="703"/>
                    <a:pt x="911" y="720"/>
                    <a:pt x="861" y="706"/>
                  </a:cubicBezTo>
                  <a:cubicBezTo>
                    <a:pt x="843" y="700"/>
                    <a:pt x="822" y="679"/>
                    <a:pt x="802" y="672"/>
                  </a:cubicBezTo>
                  <a:cubicBezTo>
                    <a:pt x="776" y="663"/>
                    <a:pt x="745" y="669"/>
                    <a:pt x="719" y="663"/>
                  </a:cubicBezTo>
                  <a:cubicBezTo>
                    <a:pt x="694" y="656"/>
                    <a:pt x="642" y="612"/>
                    <a:pt x="641" y="631"/>
                  </a:cubicBezTo>
                  <a:close/>
                  <a:moveTo>
                    <a:pt x="825" y="889"/>
                  </a:moveTo>
                  <a:cubicBezTo>
                    <a:pt x="855" y="905"/>
                    <a:pt x="916" y="828"/>
                    <a:pt x="929" y="799"/>
                  </a:cubicBezTo>
                  <a:cubicBezTo>
                    <a:pt x="938" y="777"/>
                    <a:pt x="893" y="777"/>
                    <a:pt x="889" y="790"/>
                  </a:cubicBezTo>
                  <a:cubicBezTo>
                    <a:pt x="867" y="854"/>
                    <a:pt x="829" y="864"/>
                    <a:pt x="825" y="889"/>
                  </a:cubicBezTo>
                  <a:close/>
                  <a:moveTo>
                    <a:pt x="376" y="1001"/>
                  </a:moveTo>
                  <a:cubicBezTo>
                    <a:pt x="382" y="1009"/>
                    <a:pt x="498" y="938"/>
                    <a:pt x="525" y="916"/>
                  </a:cubicBezTo>
                  <a:cubicBezTo>
                    <a:pt x="572" y="877"/>
                    <a:pt x="389" y="831"/>
                    <a:pt x="283" y="939"/>
                  </a:cubicBezTo>
                  <a:cubicBezTo>
                    <a:pt x="334" y="959"/>
                    <a:pt x="362" y="982"/>
                    <a:pt x="376" y="1001"/>
                  </a:cubicBezTo>
                  <a:close/>
                  <a:moveTo>
                    <a:pt x="582" y="912"/>
                  </a:moveTo>
                  <a:cubicBezTo>
                    <a:pt x="568" y="898"/>
                    <a:pt x="542" y="950"/>
                    <a:pt x="460" y="989"/>
                  </a:cubicBezTo>
                  <a:cubicBezTo>
                    <a:pt x="436" y="1014"/>
                    <a:pt x="431" y="1047"/>
                    <a:pt x="408" y="1090"/>
                  </a:cubicBezTo>
                  <a:cubicBezTo>
                    <a:pt x="580" y="1180"/>
                    <a:pt x="633" y="997"/>
                    <a:pt x="582" y="912"/>
                  </a:cubicBezTo>
                  <a:close/>
                  <a:moveTo>
                    <a:pt x="836" y="974"/>
                  </a:moveTo>
                  <a:cubicBezTo>
                    <a:pt x="831" y="1001"/>
                    <a:pt x="764" y="1000"/>
                    <a:pt x="737" y="994"/>
                  </a:cubicBezTo>
                  <a:cubicBezTo>
                    <a:pt x="706" y="983"/>
                    <a:pt x="699" y="943"/>
                    <a:pt x="672" y="930"/>
                  </a:cubicBezTo>
                  <a:cubicBezTo>
                    <a:pt x="653" y="921"/>
                    <a:pt x="629" y="919"/>
                    <a:pt x="603" y="915"/>
                  </a:cubicBezTo>
                  <a:cubicBezTo>
                    <a:pt x="642" y="1002"/>
                    <a:pt x="609" y="1191"/>
                    <a:pt x="416" y="1114"/>
                  </a:cubicBezTo>
                  <a:cubicBezTo>
                    <a:pt x="427" y="1142"/>
                    <a:pt x="426" y="1173"/>
                    <a:pt x="419" y="1211"/>
                  </a:cubicBezTo>
                  <a:cubicBezTo>
                    <a:pt x="490" y="1291"/>
                    <a:pt x="507" y="1253"/>
                    <a:pt x="525" y="1280"/>
                  </a:cubicBezTo>
                  <a:cubicBezTo>
                    <a:pt x="531" y="1296"/>
                    <a:pt x="505" y="1339"/>
                    <a:pt x="574" y="1349"/>
                  </a:cubicBezTo>
                  <a:cubicBezTo>
                    <a:pt x="709" y="1367"/>
                    <a:pt x="828" y="1321"/>
                    <a:pt x="887" y="1243"/>
                  </a:cubicBezTo>
                  <a:cubicBezTo>
                    <a:pt x="908" y="1217"/>
                    <a:pt x="928" y="1180"/>
                    <a:pt x="924" y="1140"/>
                  </a:cubicBezTo>
                  <a:cubicBezTo>
                    <a:pt x="922" y="1125"/>
                    <a:pt x="907" y="1108"/>
                    <a:pt x="898" y="1092"/>
                  </a:cubicBezTo>
                  <a:cubicBezTo>
                    <a:pt x="882" y="1063"/>
                    <a:pt x="858" y="1018"/>
                    <a:pt x="881" y="982"/>
                  </a:cubicBezTo>
                  <a:cubicBezTo>
                    <a:pt x="858" y="953"/>
                    <a:pt x="839" y="932"/>
                    <a:pt x="806" y="911"/>
                  </a:cubicBezTo>
                  <a:cubicBezTo>
                    <a:pt x="805" y="933"/>
                    <a:pt x="839" y="953"/>
                    <a:pt x="836" y="974"/>
                  </a:cubicBezTo>
                  <a:close/>
                  <a:moveTo>
                    <a:pt x="714" y="937"/>
                  </a:moveTo>
                  <a:cubicBezTo>
                    <a:pt x="705" y="951"/>
                    <a:pt x="721" y="964"/>
                    <a:pt x="739" y="978"/>
                  </a:cubicBezTo>
                  <a:cubicBezTo>
                    <a:pt x="748" y="986"/>
                    <a:pt x="806" y="987"/>
                    <a:pt x="814" y="971"/>
                  </a:cubicBezTo>
                  <a:cubicBezTo>
                    <a:pt x="817" y="955"/>
                    <a:pt x="802" y="939"/>
                    <a:pt x="794" y="934"/>
                  </a:cubicBezTo>
                  <a:cubicBezTo>
                    <a:pt x="771" y="915"/>
                    <a:pt x="726" y="925"/>
                    <a:pt x="714" y="937"/>
                  </a:cubicBezTo>
                  <a:close/>
                  <a:moveTo>
                    <a:pt x="975" y="1044"/>
                  </a:moveTo>
                  <a:cubicBezTo>
                    <a:pt x="973" y="1053"/>
                    <a:pt x="990" y="1081"/>
                    <a:pt x="981" y="1116"/>
                  </a:cubicBezTo>
                  <a:cubicBezTo>
                    <a:pt x="972" y="1152"/>
                    <a:pt x="930" y="1240"/>
                    <a:pt x="947" y="1262"/>
                  </a:cubicBezTo>
                  <a:cubicBezTo>
                    <a:pt x="986" y="1311"/>
                    <a:pt x="1057" y="1301"/>
                    <a:pt x="1083" y="1262"/>
                  </a:cubicBezTo>
                  <a:cubicBezTo>
                    <a:pt x="1139" y="1160"/>
                    <a:pt x="1196" y="1037"/>
                    <a:pt x="1163" y="985"/>
                  </a:cubicBezTo>
                  <a:cubicBezTo>
                    <a:pt x="1139" y="949"/>
                    <a:pt x="1007" y="893"/>
                    <a:pt x="975" y="1044"/>
                  </a:cubicBezTo>
                  <a:close/>
                  <a:moveTo>
                    <a:pt x="175" y="1001"/>
                  </a:moveTo>
                  <a:cubicBezTo>
                    <a:pt x="173" y="1011"/>
                    <a:pt x="202" y="997"/>
                    <a:pt x="212" y="1007"/>
                  </a:cubicBezTo>
                  <a:cubicBezTo>
                    <a:pt x="226" y="1026"/>
                    <a:pt x="83" y="1002"/>
                    <a:pt x="92" y="1168"/>
                  </a:cubicBezTo>
                  <a:cubicBezTo>
                    <a:pt x="99" y="1260"/>
                    <a:pt x="257" y="1341"/>
                    <a:pt x="335" y="1255"/>
                  </a:cubicBezTo>
                  <a:cubicBezTo>
                    <a:pt x="312" y="1215"/>
                    <a:pt x="299" y="1275"/>
                    <a:pt x="292" y="1256"/>
                  </a:cubicBezTo>
                  <a:cubicBezTo>
                    <a:pt x="280" y="1226"/>
                    <a:pt x="350" y="1156"/>
                    <a:pt x="341" y="1197"/>
                  </a:cubicBezTo>
                  <a:cubicBezTo>
                    <a:pt x="338" y="1208"/>
                    <a:pt x="332" y="1212"/>
                    <a:pt x="329" y="1221"/>
                  </a:cubicBezTo>
                  <a:cubicBezTo>
                    <a:pt x="434" y="1242"/>
                    <a:pt x="399" y="1088"/>
                    <a:pt x="350" y="1062"/>
                  </a:cubicBezTo>
                  <a:cubicBezTo>
                    <a:pt x="329" y="1050"/>
                    <a:pt x="356" y="1044"/>
                    <a:pt x="378" y="1068"/>
                  </a:cubicBezTo>
                  <a:cubicBezTo>
                    <a:pt x="386" y="990"/>
                    <a:pt x="191" y="930"/>
                    <a:pt x="175" y="1001"/>
                  </a:cubicBezTo>
                  <a:close/>
                  <a:moveTo>
                    <a:pt x="951" y="1097"/>
                  </a:moveTo>
                  <a:cubicBezTo>
                    <a:pt x="957" y="1044"/>
                    <a:pt x="888" y="963"/>
                    <a:pt x="892" y="1017"/>
                  </a:cubicBezTo>
                  <a:cubicBezTo>
                    <a:pt x="906" y="1104"/>
                    <a:pt x="948" y="1113"/>
                    <a:pt x="951" y="1097"/>
                  </a:cubicBezTo>
                  <a:close/>
                  <a:moveTo>
                    <a:pt x="1197" y="1020"/>
                  </a:moveTo>
                  <a:cubicBezTo>
                    <a:pt x="1193" y="1073"/>
                    <a:pt x="1132" y="1228"/>
                    <a:pt x="1077" y="1294"/>
                  </a:cubicBezTo>
                  <a:cubicBezTo>
                    <a:pt x="1123" y="1330"/>
                    <a:pt x="1144" y="1229"/>
                    <a:pt x="1153" y="1210"/>
                  </a:cubicBezTo>
                  <a:cubicBezTo>
                    <a:pt x="1241" y="1131"/>
                    <a:pt x="1234" y="997"/>
                    <a:pt x="1197" y="1020"/>
                  </a:cubicBezTo>
                  <a:close/>
                  <a:moveTo>
                    <a:pt x="481" y="1291"/>
                  </a:moveTo>
                  <a:cubicBezTo>
                    <a:pt x="441" y="1286"/>
                    <a:pt x="450" y="1384"/>
                    <a:pt x="434" y="1395"/>
                  </a:cubicBezTo>
                  <a:cubicBezTo>
                    <a:pt x="429" y="1383"/>
                    <a:pt x="440" y="1288"/>
                    <a:pt x="446" y="1271"/>
                  </a:cubicBezTo>
                  <a:cubicBezTo>
                    <a:pt x="431" y="1249"/>
                    <a:pt x="411" y="1242"/>
                    <a:pt x="390" y="1247"/>
                  </a:cubicBezTo>
                  <a:cubicBezTo>
                    <a:pt x="377" y="1249"/>
                    <a:pt x="340" y="1305"/>
                    <a:pt x="292" y="1322"/>
                  </a:cubicBezTo>
                  <a:cubicBezTo>
                    <a:pt x="285" y="1337"/>
                    <a:pt x="227" y="1523"/>
                    <a:pt x="280" y="1580"/>
                  </a:cubicBezTo>
                  <a:cubicBezTo>
                    <a:pt x="346" y="1651"/>
                    <a:pt x="452" y="1597"/>
                    <a:pt x="448" y="1470"/>
                  </a:cubicBezTo>
                  <a:cubicBezTo>
                    <a:pt x="502" y="1471"/>
                    <a:pt x="504" y="1294"/>
                    <a:pt x="481" y="1291"/>
                  </a:cubicBezTo>
                  <a:close/>
                  <a:moveTo>
                    <a:pt x="268" y="1328"/>
                  </a:moveTo>
                  <a:cubicBezTo>
                    <a:pt x="260" y="1334"/>
                    <a:pt x="252" y="1335"/>
                    <a:pt x="246" y="1334"/>
                  </a:cubicBezTo>
                  <a:cubicBezTo>
                    <a:pt x="218" y="1355"/>
                    <a:pt x="183" y="1541"/>
                    <a:pt x="234" y="1558"/>
                  </a:cubicBezTo>
                  <a:cubicBezTo>
                    <a:pt x="245" y="1560"/>
                    <a:pt x="214" y="1470"/>
                    <a:pt x="268" y="13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6715125" y="1498600"/>
              <a:ext cx="293688" cy="476250"/>
            </a:xfrm>
            <a:custGeom>
              <a:avLst/>
              <a:gdLst>
                <a:gd name="T0" fmla="*/ 35 w 78"/>
                <a:gd name="T1" fmla="*/ 37 h 127"/>
                <a:gd name="T2" fmla="*/ 5 w 78"/>
                <a:gd name="T3" fmla="*/ 8 h 127"/>
                <a:gd name="T4" fmla="*/ 76 w 78"/>
                <a:gd name="T5" fmla="*/ 78 h 127"/>
                <a:gd name="T6" fmla="*/ 5 w 78"/>
                <a:gd name="T7" fmla="*/ 126 h 127"/>
                <a:gd name="T8" fmla="*/ 15 w 78"/>
                <a:gd name="T9" fmla="*/ 121 h 127"/>
                <a:gd name="T10" fmla="*/ 61 w 78"/>
                <a:gd name="T11" fmla="*/ 75 h 127"/>
                <a:gd name="T12" fmla="*/ 29 w 78"/>
                <a:gd name="T13" fmla="*/ 52 h 127"/>
                <a:gd name="T14" fmla="*/ 35 w 78"/>
                <a:gd name="T15" fmla="*/ 3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27">
                  <a:moveTo>
                    <a:pt x="35" y="37"/>
                  </a:moveTo>
                  <a:cubicBezTo>
                    <a:pt x="29" y="24"/>
                    <a:pt x="4" y="28"/>
                    <a:pt x="5" y="8"/>
                  </a:cubicBezTo>
                  <a:cubicBezTo>
                    <a:pt x="6" y="0"/>
                    <a:pt x="74" y="13"/>
                    <a:pt x="76" y="78"/>
                  </a:cubicBezTo>
                  <a:cubicBezTo>
                    <a:pt x="78" y="118"/>
                    <a:pt x="39" y="127"/>
                    <a:pt x="5" y="126"/>
                  </a:cubicBezTo>
                  <a:cubicBezTo>
                    <a:pt x="0" y="126"/>
                    <a:pt x="9" y="122"/>
                    <a:pt x="15" y="121"/>
                  </a:cubicBezTo>
                  <a:cubicBezTo>
                    <a:pt x="35" y="117"/>
                    <a:pt x="69" y="105"/>
                    <a:pt x="61" y="75"/>
                  </a:cubicBezTo>
                  <a:cubicBezTo>
                    <a:pt x="57" y="58"/>
                    <a:pt x="40" y="55"/>
                    <a:pt x="29" y="52"/>
                  </a:cubicBezTo>
                  <a:cubicBezTo>
                    <a:pt x="19" y="49"/>
                    <a:pt x="37" y="47"/>
                    <a:pt x="35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7997825" y="758825"/>
              <a:ext cx="277813" cy="533400"/>
            </a:xfrm>
            <a:custGeom>
              <a:avLst/>
              <a:gdLst>
                <a:gd name="T0" fmla="*/ 64 w 74"/>
                <a:gd name="T1" fmla="*/ 64 h 142"/>
                <a:gd name="T2" fmla="*/ 53 w 74"/>
                <a:gd name="T3" fmla="*/ 138 h 142"/>
                <a:gd name="T4" fmla="*/ 9 w 74"/>
                <a:gd name="T5" fmla="*/ 78 h 142"/>
                <a:gd name="T6" fmla="*/ 20 w 74"/>
                <a:gd name="T7" fmla="*/ 3 h 142"/>
                <a:gd name="T8" fmla="*/ 64 w 74"/>
                <a:gd name="T9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42">
                  <a:moveTo>
                    <a:pt x="64" y="64"/>
                  </a:moveTo>
                  <a:cubicBezTo>
                    <a:pt x="74" y="101"/>
                    <a:pt x="68" y="135"/>
                    <a:pt x="53" y="138"/>
                  </a:cubicBezTo>
                  <a:cubicBezTo>
                    <a:pt x="38" y="142"/>
                    <a:pt x="18" y="115"/>
                    <a:pt x="9" y="78"/>
                  </a:cubicBezTo>
                  <a:cubicBezTo>
                    <a:pt x="0" y="40"/>
                    <a:pt x="5" y="7"/>
                    <a:pt x="20" y="3"/>
                  </a:cubicBezTo>
                  <a:cubicBezTo>
                    <a:pt x="35" y="0"/>
                    <a:pt x="55" y="27"/>
                    <a:pt x="64" y="6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6915150" y="746125"/>
              <a:ext cx="609600" cy="901700"/>
            </a:xfrm>
            <a:custGeom>
              <a:avLst/>
              <a:gdLst>
                <a:gd name="T0" fmla="*/ 160 w 162"/>
                <a:gd name="T1" fmla="*/ 177 h 240"/>
                <a:gd name="T2" fmla="*/ 97 w 162"/>
                <a:gd name="T3" fmla="*/ 133 h 240"/>
                <a:gd name="T4" fmla="*/ 13 w 162"/>
                <a:gd name="T5" fmla="*/ 110 h 240"/>
                <a:gd name="T6" fmla="*/ 58 w 162"/>
                <a:gd name="T7" fmla="*/ 189 h 240"/>
                <a:gd name="T8" fmla="*/ 129 w 162"/>
                <a:gd name="T9" fmla="*/ 227 h 240"/>
                <a:gd name="T10" fmla="*/ 137 w 162"/>
                <a:gd name="T11" fmla="*/ 195 h 240"/>
                <a:gd name="T12" fmla="*/ 160 w 162"/>
                <a:gd name="T13" fmla="*/ 17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40">
                  <a:moveTo>
                    <a:pt x="160" y="177"/>
                  </a:moveTo>
                  <a:cubicBezTo>
                    <a:pt x="162" y="152"/>
                    <a:pt x="108" y="150"/>
                    <a:pt x="97" y="133"/>
                  </a:cubicBezTo>
                  <a:cubicBezTo>
                    <a:pt x="86" y="103"/>
                    <a:pt x="63" y="0"/>
                    <a:pt x="13" y="110"/>
                  </a:cubicBezTo>
                  <a:cubicBezTo>
                    <a:pt x="0" y="138"/>
                    <a:pt x="47" y="171"/>
                    <a:pt x="58" y="189"/>
                  </a:cubicBezTo>
                  <a:cubicBezTo>
                    <a:pt x="84" y="237"/>
                    <a:pt x="117" y="240"/>
                    <a:pt x="129" y="227"/>
                  </a:cubicBezTo>
                  <a:cubicBezTo>
                    <a:pt x="141" y="214"/>
                    <a:pt x="131" y="206"/>
                    <a:pt x="137" y="195"/>
                  </a:cubicBezTo>
                  <a:cubicBezTo>
                    <a:pt x="150" y="193"/>
                    <a:pt x="159" y="188"/>
                    <a:pt x="160" y="177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"/>
            <p:cNvSpPr>
              <a:spLocks noEditPoints="1"/>
            </p:cNvSpPr>
            <p:nvPr/>
          </p:nvSpPr>
          <p:spPr bwMode="auto">
            <a:xfrm>
              <a:off x="6189663" y="284163"/>
              <a:ext cx="3390900" cy="2251075"/>
            </a:xfrm>
            <a:custGeom>
              <a:avLst/>
              <a:gdLst>
                <a:gd name="T0" fmla="*/ 259 w 902"/>
                <a:gd name="T1" fmla="*/ 478 h 599"/>
                <a:gd name="T2" fmla="*/ 482 w 902"/>
                <a:gd name="T3" fmla="*/ 597 h 599"/>
                <a:gd name="T4" fmla="*/ 621 w 902"/>
                <a:gd name="T5" fmla="*/ 553 h 599"/>
                <a:gd name="T6" fmla="*/ 614 w 902"/>
                <a:gd name="T7" fmla="*/ 505 h 599"/>
                <a:gd name="T8" fmla="*/ 573 w 902"/>
                <a:gd name="T9" fmla="*/ 549 h 599"/>
                <a:gd name="T10" fmla="*/ 515 w 902"/>
                <a:gd name="T11" fmla="*/ 572 h 599"/>
                <a:gd name="T12" fmla="*/ 464 w 902"/>
                <a:gd name="T13" fmla="*/ 424 h 599"/>
                <a:gd name="T14" fmla="*/ 425 w 902"/>
                <a:gd name="T15" fmla="*/ 289 h 599"/>
                <a:gd name="T16" fmla="*/ 573 w 902"/>
                <a:gd name="T17" fmla="*/ 335 h 599"/>
                <a:gd name="T18" fmla="*/ 686 w 902"/>
                <a:gd name="T19" fmla="*/ 372 h 599"/>
                <a:gd name="T20" fmla="*/ 797 w 902"/>
                <a:gd name="T21" fmla="*/ 162 h 599"/>
                <a:gd name="T22" fmla="*/ 626 w 902"/>
                <a:gd name="T23" fmla="*/ 195 h 599"/>
                <a:gd name="T24" fmla="*/ 642 w 902"/>
                <a:gd name="T25" fmla="*/ 170 h 599"/>
                <a:gd name="T26" fmla="*/ 637 w 902"/>
                <a:gd name="T27" fmla="*/ 76 h 599"/>
                <a:gd name="T28" fmla="*/ 693 w 902"/>
                <a:gd name="T29" fmla="*/ 133 h 599"/>
                <a:gd name="T30" fmla="*/ 613 w 902"/>
                <a:gd name="T31" fmla="*/ 42 h 599"/>
                <a:gd name="T32" fmla="*/ 273 w 902"/>
                <a:gd name="T33" fmla="*/ 170 h 599"/>
                <a:gd name="T34" fmla="*/ 367 w 902"/>
                <a:gd name="T35" fmla="*/ 288 h 599"/>
                <a:gd name="T36" fmla="*/ 345 w 902"/>
                <a:gd name="T37" fmla="*/ 328 h 599"/>
                <a:gd name="T38" fmla="*/ 254 w 902"/>
                <a:gd name="T39" fmla="*/ 347 h 599"/>
                <a:gd name="T40" fmla="*/ 181 w 902"/>
                <a:gd name="T41" fmla="*/ 278 h 599"/>
                <a:gd name="T42" fmla="*/ 65 w 902"/>
                <a:gd name="T43" fmla="*/ 315 h 599"/>
                <a:gd name="T44" fmla="*/ 259 w 902"/>
                <a:gd name="T45" fmla="*/ 478 h 599"/>
                <a:gd name="T46" fmla="*/ 501 w 902"/>
                <a:gd name="T47" fmla="*/ 129 h 599"/>
                <a:gd name="T48" fmla="*/ 545 w 902"/>
                <a:gd name="T49" fmla="*/ 190 h 599"/>
                <a:gd name="T50" fmla="*/ 534 w 902"/>
                <a:gd name="T51" fmla="*/ 264 h 599"/>
                <a:gd name="T52" fmla="*/ 490 w 902"/>
                <a:gd name="T53" fmla="*/ 204 h 599"/>
                <a:gd name="T54" fmla="*/ 501 w 902"/>
                <a:gd name="T55" fmla="*/ 129 h 599"/>
                <a:gd name="T56" fmla="*/ 155 w 902"/>
                <a:gd name="T57" fmla="*/ 444 h 599"/>
                <a:gd name="T58" fmla="*/ 201 w 902"/>
                <a:gd name="T59" fmla="*/ 398 h 599"/>
                <a:gd name="T60" fmla="*/ 169 w 902"/>
                <a:gd name="T61" fmla="*/ 375 h 599"/>
                <a:gd name="T62" fmla="*/ 175 w 902"/>
                <a:gd name="T63" fmla="*/ 360 h 599"/>
                <a:gd name="T64" fmla="*/ 145 w 902"/>
                <a:gd name="T65" fmla="*/ 331 h 599"/>
                <a:gd name="T66" fmla="*/ 216 w 902"/>
                <a:gd name="T67" fmla="*/ 401 h 599"/>
                <a:gd name="T68" fmla="*/ 145 w 902"/>
                <a:gd name="T69" fmla="*/ 449 h 599"/>
                <a:gd name="T70" fmla="*/ 155 w 902"/>
                <a:gd name="T71" fmla="*/ 444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2" h="599">
                  <a:moveTo>
                    <a:pt x="259" y="478"/>
                  </a:moveTo>
                  <a:cubicBezTo>
                    <a:pt x="278" y="465"/>
                    <a:pt x="369" y="599"/>
                    <a:pt x="482" y="597"/>
                  </a:cubicBezTo>
                  <a:cubicBezTo>
                    <a:pt x="535" y="596"/>
                    <a:pt x="586" y="586"/>
                    <a:pt x="621" y="553"/>
                  </a:cubicBezTo>
                  <a:cubicBezTo>
                    <a:pt x="640" y="533"/>
                    <a:pt x="683" y="484"/>
                    <a:pt x="614" y="505"/>
                  </a:cubicBezTo>
                  <a:cubicBezTo>
                    <a:pt x="592" y="512"/>
                    <a:pt x="605" y="540"/>
                    <a:pt x="573" y="549"/>
                  </a:cubicBezTo>
                  <a:cubicBezTo>
                    <a:pt x="558" y="555"/>
                    <a:pt x="546" y="582"/>
                    <a:pt x="515" y="572"/>
                  </a:cubicBezTo>
                  <a:cubicBezTo>
                    <a:pt x="456" y="549"/>
                    <a:pt x="505" y="449"/>
                    <a:pt x="464" y="424"/>
                  </a:cubicBezTo>
                  <a:cubicBezTo>
                    <a:pt x="423" y="399"/>
                    <a:pt x="397" y="322"/>
                    <a:pt x="425" y="289"/>
                  </a:cubicBezTo>
                  <a:cubicBezTo>
                    <a:pt x="448" y="267"/>
                    <a:pt x="523" y="340"/>
                    <a:pt x="573" y="335"/>
                  </a:cubicBezTo>
                  <a:cubicBezTo>
                    <a:pt x="623" y="330"/>
                    <a:pt x="650" y="366"/>
                    <a:pt x="686" y="372"/>
                  </a:cubicBezTo>
                  <a:cubicBezTo>
                    <a:pt x="902" y="403"/>
                    <a:pt x="877" y="199"/>
                    <a:pt x="797" y="162"/>
                  </a:cubicBezTo>
                  <a:cubicBezTo>
                    <a:pt x="740" y="138"/>
                    <a:pt x="675" y="149"/>
                    <a:pt x="626" y="195"/>
                  </a:cubicBezTo>
                  <a:cubicBezTo>
                    <a:pt x="626" y="189"/>
                    <a:pt x="642" y="176"/>
                    <a:pt x="642" y="170"/>
                  </a:cubicBezTo>
                  <a:cubicBezTo>
                    <a:pt x="629" y="147"/>
                    <a:pt x="611" y="96"/>
                    <a:pt x="637" y="76"/>
                  </a:cubicBezTo>
                  <a:cubicBezTo>
                    <a:pt x="661" y="63"/>
                    <a:pt x="665" y="138"/>
                    <a:pt x="693" y="133"/>
                  </a:cubicBezTo>
                  <a:cubicBezTo>
                    <a:pt x="702" y="131"/>
                    <a:pt x="672" y="0"/>
                    <a:pt x="613" y="42"/>
                  </a:cubicBezTo>
                  <a:cubicBezTo>
                    <a:pt x="579" y="67"/>
                    <a:pt x="398" y="200"/>
                    <a:pt x="273" y="170"/>
                  </a:cubicBezTo>
                  <a:cubicBezTo>
                    <a:pt x="304" y="276"/>
                    <a:pt x="358" y="245"/>
                    <a:pt x="367" y="288"/>
                  </a:cubicBezTo>
                  <a:cubicBezTo>
                    <a:pt x="375" y="321"/>
                    <a:pt x="351" y="318"/>
                    <a:pt x="345" y="328"/>
                  </a:cubicBezTo>
                  <a:cubicBezTo>
                    <a:pt x="350" y="369"/>
                    <a:pt x="306" y="412"/>
                    <a:pt x="254" y="347"/>
                  </a:cubicBezTo>
                  <a:cubicBezTo>
                    <a:pt x="233" y="321"/>
                    <a:pt x="213" y="291"/>
                    <a:pt x="181" y="278"/>
                  </a:cubicBezTo>
                  <a:cubicBezTo>
                    <a:pt x="130" y="259"/>
                    <a:pt x="77" y="293"/>
                    <a:pt x="65" y="315"/>
                  </a:cubicBezTo>
                  <a:cubicBezTo>
                    <a:pt x="0" y="436"/>
                    <a:pt x="163" y="543"/>
                    <a:pt x="259" y="478"/>
                  </a:cubicBezTo>
                  <a:close/>
                  <a:moveTo>
                    <a:pt x="501" y="129"/>
                  </a:moveTo>
                  <a:cubicBezTo>
                    <a:pt x="516" y="126"/>
                    <a:pt x="536" y="153"/>
                    <a:pt x="545" y="190"/>
                  </a:cubicBezTo>
                  <a:cubicBezTo>
                    <a:pt x="555" y="227"/>
                    <a:pt x="549" y="261"/>
                    <a:pt x="534" y="264"/>
                  </a:cubicBezTo>
                  <a:cubicBezTo>
                    <a:pt x="519" y="268"/>
                    <a:pt x="499" y="241"/>
                    <a:pt x="490" y="204"/>
                  </a:cubicBezTo>
                  <a:cubicBezTo>
                    <a:pt x="481" y="166"/>
                    <a:pt x="486" y="133"/>
                    <a:pt x="501" y="129"/>
                  </a:cubicBezTo>
                  <a:close/>
                  <a:moveTo>
                    <a:pt x="155" y="444"/>
                  </a:moveTo>
                  <a:cubicBezTo>
                    <a:pt x="175" y="440"/>
                    <a:pt x="209" y="428"/>
                    <a:pt x="201" y="398"/>
                  </a:cubicBezTo>
                  <a:cubicBezTo>
                    <a:pt x="197" y="381"/>
                    <a:pt x="180" y="378"/>
                    <a:pt x="169" y="375"/>
                  </a:cubicBezTo>
                  <a:cubicBezTo>
                    <a:pt x="159" y="372"/>
                    <a:pt x="177" y="370"/>
                    <a:pt x="175" y="360"/>
                  </a:cubicBezTo>
                  <a:cubicBezTo>
                    <a:pt x="169" y="347"/>
                    <a:pt x="144" y="351"/>
                    <a:pt x="145" y="331"/>
                  </a:cubicBezTo>
                  <a:cubicBezTo>
                    <a:pt x="146" y="323"/>
                    <a:pt x="214" y="336"/>
                    <a:pt x="216" y="401"/>
                  </a:cubicBezTo>
                  <a:cubicBezTo>
                    <a:pt x="218" y="441"/>
                    <a:pt x="179" y="450"/>
                    <a:pt x="145" y="449"/>
                  </a:cubicBezTo>
                  <a:cubicBezTo>
                    <a:pt x="140" y="449"/>
                    <a:pt x="149" y="445"/>
                    <a:pt x="155" y="444"/>
                  </a:cubicBezTo>
                  <a:close/>
                </a:path>
              </a:pathLst>
            </a:custGeom>
            <a:solidFill>
              <a:srgbClr val="F2C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8948738" y="2470150"/>
              <a:ext cx="1000125" cy="1571625"/>
            </a:xfrm>
            <a:custGeom>
              <a:avLst/>
              <a:gdLst>
                <a:gd name="T0" fmla="*/ 17 w 266"/>
                <a:gd name="T1" fmla="*/ 369 h 418"/>
                <a:gd name="T2" fmla="*/ 153 w 266"/>
                <a:gd name="T3" fmla="*/ 369 h 418"/>
                <a:gd name="T4" fmla="*/ 233 w 266"/>
                <a:gd name="T5" fmla="*/ 92 h 418"/>
                <a:gd name="T6" fmla="*/ 45 w 266"/>
                <a:gd name="T7" fmla="*/ 151 h 418"/>
                <a:gd name="T8" fmla="*/ 51 w 266"/>
                <a:gd name="T9" fmla="*/ 223 h 418"/>
                <a:gd name="T10" fmla="*/ 17 w 266"/>
                <a:gd name="T11" fmla="*/ 36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418">
                  <a:moveTo>
                    <a:pt x="17" y="369"/>
                  </a:moveTo>
                  <a:cubicBezTo>
                    <a:pt x="56" y="418"/>
                    <a:pt x="127" y="408"/>
                    <a:pt x="153" y="369"/>
                  </a:cubicBezTo>
                  <a:cubicBezTo>
                    <a:pt x="209" y="267"/>
                    <a:pt x="266" y="144"/>
                    <a:pt x="233" y="92"/>
                  </a:cubicBezTo>
                  <a:cubicBezTo>
                    <a:pt x="209" y="56"/>
                    <a:pt x="77" y="0"/>
                    <a:pt x="45" y="151"/>
                  </a:cubicBezTo>
                  <a:cubicBezTo>
                    <a:pt x="43" y="160"/>
                    <a:pt x="60" y="188"/>
                    <a:pt x="51" y="223"/>
                  </a:cubicBezTo>
                  <a:cubicBezTo>
                    <a:pt x="42" y="259"/>
                    <a:pt x="0" y="347"/>
                    <a:pt x="17" y="369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6156325" y="-823913"/>
              <a:ext cx="2511425" cy="2347913"/>
            </a:xfrm>
            <a:custGeom>
              <a:avLst/>
              <a:gdLst>
                <a:gd name="T0" fmla="*/ 590 w 668"/>
                <a:gd name="T1" fmla="*/ 70 h 625"/>
                <a:gd name="T2" fmla="*/ 442 w 668"/>
                <a:gd name="T3" fmla="*/ 43 h 625"/>
                <a:gd name="T4" fmla="*/ 111 w 668"/>
                <a:gd name="T5" fmla="*/ 474 h 625"/>
                <a:gd name="T6" fmla="*/ 94 w 668"/>
                <a:gd name="T7" fmla="*/ 444 h 625"/>
                <a:gd name="T8" fmla="*/ 38 w 668"/>
                <a:gd name="T9" fmla="*/ 605 h 625"/>
                <a:gd name="T10" fmla="*/ 101 w 668"/>
                <a:gd name="T11" fmla="*/ 568 h 625"/>
                <a:gd name="T12" fmla="*/ 190 w 668"/>
                <a:gd name="T13" fmla="*/ 539 h 625"/>
                <a:gd name="T14" fmla="*/ 437 w 668"/>
                <a:gd name="T15" fmla="*/ 275 h 625"/>
                <a:gd name="T16" fmla="*/ 628 w 668"/>
                <a:gd name="T17" fmla="*/ 182 h 625"/>
                <a:gd name="T18" fmla="*/ 642 w 668"/>
                <a:gd name="T19" fmla="*/ 206 h 625"/>
                <a:gd name="T20" fmla="*/ 590 w 668"/>
                <a:gd name="T21" fmla="*/ 7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8" h="625">
                  <a:moveTo>
                    <a:pt x="590" y="70"/>
                  </a:moveTo>
                  <a:cubicBezTo>
                    <a:pt x="548" y="41"/>
                    <a:pt x="507" y="28"/>
                    <a:pt x="442" y="43"/>
                  </a:cubicBezTo>
                  <a:cubicBezTo>
                    <a:pt x="353" y="71"/>
                    <a:pt x="169" y="200"/>
                    <a:pt x="111" y="474"/>
                  </a:cubicBezTo>
                  <a:cubicBezTo>
                    <a:pt x="103" y="502"/>
                    <a:pt x="110" y="447"/>
                    <a:pt x="94" y="444"/>
                  </a:cubicBezTo>
                  <a:cubicBezTo>
                    <a:pt x="33" y="433"/>
                    <a:pt x="0" y="549"/>
                    <a:pt x="38" y="605"/>
                  </a:cubicBezTo>
                  <a:cubicBezTo>
                    <a:pt x="51" y="625"/>
                    <a:pt x="63" y="587"/>
                    <a:pt x="101" y="568"/>
                  </a:cubicBezTo>
                  <a:cubicBezTo>
                    <a:pt x="134" y="550"/>
                    <a:pt x="182" y="554"/>
                    <a:pt x="190" y="539"/>
                  </a:cubicBezTo>
                  <a:cubicBezTo>
                    <a:pt x="294" y="322"/>
                    <a:pt x="446" y="290"/>
                    <a:pt x="437" y="275"/>
                  </a:cubicBezTo>
                  <a:cubicBezTo>
                    <a:pt x="328" y="104"/>
                    <a:pt x="593" y="0"/>
                    <a:pt x="628" y="182"/>
                  </a:cubicBezTo>
                  <a:cubicBezTo>
                    <a:pt x="631" y="199"/>
                    <a:pt x="632" y="210"/>
                    <a:pt x="642" y="206"/>
                  </a:cubicBezTo>
                  <a:cubicBezTo>
                    <a:pt x="668" y="200"/>
                    <a:pt x="640" y="106"/>
                    <a:pt x="590" y="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8858250" y="-342900"/>
              <a:ext cx="1263650" cy="1360488"/>
            </a:xfrm>
            <a:custGeom>
              <a:avLst/>
              <a:gdLst>
                <a:gd name="T0" fmla="*/ 149 w 336"/>
                <a:gd name="T1" fmla="*/ 29 h 362"/>
                <a:gd name="T2" fmla="*/ 80 w 336"/>
                <a:gd name="T3" fmla="*/ 24 h 362"/>
                <a:gd name="T4" fmla="*/ 168 w 336"/>
                <a:gd name="T5" fmla="*/ 139 h 362"/>
                <a:gd name="T6" fmla="*/ 243 w 336"/>
                <a:gd name="T7" fmla="*/ 167 h 362"/>
                <a:gd name="T8" fmla="*/ 138 w 336"/>
                <a:gd name="T9" fmla="*/ 181 h 362"/>
                <a:gd name="T10" fmla="*/ 0 w 336"/>
                <a:gd name="T11" fmla="*/ 242 h 362"/>
                <a:gd name="T12" fmla="*/ 15 w 336"/>
                <a:gd name="T13" fmla="*/ 284 h 362"/>
                <a:gd name="T14" fmla="*/ 153 w 336"/>
                <a:gd name="T15" fmla="*/ 341 h 362"/>
                <a:gd name="T16" fmla="*/ 208 w 336"/>
                <a:gd name="T17" fmla="*/ 292 h 362"/>
                <a:gd name="T18" fmla="*/ 134 w 336"/>
                <a:gd name="T19" fmla="*/ 276 h 362"/>
                <a:gd name="T20" fmla="*/ 149 w 336"/>
                <a:gd name="T21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6" h="362">
                  <a:moveTo>
                    <a:pt x="149" y="29"/>
                  </a:moveTo>
                  <a:cubicBezTo>
                    <a:pt x="136" y="0"/>
                    <a:pt x="86" y="0"/>
                    <a:pt x="80" y="24"/>
                  </a:cubicBezTo>
                  <a:cubicBezTo>
                    <a:pt x="136" y="12"/>
                    <a:pt x="176" y="88"/>
                    <a:pt x="168" y="139"/>
                  </a:cubicBezTo>
                  <a:cubicBezTo>
                    <a:pt x="206" y="191"/>
                    <a:pt x="252" y="147"/>
                    <a:pt x="243" y="167"/>
                  </a:cubicBezTo>
                  <a:cubicBezTo>
                    <a:pt x="221" y="214"/>
                    <a:pt x="151" y="164"/>
                    <a:pt x="138" y="181"/>
                  </a:cubicBezTo>
                  <a:cubicBezTo>
                    <a:pt x="97" y="213"/>
                    <a:pt x="51" y="235"/>
                    <a:pt x="0" y="242"/>
                  </a:cubicBezTo>
                  <a:cubicBezTo>
                    <a:pt x="10" y="254"/>
                    <a:pt x="15" y="267"/>
                    <a:pt x="15" y="284"/>
                  </a:cubicBezTo>
                  <a:cubicBezTo>
                    <a:pt x="60" y="279"/>
                    <a:pt x="116" y="278"/>
                    <a:pt x="153" y="341"/>
                  </a:cubicBezTo>
                  <a:cubicBezTo>
                    <a:pt x="196" y="362"/>
                    <a:pt x="219" y="317"/>
                    <a:pt x="208" y="292"/>
                  </a:cubicBezTo>
                  <a:cubicBezTo>
                    <a:pt x="178" y="301"/>
                    <a:pt x="143" y="294"/>
                    <a:pt x="134" y="276"/>
                  </a:cubicBezTo>
                  <a:cubicBezTo>
                    <a:pt x="322" y="316"/>
                    <a:pt x="336" y="11"/>
                    <a:pt x="14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6140450" y="4105275"/>
              <a:ext cx="319088" cy="871538"/>
            </a:xfrm>
            <a:custGeom>
              <a:avLst/>
              <a:gdLst>
                <a:gd name="T0" fmla="*/ 63 w 85"/>
                <a:gd name="T1" fmla="*/ 6 h 232"/>
                <a:gd name="T2" fmla="*/ 51 w 85"/>
                <a:gd name="T3" fmla="*/ 230 h 232"/>
                <a:gd name="T4" fmla="*/ 85 w 85"/>
                <a:gd name="T5" fmla="*/ 0 h 232"/>
                <a:gd name="T6" fmla="*/ 63 w 85"/>
                <a:gd name="T7" fmla="*/ 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232">
                  <a:moveTo>
                    <a:pt x="63" y="6"/>
                  </a:moveTo>
                  <a:cubicBezTo>
                    <a:pt x="35" y="27"/>
                    <a:pt x="0" y="213"/>
                    <a:pt x="51" y="230"/>
                  </a:cubicBezTo>
                  <a:cubicBezTo>
                    <a:pt x="62" y="232"/>
                    <a:pt x="31" y="142"/>
                    <a:pt x="85" y="0"/>
                  </a:cubicBezTo>
                  <a:cubicBezTo>
                    <a:pt x="77" y="6"/>
                    <a:pt x="69" y="7"/>
                    <a:pt x="6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8869363" y="-279400"/>
              <a:ext cx="488950" cy="290513"/>
            </a:xfrm>
            <a:custGeom>
              <a:avLst/>
              <a:gdLst>
                <a:gd name="T0" fmla="*/ 0 w 130"/>
                <a:gd name="T1" fmla="*/ 52 h 77"/>
                <a:gd name="T2" fmla="*/ 130 w 130"/>
                <a:gd name="T3" fmla="*/ 77 h 77"/>
                <a:gd name="T4" fmla="*/ 0 w 130"/>
                <a:gd name="T5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7">
                  <a:moveTo>
                    <a:pt x="0" y="52"/>
                  </a:moveTo>
                  <a:cubicBezTo>
                    <a:pt x="39" y="42"/>
                    <a:pt x="117" y="66"/>
                    <a:pt x="130" y="77"/>
                  </a:cubicBezTo>
                  <a:cubicBezTo>
                    <a:pt x="119" y="26"/>
                    <a:pt x="42" y="0"/>
                    <a:pt x="0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6"/>
            <p:cNvSpPr>
              <a:spLocks noEditPoints="1"/>
            </p:cNvSpPr>
            <p:nvPr/>
          </p:nvSpPr>
          <p:spPr bwMode="auto">
            <a:xfrm>
              <a:off x="7654925" y="-496888"/>
              <a:ext cx="831850" cy="687388"/>
            </a:xfrm>
            <a:custGeom>
              <a:avLst/>
              <a:gdLst>
                <a:gd name="T0" fmla="*/ 221 w 221"/>
                <a:gd name="T1" fmla="*/ 124 h 183"/>
                <a:gd name="T2" fmla="*/ 99 w 221"/>
                <a:gd name="T3" fmla="*/ 19 h 183"/>
                <a:gd name="T4" fmla="*/ 58 w 221"/>
                <a:gd name="T5" fmla="*/ 183 h 183"/>
                <a:gd name="T6" fmla="*/ 221 w 221"/>
                <a:gd name="T7" fmla="*/ 124 h 183"/>
                <a:gd name="T8" fmla="*/ 178 w 221"/>
                <a:gd name="T9" fmla="*/ 138 h 183"/>
                <a:gd name="T10" fmla="*/ 153 w 221"/>
                <a:gd name="T11" fmla="*/ 97 h 183"/>
                <a:gd name="T12" fmla="*/ 135 w 221"/>
                <a:gd name="T13" fmla="*/ 133 h 183"/>
                <a:gd name="T14" fmla="*/ 98 w 221"/>
                <a:gd name="T15" fmla="*/ 111 h 183"/>
                <a:gd name="T16" fmla="*/ 105 w 221"/>
                <a:gd name="T17" fmla="*/ 156 h 183"/>
                <a:gd name="T18" fmla="*/ 68 w 221"/>
                <a:gd name="T19" fmla="*/ 154 h 183"/>
                <a:gd name="T20" fmla="*/ 78 w 221"/>
                <a:gd name="T21" fmla="*/ 55 h 183"/>
                <a:gd name="T22" fmla="*/ 125 w 221"/>
                <a:gd name="T23" fmla="*/ 84 h 183"/>
                <a:gd name="T24" fmla="*/ 143 w 221"/>
                <a:gd name="T25" fmla="*/ 35 h 183"/>
                <a:gd name="T26" fmla="*/ 200 w 221"/>
                <a:gd name="T27" fmla="*/ 118 h 183"/>
                <a:gd name="T28" fmla="*/ 178 w 221"/>
                <a:gd name="T29" fmla="*/ 13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1" h="183">
                  <a:moveTo>
                    <a:pt x="221" y="124"/>
                  </a:moveTo>
                  <a:cubicBezTo>
                    <a:pt x="215" y="35"/>
                    <a:pt x="152" y="0"/>
                    <a:pt x="99" y="19"/>
                  </a:cubicBezTo>
                  <a:cubicBezTo>
                    <a:pt x="39" y="44"/>
                    <a:pt x="0" y="111"/>
                    <a:pt x="58" y="183"/>
                  </a:cubicBezTo>
                  <a:cubicBezTo>
                    <a:pt x="134" y="173"/>
                    <a:pt x="219" y="130"/>
                    <a:pt x="221" y="124"/>
                  </a:cubicBezTo>
                  <a:close/>
                  <a:moveTo>
                    <a:pt x="178" y="138"/>
                  </a:moveTo>
                  <a:cubicBezTo>
                    <a:pt x="174" y="138"/>
                    <a:pt x="162" y="106"/>
                    <a:pt x="153" y="97"/>
                  </a:cubicBezTo>
                  <a:cubicBezTo>
                    <a:pt x="146" y="106"/>
                    <a:pt x="139" y="134"/>
                    <a:pt x="135" y="133"/>
                  </a:cubicBezTo>
                  <a:cubicBezTo>
                    <a:pt x="130" y="130"/>
                    <a:pt x="109" y="112"/>
                    <a:pt x="98" y="111"/>
                  </a:cubicBezTo>
                  <a:cubicBezTo>
                    <a:pt x="99" y="127"/>
                    <a:pt x="102" y="141"/>
                    <a:pt x="105" y="156"/>
                  </a:cubicBezTo>
                  <a:cubicBezTo>
                    <a:pt x="99" y="161"/>
                    <a:pt x="71" y="162"/>
                    <a:pt x="68" y="154"/>
                  </a:cubicBezTo>
                  <a:cubicBezTo>
                    <a:pt x="68" y="114"/>
                    <a:pt x="73" y="55"/>
                    <a:pt x="78" y="55"/>
                  </a:cubicBezTo>
                  <a:cubicBezTo>
                    <a:pt x="82" y="55"/>
                    <a:pt x="111" y="77"/>
                    <a:pt x="125" y="84"/>
                  </a:cubicBezTo>
                  <a:cubicBezTo>
                    <a:pt x="125" y="81"/>
                    <a:pt x="135" y="34"/>
                    <a:pt x="143" y="35"/>
                  </a:cubicBezTo>
                  <a:cubicBezTo>
                    <a:pt x="149" y="37"/>
                    <a:pt x="199" y="109"/>
                    <a:pt x="200" y="118"/>
                  </a:cubicBezTo>
                  <a:cubicBezTo>
                    <a:pt x="199" y="121"/>
                    <a:pt x="196" y="133"/>
                    <a:pt x="178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9501188" y="2862263"/>
              <a:ext cx="617538" cy="1250950"/>
            </a:xfrm>
            <a:custGeom>
              <a:avLst/>
              <a:gdLst>
                <a:gd name="T0" fmla="*/ 76 w 164"/>
                <a:gd name="T1" fmla="*/ 213 h 333"/>
                <a:gd name="T2" fmla="*/ 120 w 164"/>
                <a:gd name="T3" fmla="*/ 23 h 333"/>
                <a:gd name="T4" fmla="*/ 0 w 164"/>
                <a:gd name="T5" fmla="*/ 297 h 333"/>
                <a:gd name="T6" fmla="*/ 76 w 164"/>
                <a:gd name="T7" fmla="*/ 21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333">
                  <a:moveTo>
                    <a:pt x="76" y="213"/>
                  </a:moveTo>
                  <a:cubicBezTo>
                    <a:pt x="164" y="134"/>
                    <a:pt x="157" y="0"/>
                    <a:pt x="120" y="23"/>
                  </a:cubicBezTo>
                  <a:cubicBezTo>
                    <a:pt x="116" y="76"/>
                    <a:pt x="55" y="231"/>
                    <a:pt x="0" y="297"/>
                  </a:cubicBezTo>
                  <a:cubicBezTo>
                    <a:pt x="46" y="333"/>
                    <a:pt x="67" y="232"/>
                    <a:pt x="76" y="2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7181850" y="-23813"/>
              <a:ext cx="2192338" cy="936625"/>
            </a:xfrm>
            <a:custGeom>
              <a:avLst/>
              <a:gdLst>
                <a:gd name="T0" fmla="*/ 411 w 583"/>
                <a:gd name="T1" fmla="*/ 7 h 249"/>
                <a:gd name="T2" fmla="*/ 253 w 583"/>
                <a:gd name="T3" fmla="*/ 57 h 249"/>
                <a:gd name="T4" fmla="*/ 12 w 583"/>
                <a:gd name="T5" fmla="*/ 225 h 249"/>
                <a:gd name="T6" fmla="*/ 221 w 583"/>
                <a:gd name="T7" fmla="*/ 186 h 249"/>
                <a:gd name="T8" fmla="*/ 529 w 583"/>
                <a:gd name="T9" fmla="*/ 55 h 249"/>
                <a:gd name="T10" fmla="*/ 580 w 583"/>
                <a:gd name="T11" fmla="*/ 44 h 249"/>
                <a:gd name="T12" fmla="*/ 411 w 583"/>
                <a:gd name="T13" fmla="*/ 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249">
                  <a:moveTo>
                    <a:pt x="411" y="7"/>
                  </a:moveTo>
                  <a:cubicBezTo>
                    <a:pt x="349" y="11"/>
                    <a:pt x="336" y="35"/>
                    <a:pt x="253" y="57"/>
                  </a:cubicBezTo>
                  <a:cubicBezTo>
                    <a:pt x="158" y="83"/>
                    <a:pt x="52" y="147"/>
                    <a:pt x="12" y="225"/>
                  </a:cubicBezTo>
                  <a:cubicBezTo>
                    <a:pt x="0" y="249"/>
                    <a:pt x="137" y="238"/>
                    <a:pt x="221" y="186"/>
                  </a:cubicBezTo>
                  <a:cubicBezTo>
                    <a:pt x="320" y="125"/>
                    <a:pt x="392" y="66"/>
                    <a:pt x="529" y="55"/>
                  </a:cubicBezTo>
                  <a:cubicBezTo>
                    <a:pt x="542" y="54"/>
                    <a:pt x="577" y="58"/>
                    <a:pt x="580" y="44"/>
                  </a:cubicBezTo>
                  <a:cubicBezTo>
                    <a:pt x="583" y="33"/>
                    <a:pt x="525" y="0"/>
                    <a:pt x="411" y="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5764213" y="2609850"/>
              <a:ext cx="1320800" cy="1544638"/>
            </a:xfrm>
            <a:custGeom>
              <a:avLst/>
              <a:gdLst>
                <a:gd name="T0" fmla="*/ 9 w 351"/>
                <a:gd name="T1" fmla="*/ 238 h 411"/>
                <a:gd name="T2" fmla="*/ 252 w 351"/>
                <a:gd name="T3" fmla="*/ 325 h 411"/>
                <a:gd name="T4" fmla="*/ 209 w 351"/>
                <a:gd name="T5" fmla="*/ 326 h 411"/>
                <a:gd name="T6" fmla="*/ 258 w 351"/>
                <a:gd name="T7" fmla="*/ 267 h 411"/>
                <a:gd name="T8" fmla="*/ 246 w 351"/>
                <a:gd name="T9" fmla="*/ 291 h 411"/>
                <a:gd name="T10" fmla="*/ 267 w 351"/>
                <a:gd name="T11" fmla="*/ 132 h 411"/>
                <a:gd name="T12" fmla="*/ 295 w 351"/>
                <a:gd name="T13" fmla="*/ 138 h 411"/>
                <a:gd name="T14" fmla="*/ 92 w 351"/>
                <a:gd name="T15" fmla="*/ 71 h 411"/>
                <a:gd name="T16" fmla="*/ 129 w 351"/>
                <a:gd name="T17" fmla="*/ 77 h 411"/>
                <a:gd name="T18" fmla="*/ 9 w 351"/>
                <a:gd name="T19" fmla="*/ 238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1" h="411">
                  <a:moveTo>
                    <a:pt x="9" y="238"/>
                  </a:moveTo>
                  <a:cubicBezTo>
                    <a:pt x="16" y="330"/>
                    <a:pt x="174" y="411"/>
                    <a:pt x="252" y="325"/>
                  </a:cubicBezTo>
                  <a:cubicBezTo>
                    <a:pt x="229" y="285"/>
                    <a:pt x="216" y="345"/>
                    <a:pt x="209" y="326"/>
                  </a:cubicBezTo>
                  <a:cubicBezTo>
                    <a:pt x="197" y="296"/>
                    <a:pt x="267" y="226"/>
                    <a:pt x="258" y="267"/>
                  </a:cubicBezTo>
                  <a:cubicBezTo>
                    <a:pt x="255" y="278"/>
                    <a:pt x="249" y="282"/>
                    <a:pt x="246" y="291"/>
                  </a:cubicBezTo>
                  <a:cubicBezTo>
                    <a:pt x="351" y="312"/>
                    <a:pt x="316" y="158"/>
                    <a:pt x="267" y="132"/>
                  </a:cubicBezTo>
                  <a:cubicBezTo>
                    <a:pt x="246" y="120"/>
                    <a:pt x="273" y="114"/>
                    <a:pt x="295" y="138"/>
                  </a:cubicBezTo>
                  <a:cubicBezTo>
                    <a:pt x="303" y="60"/>
                    <a:pt x="108" y="0"/>
                    <a:pt x="92" y="71"/>
                  </a:cubicBezTo>
                  <a:cubicBezTo>
                    <a:pt x="90" y="81"/>
                    <a:pt x="119" y="67"/>
                    <a:pt x="129" y="77"/>
                  </a:cubicBezTo>
                  <a:cubicBezTo>
                    <a:pt x="143" y="96"/>
                    <a:pt x="0" y="72"/>
                    <a:pt x="9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986588" y="2139950"/>
              <a:ext cx="233363" cy="112713"/>
            </a:xfrm>
            <a:custGeom>
              <a:avLst/>
              <a:gdLst>
                <a:gd name="T0" fmla="*/ 10 w 62"/>
                <a:gd name="T1" fmla="*/ 19 h 30"/>
                <a:gd name="T2" fmla="*/ 59 w 62"/>
                <a:gd name="T3" fmla="*/ 22 h 30"/>
                <a:gd name="T4" fmla="*/ 10 w 62"/>
                <a:gd name="T5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0">
                  <a:moveTo>
                    <a:pt x="10" y="19"/>
                  </a:moveTo>
                  <a:cubicBezTo>
                    <a:pt x="0" y="28"/>
                    <a:pt x="62" y="30"/>
                    <a:pt x="59" y="22"/>
                  </a:cubicBezTo>
                  <a:cubicBezTo>
                    <a:pt x="54" y="5"/>
                    <a:pt x="32" y="0"/>
                    <a:pt x="10" y="19"/>
                  </a:cubicBezTo>
                  <a:close/>
                </a:path>
              </a:pathLst>
            </a:custGeom>
            <a:solidFill>
              <a:srgbClr val="57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1"/>
            <p:cNvSpPr>
              <a:spLocks/>
            </p:cNvSpPr>
            <p:nvPr/>
          </p:nvSpPr>
          <p:spPr bwMode="auto">
            <a:xfrm>
              <a:off x="7983538" y="2062163"/>
              <a:ext cx="473075" cy="385763"/>
            </a:xfrm>
            <a:custGeom>
              <a:avLst/>
              <a:gdLst>
                <a:gd name="T0" fmla="*/ 26 w 126"/>
                <a:gd name="T1" fmla="*/ 11 h 103"/>
                <a:gd name="T2" fmla="*/ 94 w 126"/>
                <a:gd name="T3" fmla="*/ 51 h 103"/>
                <a:gd name="T4" fmla="*/ 115 w 126"/>
                <a:gd name="T5" fmla="*/ 13 h 103"/>
                <a:gd name="T6" fmla="*/ 96 w 126"/>
                <a:gd name="T7" fmla="*/ 45 h 103"/>
                <a:gd name="T8" fmla="*/ 26 w 126"/>
                <a:gd name="T9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03">
                  <a:moveTo>
                    <a:pt x="26" y="11"/>
                  </a:moveTo>
                  <a:cubicBezTo>
                    <a:pt x="0" y="85"/>
                    <a:pt x="67" y="103"/>
                    <a:pt x="94" y="51"/>
                  </a:cubicBezTo>
                  <a:cubicBezTo>
                    <a:pt x="126" y="44"/>
                    <a:pt x="122" y="16"/>
                    <a:pt x="115" y="13"/>
                  </a:cubicBezTo>
                  <a:cubicBezTo>
                    <a:pt x="107" y="9"/>
                    <a:pt x="78" y="8"/>
                    <a:pt x="96" y="45"/>
                  </a:cubicBezTo>
                  <a:cubicBezTo>
                    <a:pt x="72" y="21"/>
                    <a:pt x="30" y="0"/>
                    <a:pt x="26" y="11"/>
                  </a:cubicBezTo>
                  <a:close/>
                </a:path>
              </a:pathLst>
            </a:custGeom>
            <a:solidFill>
              <a:srgbClr val="D92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6516688" y="2238375"/>
              <a:ext cx="1085850" cy="668338"/>
            </a:xfrm>
            <a:custGeom>
              <a:avLst/>
              <a:gdLst>
                <a:gd name="T0" fmla="*/ 93 w 289"/>
                <a:gd name="T1" fmla="*/ 170 h 178"/>
                <a:gd name="T2" fmla="*/ 242 w 289"/>
                <a:gd name="T3" fmla="*/ 85 h 178"/>
                <a:gd name="T4" fmla="*/ 0 w 289"/>
                <a:gd name="T5" fmla="*/ 108 h 178"/>
                <a:gd name="T6" fmla="*/ 93 w 289"/>
                <a:gd name="T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178">
                  <a:moveTo>
                    <a:pt x="93" y="170"/>
                  </a:moveTo>
                  <a:cubicBezTo>
                    <a:pt x="99" y="178"/>
                    <a:pt x="215" y="107"/>
                    <a:pt x="242" y="85"/>
                  </a:cubicBezTo>
                  <a:cubicBezTo>
                    <a:pt x="289" y="46"/>
                    <a:pt x="106" y="0"/>
                    <a:pt x="0" y="108"/>
                  </a:cubicBezTo>
                  <a:cubicBezTo>
                    <a:pt x="51" y="128"/>
                    <a:pt x="79" y="151"/>
                    <a:pt x="93" y="1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8858250" y="4029075"/>
              <a:ext cx="41275" cy="7938"/>
            </a:xfrm>
            <a:custGeom>
              <a:avLst/>
              <a:gdLst>
                <a:gd name="T0" fmla="*/ 0 w 11"/>
                <a:gd name="T1" fmla="*/ 2 h 2"/>
                <a:gd name="T2" fmla="*/ 11 w 11"/>
                <a:gd name="T3" fmla="*/ 2 h 2"/>
                <a:gd name="T4" fmla="*/ 0 w 1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">
                  <a:moveTo>
                    <a:pt x="0" y="2"/>
                  </a:moveTo>
                  <a:cubicBezTo>
                    <a:pt x="4" y="2"/>
                    <a:pt x="7" y="2"/>
                    <a:pt x="11" y="2"/>
                  </a:cubicBezTo>
                  <a:cubicBezTo>
                    <a:pt x="8" y="0"/>
                    <a:pt x="4" y="0"/>
                    <a:pt x="0" y="2"/>
                  </a:cubicBezTo>
                  <a:close/>
                </a:path>
              </a:pathLst>
            </a:custGeom>
            <a:solidFill>
              <a:srgbClr val="171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4"/>
            <p:cNvSpPr>
              <a:spLocks/>
            </p:cNvSpPr>
            <p:nvPr/>
          </p:nvSpPr>
          <p:spPr bwMode="auto">
            <a:xfrm>
              <a:off x="8791575" y="2733675"/>
              <a:ext cx="258763" cy="563563"/>
            </a:xfrm>
            <a:custGeom>
              <a:avLst/>
              <a:gdLst>
                <a:gd name="T0" fmla="*/ 4 w 69"/>
                <a:gd name="T1" fmla="*/ 54 h 150"/>
                <a:gd name="T2" fmla="*/ 63 w 69"/>
                <a:gd name="T3" fmla="*/ 134 h 150"/>
                <a:gd name="T4" fmla="*/ 4 w 69"/>
                <a:gd name="T5" fmla="*/ 5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150">
                  <a:moveTo>
                    <a:pt x="4" y="54"/>
                  </a:moveTo>
                  <a:cubicBezTo>
                    <a:pt x="18" y="141"/>
                    <a:pt x="60" y="150"/>
                    <a:pt x="63" y="134"/>
                  </a:cubicBezTo>
                  <a:cubicBezTo>
                    <a:pt x="69" y="81"/>
                    <a:pt x="0" y="0"/>
                    <a:pt x="4" y="54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5"/>
            <p:cNvSpPr>
              <a:spLocks/>
            </p:cNvSpPr>
            <p:nvPr/>
          </p:nvSpPr>
          <p:spPr bwMode="auto">
            <a:xfrm>
              <a:off x="6305550" y="3781425"/>
              <a:ext cx="1041400" cy="1536700"/>
            </a:xfrm>
            <a:custGeom>
              <a:avLst/>
              <a:gdLst>
                <a:gd name="T0" fmla="*/ 221 w 277"/>
                <a:gd name="T1" fmla="*/ 228 h 409"/>
                <a:gd name="T2" fmla="*/ 254 w 277"/>
                <a:gd name="T3" fmla="*/ 49 h 409"/>
                <a:gd name="T4" fmla="*/ 207 w 277"/>
                <a:gd name="T5" fmla="*/ 153 h 409"/>
                <a:gd name="T6" fmla="*/ 219 w 277"/>
                <a:gd name="T7" fmla="*/ 29 h 409"/>
                <a:gd name="T8" fmla="*/ 163 w 277"/>
                <a:gd name="T9" fmla="*/ 5 h 409"/>
                <a:gd name="T10" fmla="*/ 65 w 277"/>
                <a:gd name="T11" fmla="*/ 80 h 409"/>
                <a:gd name="T12" fmla="*/ 53 w 277"/>
                <a:gd name="T13" fmla="*/ 338 h 409"/>
                <a:gd name="T14" fmla="*/ 221 w 277"/>
                <a:gd name="T15" fmla="*/ 22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7" h="409">
                  <a:moveTo>
                    <a:pt x="221" y="228"/>
                  </a:moveTo>
                  <a:cubicBezTo>
                    <a:pt x="275" y="229"/>
                    <a:pt x="277" y="52"/>
                    <a:pt x="254" y="49"/>
                  </a:cubicBezTo>
                  <a:cubicBezTo>
                    <a:pt x="214" y="44"/>
                    <a:pt x="223" y="142"/>
                    <a:pt x="207" y="153"/>
                  </a:cubicBezTo>
                  <a:cubicBezTo>
                    <a:pt x="202" y="141"/>
                    <a:pt x="213" y="46"/>
                    <a:pt x="219" y="29"/>
                  </a:cubicBezTo>
                  <a:cubicBezTo>
                    <a:pt x="204" y="7"/>
                    <a:pt x="184" y="0"/>
                    <a:pt x="163" y="5"/>
                  </a:cubicBezTo>
                  <a:cubicBezTo>
                    <a:pt x="150" y="7"/>
                    <a:pt x="113" y="63"/>
                    <a:pt x="65" y="80"/>
                  </a:cubicBezTo>
                  <a:cubicBezTo>
                    <a:pt x="58" y="95"/>
                    <a:pt x="0" y="281"/>
                    <a:pt x="53" y="338"/>
                  </a:cubicBezTo>
                  <a:cubicBezTo>
                    <a:pt x="119" y="409"/>
                    <a:pt x="225" y="355"/>
                    <a:pt x="221" y="228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6"/>
            <p:cNvSpPr>
              <a:spLocks/>
            </p:cNvSpPr>
            <p:nvPr/>
          </p:nvSpPr>
          <p:spPr bwMode="auto">
            <a:xfrm>
              <a:off x="7816850" y="1416050"/>
              <a:ext cx="1249363" cy="717550"/>
            </a:xfrm>
            <a:custGeom>
              <a:avLst/>
              <a:gdLst>
                <a:gd name="T0" fmla="*/ 317 w 332"/>
                <a:gd name="T1" fmla="*/ 98 h 191"/>
                <a:gd name="T2" fmla="*/ 232 w 332"/>
                <a:gd name="T3" fmla="*/ 94 h 191"/>
                <a:gd name="T4" fmla="*/ 173 w 332"/>
                <a:gd name="T5" fmla="*/ 60 h 191"/>
                <a:gd name="T6" fmla="*/ 90 w 332"/>
                <a:gd name="T7" fmla="*/ 51 h 191"/>
                <a:gd name="T8" fmla="*/ 12 w 332"/>
                <a:gd name="T9" fmla="*/ 19 h 191"/>
                <a:gd name="T10" fmla="*/ 59 w 332"/>
                <a:gd name="T11" fmla="*/ 111 h 191"/>
                <a:gd name="T12" fmla="*/ 151 w 332"/>
                <a:gd name="T13" fmla="*/ 163 h 191"/>
                <a:gd name="T14" fmla="*/ 202 w 332"/>
                <a:gd name="T15" fmla="*/ 178 h 191"/>
                <a:gd name="T16" fmla="*/ 250 w 332"/>
                <a:gd name="T17" fmla="*/ 156 h 191"/>
                <a:gd name="T18" fmla="*/ 317 w 332"/>
                <a:gd name="T19" fmla="*/ 9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2" h="191">
                  <a:moveTo>
                    <a:pt x="317" y="98"/>
                  </a:moveTo>
                  <a:cubicBezTo>
                    <a:pt x="292" y="91"/>
                    <a:pt x="282" y="108"/>
                    <a:pt x="232" y="94"/>
                  </a:cubicBezTo>
                  <a:cubicBezTo>
                    <a:pt x="214" y="88"/>
                    <a:pt x="193" y="67"/>
                    <a:pt x="173" y="60"/>
                  </a:cubicBezTo>
                  <a:cubicBezTo>
                    <a:pt x="147" y="51"/>
                    <a:pt x="116" y="57"/>
                    <a:pt x="90" y="51"/>
                  </a:cubicBezTo>
                  <a:cubicBezTo>
                    <a:pt x="65" y="44"/>
                    <a:pt x="13" y="0"/>
                    <a:pt x="12" y="19"/>
                  </a:cubicBezTo>
                  <a:cubicBezTo>
                    <a:pt x="0" y="113"/>
                    <a:pt x="54" y="86"/>
                    <a:pt x="59" y="111"/>
                  </a:cubicBezTo>
                  <a:cubicBezTo>
                    <a:pt x="75" y="191"/>
                    <a:pt x="141" y="174"/>
                    <a:pt x="151" y="163"/>
                  </a:cubicBezTo>
                  <a:cubicBezTo>
                    <a:pt x="161" y="153"/>
                    <a:pt x="186" y="178"/>
                    <a:pt x="202" y="178"/>
                  </a:cubicBezTo>
                  <a:cubicBezTo>
                    <a:pt x="228" y="178"/>
                    <a:pt x="236" y="156"/>
                    <a:pt x="250" y="156"/>
                  </a:cubicBezTo>
                  <a:cubicBezTo>
                    <a:pt x="319" y="156"/>
                    <a:pt x="332" y="122"/>
                    <a:pt x="317" y="98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7"/>
            <p:cNvSpPr>
              <a:spLocks/>
            </p:cNvSpPr>
            <p:nvPr/>
          </p:nvSpPr>
          <p:spPr bwMode="auto">
            <a:xfrm>
              <a:off x="7840663" y="2978150"/>
              <a:ext cx="657225" cy="465138"/>
            </a:xfrm>
            <a:custGeom>
              <a:avLst/>
              <a:gdLst>
                <a:gd name="T0" fmla="*/ 83 w 175"/>
                <a:gd name="T1" fmla="*/ 123 h 124"/>
                <a:gd name="T2" fmla="*/ 87 w 175"/>
                <a:gd name="T3" fmla="*/ 0 h 124"/>
                <a:gd name="T4" fmla="*/ 83 w 175"/>
                <a:gd name="T5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" h="124">
                  <a:moveTo>
                    <a:pt x="83" y="123"/>
                  </a:moveTo>
                  <a:cubicBezTo>
                    <a:pt x="175" y="122"/>
                    <a:pt x="157" y="1"/>
                    <a:pt x="87" y="0"/>
                  </a:cubicBezTo>
                  <a:cubicBezTo>
                    <a:pt x="0" y="0"/>
                    <a:pt x="6" y="124"/>
                    <a:pt x="83" y="123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8"/>
            <p:cNvSpPr>
              <a:spLocks noEditPoints="1"/>
            </p:cNvSpPr>
            <p:nvPr/>
          </p:nvSpPr>
          <p:spPr bwMode="auto">
            <a:xfrm>
              <a:off x="7016750" y="2538413"/>
              <a:ext cx="1924050" cy="1712913"/>
            </a:xfrm>
            <a:custGeom>
              <a:avLst/>
              <a:gdLst>
                <a:gd name="T0" fmla="*/ 158 w 512"/>
                <a:gd name="T1" fmla="*/ 438 h 456"/>
                <a:gd name="T2" fmla="*/ 471 w 512"/>
                <a:gd name="T3" fmla="*/ 332 h 456"/>
                <a:gd name="T4" fmla="*/ 508 w 512"/>
                <a:gd name="T5" fmla="*/ 229 h 456"/>
                <a:gd name="T6" fmla="*/ 482 w 512"/>
                <a:gd name="T7" fmla="*/ 181 h 456"/>
                <a:gd name="T8" fmla="*/ 465 w 512"/>
                <a:gd name="T9" fmla="*/ 71 h 456"/>
                <a:gd name="T10" fmla="*/ 390 w 512"/>
                <a:gd name="T11" fmla="*/ 0 h 456"/>
                <a:gd name="T12" fmla="*/ 420 w 512"/>
                <a:gd name="T13" fmla="*/ 63 h 456"/>
                <a:gd name="T14" fmla="*/ 321 w 512"/>
                <a:gd name="T15" fmla="*/ 83 h 456"/>
                <a:gd name="T16" fmla="*/ 256 w 512"/>
                <a:gd name="T17" fmla="*/ 19 h 456"/>
                <a:gd name="T18" fmla="*/ 187 w 512"/>
                <a:gd name="T19" fmla="*/ 4 h 456"/>
                <a:gd name="T20" fmla="*/ 0 w 512"/>
                <a:gd name="T21" fmla="*/ 203 h 456"/>
                <a:gd name="T22" fmla="*/ 3 w 512"/>
                <a:gd name="T23" fmla="*/ 300 h 456"/>
                <a:gd name="T24" fmla="*/ 109 w 512"/>
                <a:gd name="T25" fmla="*/ 369 h 456"/>
                <a:gd name="T26" fmla="*/ 158 w 512"/>
                <a:gd name="T27" fmla="*/ 438 h 456"/>
                <a:gd name="T28" fmla="*/ 299 w 512"/>
                <a:gd name="T29" fmla="*/ 99 h 456"/>
                <a:gd name="T30" fmla="*/ 305 w 512"/>
                <a:gd name="T31" fmla="*/ 259 h 456"/>
                <a:gd name="T32" fmla="*/ 299 w 512"/>
                <a:gd name="T33" fmla="*/ 9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2" h="456">
                  <a:moveTo>
                    <a:pt x="158" y="438"/>
                  </a:moveTo>
                  <a:cubicBezTo>
                    <a:pt x="293" y="456"/>
                    <a:pt x="412" y="410"/>
                    <a:pt x="471" y="332"/>
                  </a:cubicBezTo>
                  <a:cubicBezTo>
                    <a:pt x="492" y="306"/>
                    <a:pt x="512" y="269"/>
                    <a:pt x="508" y="229"/>
                  </a:cubicBezTo>
                  <a:cubicBezTo>
                    <a:pt x="506" y="214"/>
                    <a:pt x="491" y="197"/>
                    <a:pt x="482" y="181"/>
                  </a:cubicBezTo>
                  <a:cubicBezTo>
                    <a:pt x="466" y="152"/>
                    <a:pt x="442" y="107"/>
                    <a:pt x="465" y="71"/>
                  </a:cubicBezTo>
                  <a:cubicBezTo>
                    <a:pt x="442" y="42"/>
                    <a:pt x="423" y="21"/>
                    <a:pt x="390" y="0"/>
                  </a:cubicBezTo>
                  <a:cubicBezTo>
                    <a:pt x="389" y="22"/>
                    <a:pt x="423" y="42"/>
                    <a:pt x="420" y="63"/>
                  </a:cubicBezTo>
                  <a:cubicBezTo>
                    <a:pt x="415" y="90"/>
                    <a:pt x="348" y="89"/>
                    <a:pt x="321" y="83"/>
                  </a:cubicBezTo>
                  <a:cubicBezTo>
                    <a:pt x="290" y="72"/>
                    <a:pt x="283" y="32"/>
                    <a:pt x="256" y="19"/>
                  </a:cubicBezTo>
                  <a:cubicBezTo>
                    <a:pt x="237" y="10"/>
                    <a:pt x="213" y="8"/>
                    <a:pt x="187" y="4"/>
                  </a:cubicBezTo>
                  <a:cubicBezTo>
                    <a:pt x="226" y="91"/>
                    <a:pt x="193" y="280"/>
                    <a:pt x="0" y="203"/>
                  </a:cubicBezTo>
                  <a:cubicBezTo>
                    <a:pt x="11" y="231"/>
                    <a:pt x="10" y="262"/>
                    <a:pt x="3" y="300"/>
                  </a:cubicBezTo>
                  <a:cubicBezTo>
                    <a:pt x="74" y="380"/>
                    <a:pt x="91" y="342"/>
                    <a:pt x="109" y="369"/>
                  </a:cubicBezTo>
                  <a:cubicBezTo>
                    <a:pt x="115" y="385"/>
                    <a:pt x="89" y="428"/>
                    <a:pt x="158" y="438"/>
                  </a:cubicBezTo>
                  <a:close/>
                  <a:moveTo>
                    <a:pt x="299" y="99"/>
                  </a:moveTo>
                  <a:cubicBezTo>
                    <a:pt x="423" y="99"/>
                    <a:pt x="406" y="259"/>
                    <a:pt x="305" y="259"/>
                  </a:cubicBezTo>
                  <a:cubicBezTo>
                    <a:pt x="202" y="259"/>
                    <a:pt x="200" y="99"/>
                    <a:pt x="299" y="99"/>
                  </a:cubicBezTo>
                  <a:close/>
                </a:path>
              </a:pathLst>
            </a:custGeom>
            <a:solidFill>
              <a:srgbClr val="004F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9"/>
            <p:cNvSpPr>
              <a:spLocks/>
            </p:cNvSpPr>
            <p:nvPr/>
          </p:nvSpPr>
          <p:spPr bwMode="auto">
            <a:xfrm>
              <a:off x="8102600" y="2554288"/>
              <a:ext cx="422275" cy="269875"/>
            </a:xfrm>
            <a:custGeom>
              <a:avLst/>
              <a:gdLst>
                <a:gd name="T0" fmla="*/ 34 w 112"/>
                <a:gd name="T1" fmla="*/ 63 h 72"/>
                <a:gd name="T2" fmla="*/ 109 w 112"/>
                <a:gd name="T3" fmla="*/ 56 h 72"/>
                <a:gd name="T4" fmla="*/ 89 w 112"/>
                <a:gd name="T5" fmla="*/ 19 h 72"/>
                <a:gd name="T6" fmla="*/ 9 w 112"/>
                <a:gd name="T7" fmla="*/ 22 h 72"/>
                <a:gd name="T8" fmla="*/ 34 w 112"/>
                <a:gd name="T9" fmla="*/ 6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72">
                  <a:moveTo>
                    <a:pt x="34" y="63"/>
                  </a:moveTo>
                  <a:cubicBezTo>
                    <a:pt x="43" y="71"/>
                    <a:pt x="101" y="72"/>
                    <a:pt x="109" y="56"/>
                  </a:cubicBezTo>
                  <a:cubicBezTo>
                    <a:pt x="112" y="40"/>
                    <a:pt x="97" y="24"/>
                    <a:pt x="89" y="19"/>
                  </a:cubicBezTo>
                  <a:cubicBezTo>
                    <a:pt x="66" y="0"/>
                    <a:pt x="21" y="10"/>
                    <a:pt x="9" y="22"/>
                  </a:cubicBezTo>
                  <a:cubicBezTo>
                    <a:pt x="0" y="36"/>
                    <a:pt x="16" y="49"/>
                    <a:pt x="34" y="6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6986588" y="2489200"/>
              <a:ext cx="846138" cy="1060450"/>
            </a:xfrm>
            <a:custGeom>
              <a:avLst/>
              <a:gdLst>
                <a:gd name="T0" fmla="*/ 174 w 225"/>
                <a:gd name="T1" fmla="*/ 14 h 282"/>
                <a:gd name="T2" fmla="*/ 52 w 225"/>
                <a:gd name="T3" fmla="*/ 91 h 282"/>
                <a:gd name="T4" fmla="*/ 0 w 225"/>
                <a:gd name="T5" fmla="*/ 192 h 282"/>
                <a:gd name="T6" fmla="*/ 174 w 225"/>
                <a:gd name="T7" fmla="*/ 1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282">
                  <a:moveTo>
                    <a:pt x="174" y="14"/>
                  </a:moveTo>
                  <a:cubicBezTo>
                    <a:pt x="160" y="0"/>
                    <a:pt x="134" y="52"/>
                    <a:pt x="52" y="91"/>
                  </a:cubicBezTo>
                  <a:cubicBezTo>
                    <a:pt x="28" y="116"/>
                    <a:pt x="23" y="149"/>
                    <a:pt x="0" y="192"/>
                  </a:cubicBezTo>
                  <a:cubicBezTo>
                    <a:pt x="172" y="282"/>
                    <a:pt x="225" y="99"/>
                    <a:pt x="174" y="1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8553450" y="2035175"/>
              <a:ext cx="425450" cy="481013"/>
            </a:xfrm>
            <a:custGeom>
              <a:avLst/>
              <a:gdLst>
                <a:gd name="T0" fmla="*/ 64 w 113"/>
                <a:gd name="T1" fmla="*/ 13 h 128"/>
                <a:gd name="T2" fmla="*/ 0 w 113"/>
                <a:gd name="T3" fmla="*/ 112 h 128"/>
                <a:gd name="T4" fmla="*/ 104 w 113"/>
                <a:gd name="T5" fmla="*/ 22 h 128"/>
                <a:gd name="T6" fmla="*/ 64 w 113"/>
                <a:gd name="T7" fmla="*/ 1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128">
                  <a:moveTo>
                    <a:pt x="64" y="13"/>
                  </a:moveTo>
                  <a:cubicBezTo>
                    <a:pt x="42" y="77"/>
                    <a:pt x="4" y="87"/>
                    <a:pt x="0" y="112"/>
                  </a:cubicBezTo>
                  <a:cubicBezTo>
                    <a:pt x="30" y="128"/>
                    <a:pt x="91" y="51"/>
                    <a:pt x="104" y="22"/>
                  </a:cubicBezTo>
                  <a:cubicBezTo>
                    <a:pt x="113" y="0"/>
                    <a:pt x="68" y="0"/>
                    <a:pt x="64" y="1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7912100" y="-368300"/>
              <a:ext cx="495300" cy="481013"/>
            </a:xfrm>
            <a:custGeom>
              <a:avLst/>
              <a:gdLst>
                <a:gd name="T0" fmla="*/ 67 w 132"/>
                <a:gd name="T1" fmla="*/ 99 h 128"/>
                <a:gd name="T2" fmla="*/ 30 w 132"/>
                <a:gd name="T3" fmla="*/ 77 h 128"/>
                <a:gd name="T4" fmla="*/ 37 w 132"/>
                <a:gd name="T5" fmla="*/ 122 h 128"/>
                <a:gd name="T6" fmla="*/ 0 w 132"/>
                <a:gd name="T7" fmla="*/ 120 h 128"/>
                <a:gd name="T8" fmla="*/ 10 w 132"/>
                <a:gd name="T9" fmla="*/ 21 h 128"/>
                <a:gd name="T10" fmla="*/ 57 w 132"/>
                <a:gd name="T11" fmla="*/ 50 h 128"/>
                <a:gd name="T12" fmla="*/ 75 w 132"/>
                <a:gd name="T13" fmla="*/ 1 h 128"/>
                <a:gd name="T14" fmla="*/ 132 w 132"/>
                <a:gd name="T15" fmla="*/ 84 h 128"/>
                <a:gd name="T16" fmla="*/ 110 w 132"/>
                <a:gd name="T17" fmla="*/ 104 h 128"/>
                <a:gd name="T18" fmla="*/ 85 w 132"/>
                <a:gd name="T19" fmla="*/ 63 h 128"/>
                <a:gd name="T20" fmla="*/ 67 w 132"/>
                <a:gd name="T21" fmla="*/ 9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128">
                  <a:moveTo>
                    <a:pt x="67" y="99"/>
                  </a:moveTo>
                  <a:cubicBezTo>
                    <a:pt x="62" y="96"/>
                    <a:pt x="41" y="78"/>
                    <a:pt x="30" y="77"/>
                  </a:cubicBezTo>
                  <a:cubicBezTo>
                    <a:pt x="31" y="93"/>
                    <a:pt x="34" y="107"/>
                    <a:pt x="37" y="122"/>
                  </a:cubicBezTo>
                  <a:cubicBezTo>
                    <a:pt x="31" y="127"/>
                    <a:pt x="3" y="128"/>
                    <a:pt x="0" y="120"/>
                  </a:cubicBezTo>
                  <a:cubicBezTo>
                    <a:pt x="0" y="80"/>
                    <a:pt x="5" y="21"/>
                    <a:pt x="10" y="21"/>
                  </a:cubicBezTo>
                  <a:cubicBezTo>
                    <a:pt x="14" y="21"/>
                    <a:pt x="43" y="43"/>
                    <a:pt x="57" y="50"/>
                  </a:cubicBezTo>
                  <a:cubicBezTo>
                    <a:pt x="57" y="47"/>
                    <a:pt x="67" y="0"/>
                    <a:pt x="75" y="1"/>
                  </a:cubicBezTo>
                  <a:cubicBezTo>
                    <a:pt x="81" y="3"/>
                    <a:pt x="131" y="75"/>
                    <a:pt x="132" y="84"/>
                  </a:cubicBezTo>
                  <a:cubicBezTo>
                    <a:pt x="131" y="87"/>
                    <a:pt x="128" y="99"/>
                    <a:pt x="110" y="104"/>
                  </a:cubicBezTo>
                  <a:cubicBezTo>
                    <a:pt x="106" y="104"/>
                    <a:pt x="94" y="72"/>
                    <a:pt x="85" y="63"/>
                  </a:cubicBezTo>
                  <a:cubicBezTo>
                    <a:pt x="78" y="72"/>
                    <a:pt x="71" y="100"/>
                    <a:pt x="67" y="9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-426720" y="5464047"/>
            <a:ext cx="12618720" cy="1582862"/>
            <a:chOff x="-426720" y="5464047"/>
            <a:chExt cx="12618720" cy="1582862"/>
          </a:xfrm>
        </p:grpSpPr>
        <p:grpSp>
          <p:nvGrpSpPr>
            <p:cNvPr id="61" name="组合 60"/>
            <p:cNvGrpSpPr/>
            <p:nvPr/>
          </p:nvGrpSpPr>
          <p:grpSpPr>
            <a:xfrm>
              <a:off x="-426720" y="5464047"/>
              <a:ext cx="980552" cy="1026559"/>
              <a:chOff x="394251" y="169683"/>
              <a:chExt cx="1291056" cy="1351631"/>
            </a:xfrm>
          </p:grpSpPr>
          <p:sp>
            <p:nvSpPr>
              <p:cNvPr id="277" name="矩形 27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" name="弧形 27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" name="弧形 278"/>
              <p:cNvSpPr/>
              <p:nvPr/>
            </p:nvSpPr>
            <p:spPr>
              <a:xfrm rot="19978713" flipH="1">
                <a:off x="1258248" y="1161314"/>
                <a:ext cx="360001" cy="360000"/>
              </a:xfrm>
              <a:prstGeom prst="arc">
                <a:avLst>
                  <a:gd name="adj1" fmla="val 16839125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80" name="直接连接符 279"/>
              <p:cNvCxnSpPr/>
              <p:nvPr/>
            </p:nvCxnSpPr>
            <p:spPr>
              <a:xfrm>
                <a:off x="1446728" y="1069681"/>
                <a:ext cx="236999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组合 61"/>
            <p:cNvGrpSpPr/>
            <p:nvPr/>
          </p:nvGrpSpPr>
          <p:grpSpPr>
            <a:xfrm>
              <a:off x="128204" y="5464047"/>
              <a:ext cx="980552" cy="1031319"/>
              <a:chOff x="394251" y="169683"/>
              <a:chExt cx="1291056" cy="1357899"/>
            </a:xfrm>
          </p:grpSpPr>
          <p:sp>
            <p:nvSpPr>
              <p:cNvPr id="273" name="矩形 27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弧形 27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弧形 27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76" name="直接连接符 27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组合 62"/>
            <p:cNvGrpSpPr/>
            <p:nvPr/>
          </p:nvGrpSpPr>
          <p:grpSpPr>
            <a:xfrm>
              <a:off x="683128" y="5464047"/>
              <a:ext cx="980552" cy="1031319"/>
              <a:chOff x="394251" y="169683"/>
              <a:chExt cx="1291056" cy="1357899"/>
            </a:xfrm>
          </p:grpSpPr>
          <p:sp>
            <p:nvSpPr>
              <p:cNvPr id="269" name="矩形 26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弧形 26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1" name="弧形 27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72" name="直接连接符 27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组合 63"/>
            <p:cNvGrpSpPr/>
            <p:nvPr/>
          </p:nvGrpSpPr>
          <p:grpSpPr>
            <a:xfrm>
              <a:off x="1238052" y="5464047"/>
              <a:ext cx="980552" cy="1031319"/>
              <a:chOff x="394251" y="169683"/>
              <a:chExt cx="1291056" cy="1357899"/>
            </a:xfrm>
          </p:grpSpPr>
          <p:sp>
            <p:nvSpPr>
              <p:cNvPr id="265" name="矩形 26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弧形 26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弧形 26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8" name="直接连接符 26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组合 64"/>
            <p:cNvGrpSpPr/>
            <p:nvPr/>
          </p:nvGrpSpPr>
          <p:grpSpPr>
            <a:xfrm>
              <a:off x="1792976" y="5464047"/>
              <a:ext cx="980552" cy="1031319"/>
              <a:chOff x="394251" y="169683"/>
              <a:chExt cx="1291056" cy="1357899"/>
            </a:xfrm>
          </p:grpSpPr>
          <p:sp>
            <p:nvSpPr>
              <p:cNvPr id="261" name="矩形 26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2" name="弧形 26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弧形 26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4" name="直接连接符 26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组合 65"/>
            <p:cNvGrpSpPr/>
            <p:nvPr/>
          </p:nvGrpSpPr>
          <p:grpSpPr>
            <a:xfrm>
              <a:off x="2347900" y="5464047"/>
              <a:ext cx="980552" cy="1031319"/>
              <a:chOff x="394251" y="169683"/>
              <a:chExt cx="1291056" cy="1357899"/>
            </a:xfrm>
          </p:grpSpPr>
          <p:sp>
            <p:nvSpPr>
              <p:cNvPr id="257" name="矩形 25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" name="弧形 25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弧形 25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0" name="直接连接符 25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组合 66"/>
            <p:cNvGrpSpPr/>
            <p:nvPr/>
          </p:nvGrpSpPr>
          <p:grpSpPr>
            <a:xfrm>
              <a:off x="2902824" y="5464047"/>
              <a:ext cx="980552" cy="1031319"/>
              <a:chOff x="394251" y="169683"/>
              <a:chExt cx="1291056" cy="1357899"/>
            </a:xfrm>
          </p:grpSpPr>
          <p:sp>
            <p:nvSpPr>
              <p:cNvPr id="253" name="矩形 25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" name="弧形 25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弧形 25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6" name="直接连接符 25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组合 67"/>
            <p:cNvGrpSpPr/>
            <p:nvPr/>
          </p:nvGrpSpPr>
          <p:grpSpPr>
            <a:xfrm>
              <a:off x="3457748" y="5464047"/>
              <a:ext cx="980552" cy="1031319"/>
              <a:chOff x="394251" y="169683"/>
              <a:chExt cx="1291056" cy="1357899"/>
            </a:xfrm>
          </p:grpSpPr>
          <p:sp>
            <p:nvSpPr>
              <p:cNvPr id="249" name="矩形 24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" name="弧形 24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弧形 25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2" name="直接连接符 25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组合 68"/>
            <p:cNvGrpSpPr/>
            <p:nvPr/>
          </p:nvGrpSpPr>
          <p:grpSpPr>
            <a:xfrm>
              <a:off x="4012672" y="5464047"/>
              <a:ext cx="980552" cy="1031319"/>
              <a:chOff x="394251" y="169683"/>
              <a:chExt cx="1291056" cy="1357899"/>
            </a:xfrm>
          </p:grpSpPr>
          <p:sp>
            <p:nvSpPr>
              <p:cNvPr id="245" name="矩形 24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6" name="弧形 24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弧形 24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8" name="直接连接符 24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组合 69"/>
            <p:cNvGrpSpPr/>
            <p:nvPr/>
          </p:nvGrpSpPr>
          <p:grpSpPr>
            <a:xfrm>
              <a:off x="4567596" y="5464047"/>
              <a:ext cx="980552" cy="1031319"/>
              <a:chOff x="394251" y="169683"/>
              <a:chExt cx="1291056" cy="1357899"/>
            </a:xfrm>
          </p:grpSpPr>
          <p:sp>
            <p:nvSpPr>
              <p:cNvPr id="241" name="矩形 24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弧形 24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弧形 24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4" name="直接连接符 24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组合 70"/>
            <p:cNvGrpSpPr/>
            <p:nvPr/>
          </p:nvGrpSpPr>
          <p:grpSpPr>
            <a:xfrm>
              <a:off x="5122520" y="5464047"/>
              <a:ext cx="980552" cy="1031319"/>
              <a:chOff x="394251" y="169683"/>
              <a:chExt cx="1291056" cy="1357899"/>
            </a:xfrm>
          </p:grpSpPr>
          <p:sp>
            <p:nvSpPr>
              <p:cNvPr id="237" name="矩形 23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弧形 23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9" name="弧形 23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0" name="直接连接符 23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组合 71"/>
            <p:cNvGrpSpPr/>
            <p:nvPr/>
          </p:nvGrpSpPr>
          <p:grpSpPr>
            <a:xfrm>
              <a:off x="5677444" y="5464047"/>
              <a:ext cx="980552" cy="1031319"/>
              <a:chOff x="394251" y="169683"/>
              <a:chExt cx="1291056" cy="1357899"/>
            </a:xfrm>
          </p:grpSpPr>
          <p:sp>
            <p:nvSpPr>
              <p:cNvPr id="233" name="矩形 23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弧形 23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弧形 23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6" name="直接连接符 23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组合 72"/>
            <p:cNvGrpSpPr/>
            <p:nvPr/>
          </p:nvGrpSpPr>
          <p:grpSpPr>
            <a:xfrm>
              <a:off x="6232368" y="5464047"/>
              <a:ext cx="980552" cy="1031319"/>
              <a:chOff x="394251" y="169683"/>
              <a:chExt cx="1291056" cy="1357899"/>
            </a:xfrm>
          </p:grpSpPr>
          <p:sp>
            <p:nvSpPr>
              <p:cNvPr id="229" name="矩形 22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弧形 22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弧形 23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2" name="直接连接符 23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组合 73"/>
            <p:cNvGrpSpPr/>
            <p:nvPr/>
          </p:nvGrpSpPr>
          <p:grpSpPr>
            <a:xfrm>
              <a:off x="6787292" y="5464047"/>
              <a:ext cx="980552" cy="1031319"/>
              <a:chOff x="394251" y="169683"/>
              <a:chExt cx="1291056" cy="1357899"/>
            </a:xfrm>
          </p:grpSpPr>
          <p:sp>
            <p:nvSpPr>
              <p:cNvPr id="225" name="矩形 22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弧形 22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弧形 22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8" name="直接连接符 22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组合 74"/>
            <p:cNvGrpSpPr/>
            <p:nvPr/>
          </p:nvGrpSpPr>
          <p:grpSpPr>
            <a:xfrm>
              <a:off x="7342216" y="5464047"/>
              <a:ext cx="972930" cy="1031319"/>
              <a:chOff x="394251" y="169683"/>
              <a:chExt cx="1281021" cy="1357899"/>
            </a:xfrm>
          </p:grpSpPr>
          <p:sp>
            <p:nvSpPr>
              <p:cNvPr id="221" name="矩形 220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弧形 22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弧形 22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4" name="直接连接符 22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组合 75"/>
            <p:cNvGrpSpPr/>
            <p:nvPr/>
          </p:nvGrpSpPr>
          <p:grpSpPr>
            <a:xfrm>
              <a:off x="7899043" y="5464047"/>
              <a:ext cx="972930" cy="1031319"/>
              <a:chOff x="394251" y="169683"/>
              <a:chExt cx="1281021" cy="1357899"/>
            </a:xfrm>
          </p:grpSpPr>
          <p:sp>
            <p:nvSpPr>
              <p:cNvPr id="217" name="矩形 216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弧形 21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弧形 21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0" name="直接连接符 21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组合 76"/>
            <p:cNvGrpSpPr/>
            <p:nvPr/>
          </p:nvGrpSpPr>
          <p:grpSpPr>
            <a:xfrm>
              <a:off x="8436820" y="5464047"/>
              <a:ext cx="980552" cy="1031319"/>
              <a:chOff x="394251" y="169683"/>
              <a:chExt cx="1291057" cy="1357899"/>
            </a:xfrm>
          </p:grpSpPr>
          <p:sp>
            <p:nvSpPr>
              <p:cNvPr id="213" name="矩形 212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弧形 21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弧形 21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6" name="直接连接符 21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组合 77"/>
            <p:cNvGrpSpPr/>
            <p:nvPr/>
          </p:nvGrpSpPr>
          <p:grpSpPr>
            <a:xfrm>
              <a:off x="8991744" y="5464047"/>
              <a:ext cx="980552" cy="1031319"/>
              <a:chOff x="394251" y="169683"/>
              <a:chExt cx="1291056" cy="1357899"/>
            </a:xfrm>
          </p:grpSpPr>
          <p:sp>
            <p:nvSpPr>
              <p:cNvPr id="209" name="矩形 20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弧形 20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弧形 21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2" name="直接连接符 21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组合 78"/>
            <p:cNvGrpSpPr/>
            <p:nvPr/>
          </p:nvGrpSpPr>
          <p:grpSpPr>
            <a:xfrm>
              <a:off x="9546668" y="5464047"/>
              <a:ext cx="980552" cy="1031319"/>
              <a:chOff x="394251" y="169683"/>
              <a:chExt cx="1291056" cy="1357899"/>
            </a:xfrm>
          </p:grpSpPr>
          <p:sp>
            <p:nvSpPr>
              <p:cNvPr id="205" name="矩形 20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弧形 20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弧形 20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8" name="直接连接符 20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组合 79"/>
            <p:cNvGrpSpPr/>
            <p:nvPr/>
          </p:nvGrpSpPr>
          <p:grpSpPr>
            <a:xfrm>
              <a:off x="10101592" y="5464047"/>
              <a:ext cx="980552" cy="1031319"/>
              <a:chOff x="394251" y="169683"/>
              <a:chExt cx="1291056" cy="1357899"/>
            </a:xfrm>
          </p:grpSpPr>
          <p:sp>
            <p:nvSpPr>
              <p:cNvPr id="201" name="矩形 20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弧形 20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弧形 20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4" name="直接连接符 20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组合 80"/>
            <p:cNvGrpSpPr/>
            <p:nvPr/>
          </p:nvGrpSpPr>
          <p:grpSpPr>
            <a:xfrm>
              <a:off x="10656516" y="5464047"/>
              <a:ext cx="980552" cy="1031319"/>
              <a:chOff x="394251" y="169683"/>
              <a:chExt cx="1291056" cy="1357899"/>
            </a:xfrm>
          </p:grpSpPr>
          <p:sp>
            <p:nvSpPr>
              <p:cNvPr id="197" name="矩形 19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弧形 19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弧形 19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0" name="直接连接符 19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组合 81"/>
            <p:cNvGrpSpPr/>
            <p:nvPr/>
          </p:nvGrpSpPr>
          <p:grpSpPr>
            <a:xfrm>
              <a:off x="11211448" y="5464047"/>
              <a:ext cx="980552" cy="1031319"/>
              <a:chOff x="394251" y="169683"/>
              <a:chExt cx="1291056" cy="1357899"/>
            </a:xfrm>
          </p:grpSpPr>
          <p:sp>
            <p:nvSpPr>
              <p:cNvPr id="193" name="矩形 19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弧形 19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5" name="弧形 19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6" name="直接连接符 19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组合 82"/>
            <p:cNvGrpSpPr/>
            <p:nvPr/>
          </p:nvGrpSpPr>
          <p:grpSpPr>
            <a:xfrm>
              <a:off x="-426720" y="6015590"/>
              <a:ext cx="980552" cy="1031319"/>
              <a:chOff x="394251" y="169683"/>
              <a:chExt cx="1291056" cy="1357899"/>
            </a:xfrm>
          </p:grpSpPr>
          <p:sp>
            <p:nvSpPr>
              <p:cNvPr id="189" name="矩形 18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弧形 18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弧形 19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2" name="直接连接符 19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组合 83"/>
            <p:cNvGrpSpPr/>
            <p:nvPr/>
          </p:nvGrpSpPr>
          <p:grpSpPr>
            <a:xfrm>
              <a:off x="128204" y="6015590"/>
              <a:ext cx="980552" cy="1031319"/>
              <a:chOff x="394251" y="169683"/>
              <a:chExt cx="1291056" cy="1357899"/>
            </a:xfrm>
          </p:grpSpPr>
          <p:sp>
            <p:nvSpPr>
              <p:cNvPr id="185" name="矩形 18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弧形 18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弧形 18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8" name="直接连接符 18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组合 84"/>
            <p:cNvGrpSpPr/>
            <p:nvPr/>
          </p:nvGrpSpPr>
          <p:grpSpPr>
            <a:xfrm>
              <a:off x="683128" y="6015590"/>
              <a:ext cx="980552" cy="1031319"/>
              <a:chOff x="394251" y="169683"/>
              <a:chExt cx="1291056" cy="1357899"/>
            </a:xfrm>
          </p:grpSpPr>
          <p:sp>
            <p:nvSpPr>
              <p:cNvPr id="181" name="矩形 18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弧形 18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3" name="弧形 18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4" name="直接连接符 18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组合 85"/>
            <p:cNvGrpSpPr/>
            <p:nvPr/>
          </p:nvGrpSpPr>
          <p:grpSpPr>
            <a:xfrm>
              <a:off x="1238052" y="6015590"/>
              <a:ext cx="980552" cy="1031319"/>
              <a:chOff x="394251" y="169683"/>
              <a:chExt cx="1291056" cy="1357899"/>
            </a:xfrm>
          </p:grpSpPr>
          <p:sp>
            <p:nvSpPr>
              <p:cNvPr id="177" name="矩形 17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弧形 17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9" name="弧形 17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0" name="直接连接符 17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" name="组合 86"/>
            <p:cNvGrpSpPr/>
            <p:nvPr/>
          </p:nvGrpSpPr>
          <p:grpSpPr>
            <a:xfrm>
              <a:off x="1792976" y="6015590"/>
              <a:ext cx="980552" cy="1031319"/>
              <a:chOff x="394251" y="169683"/>
              <a:chExt cx="1291056" cy="1357899"/>
            </a:xfrm>
          </p:grpSpPr>
          <p:sp>
            <p:nvSpPr>
              <p:cNvPr id="173" name="矩形 17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弧形 17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弧形 17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6" name="直接连接符 17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组合 87"/>
            <p:cNvGrpSpPr/>
            <p:nvPr/>
          </p:nvGrpSpPr>
          <p:grpSpPr>
            <a:xfrm>
              <a:off x="2347900" y="6015590"/>
              <a:ext cx="980552" cy="1031319"/>
              <a:chOff x="394251" y="169683"/>
              <a:chExt cx="1291056" cy="1357899"/>
            </a:xfrm>
          </p:grpSpPr>
          <p:sp>
            <p:nvSpPr>
              <p:cNvPr id="169" name="矩形 16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弧形 16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弧形 17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2" name="直接连接符 17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组合 88"/>
            <p:cNvGrpSpPr/>
            <p:nvPr/>
          </p:nvGrpSpPr>
          <p:grpSpPr>
            <a:xfrm>
              <a:off x="2902824" y="6015590"/>
              <a:ext cx="980552" cy="1031319"/>
              <a:chOff x="394251" y="169683"/>
              <a:chExt cx="1291056" cy="1357899"/>
            </a:xfrm>
          </p:grpSpPr>
          <p:sp>
            <p:nvSpPr>
              <p:cNvPr id="165" name="矩形 16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弧形 16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弧形 16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8" name="直接连接符 16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组合 89"/>
            <p:cNvGrpSpPr/>
            <p:nvPr/>
          </p:nvGrpSpPr>
          <p:grpSpPr>
            <a:xfrm>
              <a:off x="3457748" y="6015590"/>
              <a:ext cx="980552" cy="1031319"/>
              <a:chOff x="394251" y="169683"/>
              <a:chExt cx="1291056" cy="1357899"/>
            </a:xfrm>
          </p:grpSpPr>
          <p:sp>
            <p:nvSpPr>
              <p:cNvPr id="161" name="矩形 16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弧形 16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弧形 16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4" name="直接连接符 16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组合 90"/>
            <p:cNvGrpSpPr/>
            <p:nvPr/>
          </p:nvGrpSpPr>
          <p:grpSpPr>
            <a:xfrm>
              <a:off x="4012672" y="6015590"/>
              <a:ext cx="980552" cy="1031319"/>
              <a:chOff x="394251" y="169683"/>
              <a:chExt cx="1291056" cy="1357899"/>
            </a:xfrm>
          </p:grpSpPr>
          <p:sp>
            <p:nvSpPr>
              <p:cNvPr id="157" name="矩形 15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弧形 15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" name="弧形 15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0" name="直接连接符 15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组合 91"/>
            <p:cNvGrpSpPr/>
            <p:nvPr/>
          </p:nvGrpSpPr>
          <p:grpSpPr>
            <a:xfrm>
              <a:off x="4567596" y="6015590"/>
              <a:ext cx="980552" cy="1031319"/>
              <a:chOff x="394251" y="169683"/>
              <a:chExt cx="1291056" cy="1357899"/>
            </a:xfrm>
          </p:grpSpPr>
          <p:sp>
            <p:nvSpPr>
              <p:cNvPr id="153" name="矩形 15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弧形 15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" name="弧形 15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6" name="直接连接符 15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组合 92"/>
            <p:cNvGrpSpPr/>
            <p:nvPr/>
          </p:nvGrpSpPr>
          <p:grpSpPr>
            <a:xfrm>
              <a:off x="5122520" y="6015590"/>
              <a:ext cx="980552" cy="1031319"/>
              <a:chOff x="394251" y="169683"/>
              <a:chExt cx="1291056" cy="1357899"/>
            </a:xfrm>
          </p:grpSpPr>
          <p:sp>
            <p:nvSpPr>
              <p:cNvPr id="149" name="矩形 14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弧形 14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弧形 15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2" name="直接连接符 15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组合 93"/>
            <p:cNvGrpSpPr/>
            <p:nvPr/>
          </p:nvGrpSpPr>
          <p:grpSpPr>
            <a:xfrm>
              <a:off x="5677444" y="6015590"/>
              <a:ext cx="980552" cy="1031319"/>
              <a:chOff x="394251" y="169683"/>
              <a:chExt cx="1291056" cy="1357899"/>
            </a:xfrm>
          </p:grpSpPr>
          <p:sp>
            <p:nvSpPr>
              <p:cNvPr id="145" name="矩形 14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弧形 14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弧形 14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8" name="直接连接符 14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组合 94"/>
            <p:cNvGrpSpPr/>
            <p:nvPr/>
          </p:nvGrpSpPr>
          <p:grpSpPr>
            <a:xfrm>
              <a:off x="6232368" y="6015590"/>
              <a:ext cx="980552" cy="1031319"/>
              <a:chOff x="394251" y="169683"/>
              <a:chExt cx="1291056" cy="1357899"/>
            </a:xfrm>
          </p:grpSpPr>
          <p:sp>
            <p:nvSpPr>
              <p:cNvPr id="141" name="矩形 14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弧形 14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弧形 14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4" name="直接连接符 14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组合 95"/>
            <p:cNvGrpSpPr/>
            <p:nvPr/>
          </p:nvGrpSpPr>
          <p:grpSpPr>
            <a:xfrm>
              <a:off x="6787292" y="6015590"/>
              <a:ext cx="980552" cy="1031319"/>
              <a:chOff x="394251" y="169683"/>
              <a:chExt cx="1291056" cy="1357899"/>
            </a:xfrm>
          </p:grpSpPr>
          <p:sp>
            <p:nvSpPr>
              <p:cNvPr id="137" name="矩形 13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弧形 13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弧形 13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0" name="直接连接符 13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组合 96"/>
            <p:cNvGrpSpPr/>
            <p:nvPr/>
          </p:nvGrpSpPr>
          <p:grpSpPr>
            <a:xfrm>
              <a:off x="7342216" y="6015590"/>
              <a:ext cx="972930" cy="1031319"/>
              <a:chOff x="394251" y="169683"/>
              <a:chExt cx="1281021" cy="1357899"/>
            </a:xfrm>
          </p:grpSpPr>
          <p:sp>
            <p:nvSpPr>
              <p:cNvPr id="133" name="矩形 132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弧形 13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弧形 13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6" name="直接连接符 13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组合 97"/>
            <p:cNvGrpSpPr/>
            <p:nvPr/>
          </p:nvGrpSpPr>
          <p:grpSpPr>
            <a:xfrm>
              <a:off x="7899043" y="6015590"/>
              <a:ext cx="972930" cy="1031319"/>
              <a:chOff x="394251" y="169683"/>
              <a:chExt cx="1281021" cy="1357899"/>
            </a:xfrm>
          </p:grpSpPr>
          <p:sp>
            <p:nvSpPr>
              <p:cNvPr id="129" name="矩形 128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弧形 12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弧形 13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2" name="直接连接符 13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组合 98"/>
            <p:cNvGrpSpPr/>
            <p:nvPr/>
          </p:nvGrpSpPr>
          <p:grpSpPr>
            <a:xfrm>
              <a:off x="8436820" y="6015590"/>
              <a:ext cx="980552" cy="1031319"/>
              <a:chOff x="394251" y="169683"/>
              <a:chExt cx="1291057" cy="1357899"/>
            </a:xfrm>
          </p:grpSpPr>
          <p:sp>
            <p:nvSpPr>
              <p:cNvPr id="125" name="矩形 124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弧形 12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弧形 12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8" name="直接连接符 12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组合 99"/>
            <p:cNvGrpSpPr/>
            <p:nvPr/>
          </p:nvGrpSpPr>
          <p:grpSpPr>
            <a:xfrm>
              <a:off x="8991744" y="6015590"/>
              <a:ext cx="980552" cy="1031319"/>
              <a:chOff x="394251" y="169683"/>
              <a:chExt cx="1291056" cy="1357899"/>
            </a:xfrm>
          </p:grpSpPr>
          <p:sp>
            <p:nvSpPr>
              <p:cNvPr id="121" name="矩形 12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弧形 12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" name="弧形 12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4" name="直接连接符 12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1" name="组合 100"/>
            <p:cNvGrpSpPr/>
            <p:nvPr/>
          </p:nvGrpSpPr>
          <p:grpSpPr>
            <a:xfrm>
              <a:off x="9546668" y="6015590"/>
              <a:ext cx="980552" cy="1031319"/>
              <a:chOff x="394251" y="169683"/>
              <a:chExt cx="1291056" cy="1357899"/>
            </a:xfrm>
          </p:grpSpPr>
          <p:sp>
            <p:nvSpPr>
              <p:cNvPr id="117" name="矩形 11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弧形 11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弧形 11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0" name="直接连接符 11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" name="组合 101"/>
            <p:cNvGrpSpPr/>
            <p:nvPr/>
          </p:nvGrpSpPr>
          <p:grpSpPr>
            <a:xfrm>
              <a:off x="10101592" y="6015590"/>
              <a:ext cx="980552" cy="1031319"/>
              <a:chOff x="394251" y="169683"/>
              <a:chExt cx="1291056" cy="1357899"/>
            </a:xfrm>
          </p:grpSpPr>
          <p:sp>
            <p:nvSpPr>
              <p:cNvPr id="113" name="矩形 11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弧形 11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弧形 11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6" name="直接连接符 11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组合 102"/>
            <p:cNvGrpSpPr/>
            <p:nvPr/>
          </p:nvGrpSpPr>
          <p:grpSpPr>
            <a:xfrm>
              <a:off x="10656516" y="6015590"/>
              <a:ext cx="980552" cy="1031319"/>
              <a:chOff x="394251" y="169683"/>
              <a:chExt cx="1291056" cy="1357899"/>
            </a:xfrm>
          </p:grpSpPr>
          <p:sp>
            <p:nvSpPr>
              <p:cNvPr id="109" name="矩形 10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弧形 10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弧形 11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2" name="直接连接符 11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组合 103"/>
            <p:cNvGrpSpPr/>
            <p:nvPr/>
          </p:nvGrpSpPr>
          <p:grpSpPr>
            <a:xfrm>
              <a:off x="11211448" y="6015590"/>
              <a:ext cx="980552" cy="1031319"/>
              <a:chOff x="394251" y="169683"/>
              <a:chExt cx="1291056" cy="1357899"/>
            </a:xfrm>
          </p:grpSpPr>
          <p:sp>
            <p:nvSpPr>
              <p:cNvPr id="105" name="矩形 10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弧形 10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弧形 10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8" name="直接连接符 10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1" name="组合 280"/>
          <p:cNvGrpSpPr/>
          <p:nvPr/>
        </p:nvGrpSpPr>
        <p:grpSpPr>
          <a:xfrm>
            <a:off x="1379179" y="1180575"/>
            <a:ext cx="1467626" cy="581745"/>
            <a:chOff x="9019078" y="1345480"/>
            <a:chExt cx="1976088" cy="783292"/>
          </a:xfrm>
        </p:grpSpPr>
        <p:sp>
          <p:nvSpPr>
            <p:cNvPr id="282" name="任意多边形 281"/>
            <p:cNvSpPr/>
            <p:nvPr/>
          </p:nvSpPr>
          <p:spPr>
            <a:xfrm>
              <a:off x="9019078" y="1345480"/>
              <a:ext cx="1976088" cy="783292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83" name="组合 282"/>
            <p:cNvGrpSpPr/>
            <p:nvPr/>
          </p:nvGrpSpPr>
          <p:grpSpPr>
            <a:xfrm>
              <a:off x="9898732" y="1459145"/>
              <a:ext cx="582059" cy="349372"/>
              <a:chOff x="9898732" y="1459145"/>
              <a:chExt cx="582059" cy="349372"/>
            </a:xfrm>
          </p:grpSpPr>
          <p:sp>
            <p:nvSpPr>
              <p:cNvPr id="288" name="弧形 287"/>
              <p:cNvSpPr/>
              <p:nvPr/>
            </p:nvSpPr>
            <p:spPr>
              <a:xfrm rot="21409300">
                <a:off x="10188226" y="1459145"/>
                <a:ext cx="292565" cy="195502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9" name="弧形 288"/>
              <p:cNvSpPr/>
              <p:nvPr/>
            </p:nvSpPr>
            <p:spPr>
              <a:xfrm rot="18681940">
                <a:off x="9850200" y="1564483"/>
                <a:ext cx="292566" cy="195502"/>
              </a:xfrm>
              <a:prstGeom prst="arc">
                <a:avLst>
                  <a:gd name="adj1" fmla="val 14972724"/>
                  <a:gd name="adj2" fmla="val 15909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4" name="组合 283"/>
            <p:cNvGrpSpPr/>
            <p:nvPr/>
          </p:nvGrpSpPr>
          <p:grpSpPr>
            <a:xfrm>
              <a:off x="9613886" y="1599530"/>
              <a:ext cx="1020048" cy="351458"/>
              <a:chOff x="9582112" y="1708334"/>
              <a:chExt cx="1020048" cy="351458"/>
            </a:xfrm>
          </p:grpSpPr>
          <p:sp>
            <p:nvSpPr>
              <p:cNvPr id="285" name="弧形 284"/>
              <p:cNvSpPr/>
              <p:nvPr/>
            </p:nvSpPr>
            <p:spPr>
              <a:xfrm rot="10336925">
                <a:off x="9582112" y="1708334"/>
                <a:ext cx="481353" cy="327421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6" name="弧形 285"/>
              <p:cNvSpPr/>
              <p:nvPr/>
            </p:nvSpPr>
            <p:spPr>
              <a:xfrm rot="8720489">
                <a:off x="9802802" y="1732371"/>
                <a:ext cx="481353" cy="327421"/>
              </a:xfrm>
              <a:prstGeom prst="arc">
                <a:avLst>
                  <a:gd name="adj1" fmla="val 14369207"/>
                  <a:gd name="adj2" fmla="val 0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7" name="弧形 286"/>
              <p:cNvSpPr/>
              <p:nvPr/>
            </p:nvSpPr>
            <p:spPr>
              <a:xfrm rot="12692262">
                <a:off x="10120807" y="1724686"/>
                <a:ext cx="481353" cy="327421"/>
              </a:xfrm>
              <a:prstGeom prst="arc">
                <a:avLst>
                  <a:gd name="adj1" fmla="val 11312045"/>
                  <a:gd name="adj2" fmla="val 18119263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90" name="组合 289"/>
          <p:cNvGrpSpPr/>
          <p:nvPr/>
        </p:nvGrpSpPr>
        <p:grpSpPr>
          <a:xfrm>
            <a:off x="9195758" y="1302478"/>
            <a:ext cx="2147408" cy="581745"/>
            <a:chOff x="9195758" y="1302478"/>
            <a:chExt cx="2147408" cy="581745"/>
          </a:xfrm>
        </p:grpSpPr>
        <p:sp>
          <p:nvSpPr>
            <p:cNvPr id="291" name="任意多边形 290"/>
            <p:cNvSpPr/>
            <p:nvPr/>
          </p:nvSpPr>
          <p:spPr>
            <a:xfrm>
              <a:off x="9195758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2" name="任意多边形 291"/>
            <p:cNvSpPr/>
            <p:nvPr/>
          </p:nvSpPr>
          <p:spPr>
            <a:xfrm>
              <a:off x="9875540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3" name="任意多边形 292"/>
            <p:cNvSpPr/>
            <p:nvPr/>
          </p:nvSpPr>
          <p:spPr>
            <a:xfrm>
              <a:off x="9816265" y="1341936"/>
              <a:ext cx="768130" cy="534370"/>
            </a:xfrm>
            <a:custGeom>
              <a:avLst/>
              <a:gdLst>
                <a:gd name="connsiteX0" fmla="*/ 419732 w 768130"/>
                <a:gd name="connsiteY0" fmla="*/ 0 h 534370"/>
                <a:gd name="connsiteX1" fmla="*/ 582834 w 768130"/>
                <a:gd name="connsiteY1" fmla="*/ 131348 h 534370"/>
                <a:gd name="connsiteX2" fmla="*/ 570017 w 768130"/>
                <a:gd name="connsiteY2" fmla="*/ 182474 h 534370"/>
                <a:gd name="connsiteX3" fmla="*/ 538157 w 768130"/>
                <a:gd name="connsiteY3" fmla="*/ 220529 h 534370"/>
                <a:gd name="connsiteX4" fmla="*/ 577285 w 768130"/>
                <a:gd name="connsiteY4" fmla="*/ 248875 h 534370"/>
                <a:gd name="connsiteX5" fmla="*/ 593859 w 768130"/>
                <a:gd name="connsiteY5" fmla="*/ 274953 h 534370"/>
                <a:gd name="connsiteX6" fmla="*/ 594029 w 768130"/>
                <a:gd name="connsiteY6" fmla="*/ 275774 h 534370"/>
                <a:gd name="connsiteX7" fmla="*/ 642352 w 768130"/>
                <a:gd name="connsiteY7" fmla="*/ 281996 h 534370"/>
                <a:gd name="connsiteX8" fmla="*/ 768130 w 768130"/>
                <a:gd name="connsiteY8" fmla="*/ 403022 h 534370"/>
                <a:gd name="connsiteX9" fmla="*/ 562192 w 768130"/>
                <a:gd name="connsiteY9" fmla="*/ 534370 h 534370"/>
                <a:gd name="connsiteX10" fmla="*/ 500953 w 768130"/>
                <a:gd name="connsiteY10" fmla="*/ 528465 h 534370"/>
                <a:gd name="connsiteX11" fmla="*/ 459680 w 768130"/>
                <a:gd name="connsiteY11" fmla="*/ 515810 h 534370"/>
                <a:gd name="connsiteX12" fmla="*/ 393708 w 768130"/>
                <a:gd name="connsiteY12" fmla="*/ 509419 h 534370"/>
                <a:gd name="connsiteX13" fmla="*/ 277377 w 768130"/>
                <a:gd name="connsiteY13" fmla="*/ 453597 h 534370"/>
                <a:gd name="connsiteX14" fmla="*/ 275185 w 768130"/>
                <a:gd name="connsiteY14" fmla="*/ 448386 h 534370"/>
                <a:gd name="connsiteX15" fmla="*/ 249368 w 768130"/>
                <a:gd name="connsiteY15" fmla="*/ 450905 h 534370"/>
                <a:gd name="connsiteX16" fmla="*/ 74212 w 768130"/>
                <a:gd name="connsiteY16" fmla="*/ 394801 h 534370"/>
                <a:gd name="connsiteX17" fmla="*/ 60737 w 768130"/>
                <a:gd name="connsiteY17" fmla="*/ 362549 h 534370"/>
                <a:gd name="connsiteX18" fmla="*/ 53115 w 768130"/>
                <a:gd name="connsiteY18" fmla="*/ 357027 h 534370"/>
                <a:gd name="connsiteX19" fmla="*/ 30762 w 768130"/>
                <a:gd name="connsiteY19" fmla="*/ 302951 h 534370"/>
                <a:gd name="connsiteX20" fmla="*/ 33437 w 768130"/>
                <a:gd name="connsiteY20" fmla="*/ 294309 h 534370"/>
                <a:gd name="connsiteX21" fmla="*/ 12366 w 768130"/>
                <a:gd name="connsiteY21" fmla="*/ 267389 h 534370"/>
                <a:gd name="connsiteX22" fmla="*/ 0 w 768130"/>
                <a:gd name="connsiteY22" fmla="*/ 214628 h 534370"/>
                <a:gd name="connsiteX23" fmla="*/ 157361 w 768130"/>
                <a:gd name="connsiteY23" fmla="*/ 79081 h 534370"/>
                <a:gd name="connsiteX24" fmla="*/ 218613 w 768130"/>
                <a:gd name="connsiteY24" fmla="*/ 89733 h 534370"/>
                <a:gd name="connsiteX25" fmla="*/ 260905 w 768130"/>
                <a:gd name="connsiteY25" fmla="*/ 114294 h 534370"/>
                <a:gd name="connsiteX26" fmla="*/ 269447 w 768130"/>
                <a:gd name="connsiteY26" fmla="*/ 80222 h 534370"/>
                <a:gd name="connsiteX27" fmla="*/ 419732 w 768130"/>
                <a:gd name="connsiteY27" fmla="*/ 0 h 534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68130" h="534370">
                  <a:moveTo>
                    <a:pt x="419732" y="0"/>
                  </a:moveTo>
                  <a:cubicBezTo>
                    <a:pt x="509811" y="0"/>
                    <a:pt x="582834" y="58807"/>
                    <a:pt x="582834" y="131348"/>
                  </a:cubicBezTo>
                  <a:cubicBezTo>
                    <a:pt x="582834" y="149483"/>
                    <a:pt x="578270" y="166760"/>
                    <a:pt x="570017" y="182474"/>
                  </a:cubicBezTo>
                  <a:lnTo>
                    <a:pt x="538157" y="220529"/>
                  </a:lnTo>
                  <a:lnTo>
                    <a:pt x="577285" y="248875"/>
                  </a:lnTo>
                  <a:cubicBezTo>
                    <a:pt x="584482" y="257186"/>
                    <a:pt x="590070" y="265909"/>
                    <a:pt x="593859" y="274953"/>
                  </a:cubicBezTo>
                  <a:lnTo>
                    <a:pt x="594029" y="275774"/>
                  </a:lnTo>
                  <a:lnTo>
                    <a:pt x="642352" y="281996"/>
                  </a:lnTo>
                  <a:cubicBezTo>
                    <a:pt x="716266" y="301936"/>
                    <a:pt x="768130" y="348616"/>
                    <a:pt x="768130" y="403022"/>
                  </a:cubicBezTo>
                  <a:cubicBezTo>
                    <a:pt x="768130" y="475563"/>
                    <a:pt x="675928" y="534370"/>
                    <a:pt x="562192" y="534370"/>
                  </a:cubicBezTo>
                  <a:cubicBezTo>
                    <a:pt x="540866" y="534370"/>
                    <a:pt x="520298" y="532303"/>
                    <a:pt x="500953" y="528465"/>
                  </a:cubicBezTo>
                  <a:lnTo>
                    <a:pt x="459680" y="515810"/>
                  </a:lnTo>
                  <a:lnTo>
                    <a:pt x="393708" y="509419"/>
                  </a:lnTo>
                  <a:cubicBezTo>
                    <a:pt x="341403" y="498803"/>
                    <a:pt x="299501" y="478696"/>
                    <a:pt x="277377" y="453597"/>
                  </a:cubicBezTo>
                  <a:lnTo>
                    <a:pt x="275185" y="448386"/>
                  </a:lnTo>
                  <a:lnTo>
                    <a:pt x="249368" y="450905"/>
                  </a:lnTo>
                  <a:cubicBezTo>
                    <a:pt x="170628" y="450905"/>
                    <a:pt x="103069" y="427771"/>
                    <a:pt x="74212" y="394801"/>
                  </a:cubicBezTo>
                  <a:lnTo>
                    <a:pt x="60737" y="362549"/>
                  </a:lnTo>
                  <a:lnTo>
                    <a:pt x="53115" y="357027"/>
                  </a:lnTo>
                  <a:cubicBezTo>
                    <a:pt x="38721" y="340406"/>
                    <a:pt x="30762" y="322133"/>
                    <a:pt x="30762" y="302951"/>
                  </a:cubicBezTo>
                  <a:lnTo>
                    <a:pt x="33437" y="294309"/>
                  </a:lnTo>
                  <a:lnTo>
                    <a:pt x="12366" y="267389"/>
                  </a:lnTo>
                  <a:cubicBezTo>
                    <a:pt x="4403" y="251173"/>
                    <a:pt x="0" y="233343"/>
                    <a:pt x="0" y="214628"/>
                  </a:cubicBezTo>
                  <a:cubicBezTo>
                    <a:pt x="0" y="139767"/>
                    <a:pt x="70453" y="79081"/>
                    <a:pt x="157361" y="79081"/>
                  </a:cubicBezTo>
                  <a:cubicBezTo>
                    <a:pt x="179088" y="79081"/>
                    <a:pt x="199787" y="82874"/>
                    <a:pt x="218613" y="89733"/>
                  </a:cubicBezTo>
                  <a:lnTo>
                    <a:pt x="260905" y="114294"/>
                  </a:lnTo>
                  <a:lnTo>
                    <a:pt x="269447" y="80222"/>
                  </a:lnTo>
                  <a:cubicBezTo>
                    <a:pt x="294208" y="33079"/>
                    <a:pt x="352173" y="0"/>
                    <a:pt x="4197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94" name="组合 293"/>
            <p:cNvGrpSpPr/>
            <p:nvPr/>
          </p:nvGrpSpPr>
          <p:grpSpPr>
            <a:xfrm>
              <a:off x="9637518" y="1386896"/>
              <a:ext cx="1437361" cy="365297"/>
              <a:chOff x="10034394" y="1348678"/>
              <a:chExt cx="1437361" cy="365297"/>
            </a:xfrm>
          </p:grpSpPr>
          <p:grpSp>
            <p:nvGrpSpPr>
              <p:cNvPr id="295" name="组合 294"/>
              <p:cNvGrpSpPr/>
              <p:nvPr/>
            </p:nvGrpSpPr>
            <p:grpSpPr>
              <a:xfrm>
                <a:off x="10245947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306" name="弧形 305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7" name="弧形 306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96" name="组合 295"/>
              <p:cNvGrpSpPr/>
              <p:nvPr/>
            </p:nvGrpSpPr>
            <p:grpSpPr>
              <a:xfrm>
                <a:off x="10034394" y="1452941"/>
                <a:ext cx="757582" cy="261025"/>
                <a:chOff x="9582112" y="1708334"/>
                <a:chExt cx="1020048" cy="351458"/>
              </a:xfrm>
            </p:grpSpPr>
            <p:sp>
              <p:nvSpPr>
                <p:cNvPr id="303" name="弧形 302"/>
                <p:cNvSpPr/>
                <p:nvPr/>
              </p:nvSpPr>
              <p:spPr>
                <a:xfrm rot="10336925">
                  <a:off x="9582112" y="1708334"/>
                  <a:ext cx="481353" cy="327421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4" name="弧形 303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5" name="弧形 304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97" name="组合 296"/>
              <p:cNvGrpSpPr/>
              <p:nvPr/>
            </p:nvGrpSpPr>
            <p:grpSpPr>
              <a:xfrm>
                <a:off x="10925729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301" name="弧形 300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2" name="弧形 301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98" name="组合 297"/>
              <p:cNvGrpSpPr/>
              <p:nvPr/>
            </p:nvGrpSpPr>
            <p:grpSpPr>
              <a:xfrm>
                <a:off x="10878078" y="1465093"/>
                <a:ext cx="593677" cy="248882"/>
                <a:chOff x="9802802" y="1724686"/>
                <a:chExt cx="799358" cy="335106"/>
              </a:xfrm>
            </p:grpSpPr>
            <p:sp>
              <p:nvSpPr>
                <p:cNvPr id="299" name="弧形 298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0" name="弧形 299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354" name="组合 353"/>
          <p:cNvGrpSpPr/>
          <p:nvPr/>
        </p:nvGrpSpPr>
        <p:grpSpPr>
          <a:xfrm>
            <a:off x="1937004" y="2427849"/>
            <a:ext cx="2493674" cy="2488498"/>
            <a:chOff x="1937004" y="2427849"/>
            <a:chExt cx="2493674" cy="2488498"/>
          </a:xfrm>
        </p:grpSpPr>
        <p:grpSp>
          <p:nvGrpSpPr>
            <p:cNvPr id="352" name="组合 351"/>
            <p:cNvGrpSpPr/>
            <p:nvPr/>
          </p:nvGrpSpPr>
          <p:grpSpPr>
            <a:xfrm>
              <a:off x="1937004" y="2455899"/>
              <a:ext cx="2493674" cy="2460448"/>
              <a:chOff x="1937004" y="2455899"/>
              <a:chExt cx="2493674" cy="2460448"/>
            </a:xfrm>
          </p:grpSpPr>
          <p:grpSp>
            <p:nvGrpSpPr>
              <p:cNvPr id="312" name="组合 311"/>
              <p:cNvGrpSpPr/>
              <p:nvPr/>
            </p:nvGrpSpPr>
            <p:grpSpPr>
              <a:xfrm>
                <a:off x="1937004" y="4022995"/>
                <a:ext cx="2493674" cy="893352"/>
                <a:chOff x="2583275" y="3690213"/>
                <a:chExt cx="2190635" cy="784789"/>
              </a:xfrm>
            </p:grpSpPr>
            <p:pic>
              <p:nvPicPr>
                <p:cNvPr id="309" name="图片 308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83275" y="3690213"/>
                  <a:ext cx="1247145" cy="784789"/>
                </a:xfrm>
                <a:prstGeom prst="rect">
                  <a:avLst/>
                </a:prstGeom>
              </p:spPr>
            </p:pic>
            <p:pic>
              <p:nvPicPr>
                <p:cNvPr id="310" name="图片 309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26765" y="3690213"/>
                  <a:ext cx="1247145" cy="784789"/>
                </a:xfrm>
                <a:prstGeom prst="rect">
                  <a:avLst/>
                </a:prstGeom>
              </p:spPr>
            </p:pic>
          </p:grpSp>
          <p:grpSp>
            <p:nvGrpSpPr>
              <p:cNvPr id="313" name="组合 312"/>
              <p:cNvGrpSpPr/>
              <p:nvPr/>
            </p:nvGrpSpPr>
            <p:grpSpPr>
              <a:xfrm>
                <a:off x="1937004" y="3500630"/>
                <a:ext cx="2493674" cy="893352"/>
                <a:chOff x="2583275" y="3690213"/>
                <a:chExt cx="2190635" cy="784789"/>
              </a:xfrm>
            </p:grpSpPr>
            <p:pic>
              <p:nvPicPr>
                <p:cNvPr id="314" name="图片 313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83275" y="3690213"/>
                  <a:ext cx="1247145" cy="784789"/>
                </a:xfrm>
                <a:prstGeom prst="rect">
                  <a:avLst/>
                </a:prstGeom>
              </p:spPr>
            </p:pic>
            <p:pic>
              <p:nvPicPr>
                <p:cNvPr id="315" name="图片 314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26765" y="3690213"/>
                  <a:ext cx="1247145" cy="784789"/>
                </a:xfrm>
                <a:prstGeom prst="rect">
                  <a:avLst/>
                </a:prstGeom>
              </p:spPr>
            </p:pic>
          </p:grpSp>
          <p:grpSp>
            <p:nvGrpSpPr>
              <p:cNvPr id="316" name="组合 315"/>
              <p:cNvGrpSpPr/>
              <p:nvPr/>
            </p:nvGrpSpPr>
            <p:grpSpPr>
              <a:xfrm>
                <a:off x="1937004" y="2978264"/>
                <a:ext cx="2493674" cy="893352"/>
                <a:chOff x="2583275" y="3690213"/>
                <a:chExt cx="2190635" cy="784789"/>
              </a:xfrm>
            </p:grpSpPr>
            <p:pic>
              <p:nvPicPr>
                <p:cNvPr id="317" name="图片 316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83275" y="3690213"/>
                  <a:ext cx="1247145" cy="784789"/>
                </a:xfrm>
                <a:prstGeom prst="rect">
                  <a:avLst/>
                </a:prstGeom>
              </p:spPr>
            </p:pic>
            <p:pic>
              <p:nvPicPr>
                <p:cNvPr id="318" name="图片 317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26765" y="3690213"/>
                  <a:ext cx="1247145" cy="784789"/>
                </a:xfrm>
                <a:prstGeom prst="rect">
                  <a:avLst/>
                </a:prstGeom>
              </p:spPr>
            </p:pic>
          </p:grpSp>
          <p:grpSp>
            <p:nvGrpSpPr>
              <p:cNvPr id="319" name="组合 318"/>
              <p:cNvGrpSpPr/>
              <p:nvPr/>
            </p:nvGrpSpPr>
            <p:grpSpPr>
              <a:xfrm>
                <a:off x="1937004" y="2455899"/>
                <a:ext cx="2493674" cy="893352"/>
                <a:chOff x="2583275" y="3690213"/>
                <a:chExt cx="2190635" cy="784789"/>
              </a:xfrm>
            </p:grpSpPr>
            <p:pic>
              <p:nvPicPr>
                <p:cNvPr id="320" name="图片 319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83275" y="3690213"/>
                  <a:ext cx="1247145" cy="784789"/>
                </a:xfrm>
                <a:prstGeom prst="rect">
                  <a:avLst/>
                </a:prstGeom>
              </p:spPr>
            </p:pic>
            <p:pic>
              <p:nvPicPr>
                <p:cNvPr id="321" name="图片 320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26765" y="3690213"/>
                  <a:ext cx="1247145" cy="784789"/>
                </a:xfrm>
                <a:prstGeom prst="rect">
                  <a:avLst/>
                </a:prstGeom>
              </p:spPr>
            </p:pic>
          </p:grpSp>
        </p:grpSp>
        <p:sp>
          <p:nvSpPr>
            <p:cNvPr id="311" name="矩形 310"/>
            <p:cNvSpPr/>
            <p:nvPr/>
          </p:nvSpPr>
          <p:spPr>
            <a:xfrm>
              <a:off x="1950827" y="2427849"/>
              <a:ext cx="2049001" cy="20490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55" name="组合 354"/>
          <p:cNvGrpSpPr/>
          <p:nvPr/>
        </p:nvGrpSpPr>
        <p:grpSpPr>
          <a:xfrm>
            <a:off x="4911502" y="2427849"/>
            <a:ext cx="2493674" cy="2488498"/>
            <a:chOff x="1937004" y="2427849"/>
            <a:chExt cx="2493674" cy="2488498"/>
          </a:xfrm>
        </p:grpSpPr>
        <p:grpSp>
          <p:nvGrpSpPr>
            <p:cNvPr id="356" name="组合 355"/>
            <p:cNvGrpSpPr/>
            <p:nvPr/>
          </p:nvGrpSpPr>
          <p:grpSpPr>
            <a:xfrm>
              <a:off x="1937004" y="2455899"/>
              <a:ext cx="2493674" cy="2460448"/>
              <a:chOff x="1937004" y="2455899"/>
              <a:chExt cx="2493674" cy="2460448"/>
            </a:xfrm>
          </p:grpSpPr>
          <p:grpSp>
            <p:nvGrpSpPr>
              <p:cNvPr id="360" name="组合 359"/>
              <p:cNvGrpSpPr/>
              <p:nvPr/>
            </p:nvGrpSpPr>
            <p:grpSpPr>
              <a:xfrm>
                <a:off x="1937004" y="4022995"/>
                <a:ext cx="2493674" cy="893352"/>
                <a:chOff x="2583275" y="3690213"/>
                <a:chExt cx="2190635" cy="784789"/>
              </a:xfrm>
            </p:grpSpPr>
            <p:pic>
              <p:nvPicPr>
                <p:cNvPr id="370" name="图片 369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83275" y="3690213"/>
                  <a:ext cx="1247145" cy="784789"/>
                </a:xfrm>
                <a:prstGeom prst="rect">
                  <a:avLst/>
                </a:prstGeom>
              </p:spPr>
            </p:pic>
            <p:pic>
              <p:nvPicPr>
                <p:cNvPr id="371" name="图片 370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26765" y="3690213"/>
                  <a:ext cx="1247145" cy="784789"/>
                </a:xfrm>
                <a:prstGeom prst="rect">
                  <a:avLst/>
                </a:prstGeom>
              </p:spPr>
            </p:pic>
          </p:grpSp>
          <p:grpSp>
            <p:nvGrpSpPr>
              <p:cNvPr id="361" name="组合 360"/>
              <p:cNvGrpSpPr/>
              <p:nvPr/>
            </p:nvGrpSpPr>
            <p:grpSpPr>
              <a:xfrm>
                <a:off x="1937004" y="3500630"/>
                <a:ext cx="2493674" cy="893352"/>
                <a:chOff x="2583275" y="3690213"/>
                <a:chExt cx="2190635" cy="784789"/>
              </a:xfrm>
            </p:grpSpPr>
            <p:pic>
              <p:nvPicPr>
                <p:cNvPr id="368" name="图片 367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83275" y="3690213"/>
                  <a:ext cx="1247145" cy="784789"/>
                </a:xfrm>
                <a:prstGeom prst="rect">
                  <a:avLst/>
                </a:prstGeom>
              </p:spPr>
            </p:pic>
            <p:pic>
              <p:nvPicPr>
                <p:cNvPr id="369" name="图片 368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26765" y="3690213"/>
                  <a:ext cx="1247145" cy="784789"/>
                </a:xfrm>
                <a:prstGeom prst="rect">
                  <a:avLst/>
                </a:prstGeom>
              </p:spPr>
            </p:pic>
          </p:grpSp>
          <p:grpSp>
            <p:nvGrpSpPr>
              <p:cNvPr id="362" name="组合 361"/>
              <p:cNvGrpSpPr/>
              <p:nvPr/>
            </p:nvGrpSpPr>
            <p:grpSpPr>
              <a:xfrm>
                <a:off x="1937004" y="2978264"/>
                <a:ext cx="2493674" cy="893352"/>
                <a:chOff x="2583275" y="3690213"/>
                <a:chExt cx="2190635" cy="784789"/>
              </a:xfrm>
            </p:grpSpPr>
            <p:pic>
              <p:nvPicPr>
                <p:cNvPr id="366" name="图片 365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83275" y="3690213"/>
                  <a:ext cx="1247145" cy="784789"/>
                </a:xfrm>
                <a:prstGeom prst="rect">
                  <a:avLst/>
                </a:prstGeom>
              </p:spPr>
            </p:pic>
            <p:pic>
              <p:nvPicPr>
                <p:cNvPr id="367" name="图片 366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26765" y="3690213"/>
                  <a:ext cx="1247145" cy="784789"/>
                </a:xfrm>
                <a:prstGeom prst="rect">
                  <a:avLst/>
                </a:prstGeom>
              </p:spPr>
            </p:pic>
          </p:grpSp>
          <p:grpSp>
            <p:nvGrpSpPr>
              <p:cNvPr id="363" name="组合 362"/>
              <p:cNvGrpSpPr/>
              <p:nvPr/>
            </p:nvGrpSpPr>
            <p:grpSpPr>
              <a:xfrm>
                <a:off x="1937004" y="2455899"/>
                <a:ext cx="2493674" cy="893352"/>
                <a:chOff x="2583275" y="3690213"/>
                <a:chExt cx="2190635" cy="784789"/>
              </a:xfrm>
            </p:grpSpPr>
            <p:pic>
              <p:nvPicPr>
                <p:cNvPr id="364" name="图片 363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83275" y="3690213"/>
                  <a:ext cx="1247145" cy="784789"/>
                </a:xfrm>
                <a:prstGeom prst="rect">
                  <a:avLst/>
                </a:prstGeom>
              </p:spPr>
            </p:pic>
            <p:pic>
              <p:nvPicPr>
                <p:cNvPr id="365" name="图片 364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26765" y="3690213"/>
                  <a:ext cx="1247145" cy="784789"/>
                </a:xfrm>
                <a:prstGeom prst="rect">
                  <a:avLst/>
                </a:prstGeom>
              </p:spPr>
            </p:pic>
          </p:grpSp>
        </p:grpSp>
        <p:sp>
          <p:nvSpPr>
            <p:cNvPr id="358" name="矩形 357"/>
            <p:cNvSpPr/>
            <p:nvPr/>
          </p:nvSpPr>
          <p:spPr>
            <a:xfrm>
              <a:off x="1950827" y="2427849"/>
              <a:ext cx="2049001" cy="20490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72" name="组合 371"/>
          <p:cNvGrpSpPr/>
          <p:nvPr/>
        </p:nvGrpSpPr>
        <p:grpSpPr>
          <a:xfrm>
            <a:off x="7885999" y="2427849"/>
            <a:ext cx="2493674" cy="2488498"/>
            <a:chOff x="1937004" y="2427849"/>
            <a:chExt cx="2493674" cy="2488498"/>
          </a:xfrm>
        </p:grpSpPr>
        <p:grpSp>
          <p:nvGrpSpPr>
            <p:cNvPr id="373" name="组合 372"/>
            <p:cNvGrpSpPr/>
            <p:nvPr/>
          </p:nvGrpSpPr>
          <p:grpSpPr>
            <a:xfrm>
              <a:off x="1937004" y="2455899"/>
              <a:ext cx="2493674" cy="2460448"/>
              <a:chOff x="1937004" y="2455899"/>
              <a:chExt cx="2493674" cy="2460448"/>
            </a:xfrm>
          </p:grpSpPr>
          <p:grpSp>
            <p:nvGrpSpPr>
              <p:cNvPr id="377" name="组合 376"/>
              <p:cNvGrpSpPr/>
              <p:nvPr/>
            </p:nvGrpSpPr>
            <p:grpSpPr>
              <a:xfrm>
                <a:off x="1937004" y="4022995"/>
                <a:ext cx="2493674" cy="893352"/>
                <a:chOff x="2583275" y="3690213"/>
                <a:chExt cx="2190635" cy="784789"/>
              </a:xfrm>
            </p:grpSpPr>
            <p:pic>
              <p:nvPicPr>
                <p:cNvPr id="387" name="图片 386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83275" y="3690213"/>
                  <a:ext cx="1247145" cy="784789"/>
                </a:xfrm>
                <a:prstGeom prst="rect">
                  <a:avLst/>
                </a:prstGeom>
              </p:spPr>
            </p:pic>
            <p:pic>
              <p:nvPicPr>
                <p:cNvPr id="388" name="图片 387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26765" y="3690213"/>
                  <a:ext cx="1247145" cy="784789"/>
                </a:xfrm>
                <a:prstGeom prst="rect">
                  <a:avLst/>
                </a:prstGeom>
              </p:spPr>
            </p:pic>
          </p:grpSp>
          <p:grpSp>
            <p:nvGrpSpPr>
              <p:cNvPr id="378" name="组合 377"/>
              <p:cNvGrpSpPr/>
              <p:nvPr/>
            </p:nvGrpSpPr>
            <p:grpSpPr>
              <a:xfrm>
                <a:off x="1937004" y="3500630"/>
                <a:ext cx="2493674" cy="893352"/>
                <a:chOff x="2583275" y="3690213"/>
                <a:chExt cx="2190635" cy="784789"/>
              </a:xfrm>
            </p:grpSpPr>
            <p:pic>
              <p:nvPicPr>
                <p:cNvPr id="385" name="图片 384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83275" y="3690213"/>
                  <a:ext cx="1247145" cy="784789"/>
                </a:xfrm>
                <a:prstGeom prst="rect">
                  <a:avLst/>
                </a:prstGeom>
              </p:spPr>
            </p:pic>
            <p:pic>
              <p:nvPicPr>
                <p:cNvPr id="386" name="图片 385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26765" y="3690213"/>
                  <a:ext cx="1247145" cy="784789"/>
                </a:xfrm>
                <a:prstGeom prst="rect">
                  <a:avLst/>
                </a:prstGeom>
              </p:spPr>
            </p:pic>
          </p:grpSp>
          <p:grpSp>
            <p:nvGrpSpPr>
              <p:cNvPr id="379" name="组合 378"/>
              <p:cNvGrpSpPr/>
              <p:nvPr/>
            </p:nvGrpSpPr>
            <p:grpSpPr>
              <a:xfrm>
                <a:off x="1937004" y="2978264"/>
                <a:ext cx="2493674" cy="893352"/>
                <a:chOff x="2583275" y="3690213"/>
                <a:chExt cx="2190635" cy="784789"/>
              </a:xfrm>
            </p:grpSpPr>
            <p:pic>
              <p:nvPicPr>
                <p:cNvPr id="383" name="图片 382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83275" y="3690213"/>
                  <a:ext cx="1247145" cy="784789"/>
                </a:xfrm>
                <a:prstGeom prst="rect">
                  <a:avLst/>
                </a:prstGeom>
              </p:spPr>
            </p:pic>
            <p:pic>
              <p:nvPicPr>
                <p:cNvPr id="384" name="图片 383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26765" y="3690213"/>
                  <a:ext cx="1247145" cy="784789"/>
                </a:xfrm>
                <a:prstGeom prst="rect">
                  <a:avLst/>
                </a:prstGeom>
              </p:spPr>
            </p:pic>
          </p:grpSp>
          <p:grpSp>
            <p:nvGrpSpPr>
              <p:cNvPr id="380" name="组合 379"/>
              <p:cNvGrpSpPr/>
              <p:nvPr/>
            </p:nvGrpSpPr>
            <p:grpSpPr>
              <a:xfrm>
                <a:off x="1937004" y="2455899"/>
                <a:ext cx="2493674" cy="893352"/>
                <a:chOff x="2583275" y="3690213"/>
                <a:chExt cx="2190635" cy="784789"/>
              </a:xfrm>
            </p:grpSpPr>
            <p:pic>
              <p:nvPicPr>
                <p:cNvPr id="381" name="图片 380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83275" y="3690213"/>
                  <a:ext cx="1247145" cy="784789"/>
                </a:xfrm>
                <a:prstGeom prst="rect">
                  <a:avLst/>
                </a:prstGeom>
              </p:spPr>
            </p:pic>
            <p:pic>
              <p:nvPicPr>
                <p:cNvPr id="382" name="图片 381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26765" y="3690213"/>
                  <a:ext cx="1247145" cy="784789"/>
                </a:xfrm>
                <a:prstGeom prst="rect">
                  <a:avLst/>
                </a:prstGeom>
              </p:spPr>
            </p:pic>
          </p:grpSp>
        </p:grpSp>
        <p:sp>
          <p:nvSpPr>
            <p:cNvPr id="375" name="矩形 374"/>
            <p:cNvSpPr/>
            <p:nvPr/>
          </p:nvSpPr>
          <p:spPr>
            <a:xfrm>
              <a:off x="1950827" y="2427849"/>
              <a:ext cx="2049001" cy="204900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266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623800" y="5111998"/>
            <a:ext cx="1591351" cy="1712144"/>
            <a:chOff x="1114568" y="5017290"/>
            <a:chExt cx="1591351" cy="1712144"/>
          </a:xfrm>
        </p:grpSpPr>
        <p:sp>
          <p:nvSpPr>
            <p:cNvPr id="5" name="任意多边形 4"/>
            <p:cNvSpPr/>
            <p:nvPr/>
          </p:nvSpPr>
          <p:spPr>
            <a:xfrm rot="2719269">
              <a:off x="1113814" y="5137329"/>
              <a:ext cx="1592859" cy="1591351"/>
            </a:xfrm>
            <a:custGeom>
              <a:avLst/>
              <a:gdLst>
                <a:gd name="connsiteX0" fmla="*/ 86140 w 1592859"/>
                <a:gd name="connsiteY0" fmla="*/ 86140 h 1591351"/>
                <a:gd name="connsiteX1" fmla="*/ 294100 w 1592859"/>
                <a:gd name="connsiteY1" fmla="*/ 0 h 1591351"/>
                <a:gd name="connsiteX2" fmla="*/ 1528918 w 1592859"/>
                <a:gd name="connsiteY2" fmla="*/ 0 h 1591351"/>
                <a:gd name="connsiteX3" fmla="*/ 1588189 w 1592859"/>
                <a:gd name="connsiteY3" fmla="*/ 5975 h 1591351"/>
                <a:gd name="connsiteX4" fmla="*/ 1592859 w 1592859"/>
                <a:gd name="connsiteY4" fmla="*/ 7425 h 1591351"/>
                <a:gd name="connsiteX5" fmla="*/ 26590 w 1592859"/>
                <a:gd name="connsiteY5" fmla="*/ 1591351 h 1591351"/>
                <a:gd name="connsiteX6" fmla="*/ 23112 w 1592859"/>
                <a:gd name="connsiteY6" fmla="*/ 1584943 h 1591351"/>
                <a:gd name="connsiteX7" fmla="*/ 0 w 1592859"/>
                <a:gd name="connsiteY7" fmla="*/ 1470466 h 1591351"/>
                <a:gd name="connsiteX8" fmla="*/ 0 w 1592859"/>
                <a:gd name="connsiteY8" fmla="*/ 294100 h 1591351"/>
                <a:gd name="connsiteX9" fmla="*/ 86140 w 1592859"/>
                <a:gd name="connsiteY9" fmla="*/ 86140 h 1591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2859" h="1591351">
                  <a:moveTo>
                    <a:pt x="86140" y="86140"/>
                  </a:moveTo>
                  <a:cubicBezTo>
                    <a:pt x="139362" y="32918"/>
                    <a:pt x="212887" y="0"/>
                    <a:pt x="294100" y="0"/>
                  </a:cubicBezTo>
                  <a:lnTo>
                    <a:pt x="1528918" y="0"/>
                  </a:lnTo>
                  <a:cubicBezTo>
                    <a:pt x="1549221" y="0"/>
                    <a:pt x="1569044" y="2057"/>
                    <a:pt x="1588189" y="5975"/>
                  </a:cubicBezTo>
                  <a:lnTo>
                    <a:pt x="1592859" y="7425"/>
                  </a:lnTo>
                  <a:lnTo>
                    <a:pt x="26590" y="1591351"/>
                  </a:lnTo>
                  <a:lnTo>
                    <a:pt x="23112" y="1584943"/>
                  </a:lnTo>
                  <a:cubicBezTo>
                    <a:pt x="8230" y="1549757"/>
                    <a:pt x="0" y="1511073"/>
                    <a:pt x="0" y="1470466"/>
                  </a:cubicBezTo>
                  <a:lnTo>
                    <a:pt x="0" y="294100"/>
                  </a:lnTo>
                  <a:cubicBezTo>
                    <a:pt x="0" y="212886"/>
                    <a:pt x="32918" y="139361"/>
                    <a:pt x="86140" y="86140"/>
                  </a:cubicBezTo>
                  <a:close/>
                </a:path>
              </a:pathLst>
            </a:custGeom>
            <a:solidFill>
              <a:srgbClr val="0CC502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949006" y="5017290"/>
              <a:ext cx="128110" cy="149528"/>
              <a:chOff x="1949006" y="5017290"/>
              <a:chExt cx="128110" cy="149528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2137537" y="5309813"/>
              <a:ext cx="128110" cy="149528"/>
              <a:chOff x="1949006" y="5017290"/>
              <a:chExt cx="128110" cy="149528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459317" y="5474813"/>
              <a:ext cx="128110" cy="149528"/>
              <a:chOff x="1949006" y="5017290"/>
              <a:chExt cx="128110" cy="149528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8874556" y="5458142"/>
            <a:ext cx="2331809" cy="748805"/>
            <a:chOff x="8758422" y="4504145"/>
            <a:chExt cx="2331809" cy="748805"/>
          </a:xfrm>
        </p:grpSpPr>
        <p:grpSp>
          <p:nvGrpSpPr>
            <p:cNvPr id="16" name="组合 15"/>
            <p:cNvGrpSpPr/>
            <p:nvPr/>
          </p:nvGrpSpPr>
          <p:grpSpPr>
            <a:xfrm>
              <a:off x="8758422" y="4504145"/>
              <a:ext cx="974553" cy="748805"/>
              <a:chOff x="9914983" y="4647454"/>
              <a:chExt cx="974553" cy="748805"/>
            </a:xfrm>
          </p:grpSpPr>
          <p:sp>
            <p:nvSpPr>
              <p:cNvPr id="27" name="任意多边形 26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弧形 27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弧形 28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9437050" y="4504145"/>
              <a:ext cx="974553" cy="748805"/>
              <a:chOff x="9914983" y="4647454"/>
              <a:chExt cx="974553" cy="748805"/>
            </a:xfrm>
          </p:grpSpPr>
          <p:sp>
            <p:nvSpPr>
              <p:cNvPr id="24" name="任意多边形 23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弧形 24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弧形 25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0115678" y="4504145"/>
              <a:ext cx="974553" cy="748805"/>
              <a:chOff x="9914983" y="4647454"/>
              <a:chExt cx="974553" cy="748805"/>
            </a:xfrm>
          </p:grpSpPr>
          <p:sp>
            <p:nvSpPr>
              <p:cNvPr id="21" name="任意多边形 20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弧形 21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弧形 22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椭圆 18"/>
            <p:cNvSpPr/>
            <p:nvPr/>
          </p:nvSpPr>
          <p:spPr>
            <a:xfrm>
              <a:off x="10007776" y="4690893"/>
              <a:ext cx="457189" cy="393873"/>
            </a:xfrm>
            <a:prstGeom prst="ellipse">
              <a:avLst/>
            </a:pr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9353891" y="4695656"/>
              <a:ext cx="457189" cy="393873"/>
            </a:xfrm>
            <a:prstGeom prst="ellipse">
              <a:avLst/>
            </a:pr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522" name="组合 521"/>
          <p:cNvGrpSpPr/>
          <p:nvPr/>
        </p:nvGrpSpPr>
        <p:grpSpPr>
          <a:xfrm>
            <a:off x="2613070" y="3972334"/>
            <a:ext cx="1185346" cy="2287226"/>
            <a:chOff x="2606602" y="3972334"/>
            <a:chExt cx="1185346" cy="2287226"/>
          </a:xfrm>
        </p:grpSpPr>
        <p:pic>
          <p:nvPicPr>
            <p:cNvPr id="443" name="图片 44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95341" y="3972334"/>
              <a:ext cx="607869" cy="720000"/>
            </a:xfrm>
            <a:prstGeom prst="rect">
              <a:avLst/>
            </a:prstGeom>
          </p:spPr>
        </p:pic>
        <p:grpSp>
          <p:nvGrpSpPr>
            <p:cNvPr id="308" name="组合 307"/>
            <p:cNvGrpSpPr/>
            <p:nvPr/>
          </p:nvGrpSpPr>
          <p:grpSpPr>
            <a:xfrm>
              <a:off x="2606602" y="4663898"/>
              <a:ext cx="1185346" cy="1595662"/>
              <a:chOff x="10777392" y="4848047"/>
              <a:chExt cx="864000" cy="1163083"/>
            </a:xfrm>
          </p:grpSpPr>
          <p:sp>
            <p:nvSpPr>
              <p:cNvPr id="309" name="矩形 308"/>
              <p:cNvSpPr/>
              <p:nvPr/>
            </p:nvSpPr>
            <p:spPr>
              <a:xfrm>
                <a:off x="10849392" y="5099176"/>
                <a:ext cx="720000" cy="292523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" name="矩形 309"/>
              <p:cNvSpPr/>
              <p:nvPr/>
            </p:nvSpPr>
            <p:spPr>
              <a:xfrm>
                <a:off x="10849394" y="5217569"/>
                <a:ext cx="720000" cy="793561"/>
              </a:xfrm>
              <a:prstGeom prst="rect">
                <a:avLst/>
              </a:prstGeom>
              <a:solidFill>
                <a:srgbClr val="C6F42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" name="矩形 310"/>
              <p:cNvSpPr/>
              <p:nvPr/>
            </p:nvSpPr>
            <p:spPr>
              <a:xfrm>
                <a:off x="10777392" y="4848047"/>
                <a:ext cx="864000" cy="353708"/>
              </a:xfrm>
              <a:prstGeom prst="rect">
                <a:avLst/>
              </a:prstGeom>
              <a:solidFill>
                <a:srgbClr val="C6F42B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2" name="任意多边形 311"/>
              <p:cNvSpPr/>
              <p:nvPr/>
            </p:nvSpPr>
            <p:spPr>
              <a:xfrm>
                <a:off x="10800852" y="4880825"/>
                <a:ext cx="169615" cy="312839"/>
              </a:xfrm>
              <a:custGeom>
                <a:avLst/>
                <a:gdLst>
                  <a:gd name="connsiteX0" fmla="*/ 0 w 169615"/>
                  <a:gd name="connsiteY0" fmla="*/ 0 h 312839"/>
                  <a:gd name="connsiteX1" fmla="*/ 169615 w 169615"/>
                  <a:gd name="connsiteY1" fmla="*/ 0 h 312839"/>
                  <a:gd name="connsiteX2" fmla="*/ 169615 w 169615"/>
                  <a:gd name="connsiteY2" fmla="*/ 312839 h 312839"/>
                  <a:gd name="connsiteX3" fmla="*/ 126932 w 169615"/>
                  <a:gd name="connsiteY3" fmla="*/ 312839 h 312839"/>
                  <a:gd name="connsiteX4" fmla="*/ 126932 w 169615"/>
                  <a:gd name="connsiteY4" fmla="*/ 43916 h 312839"/>
                  <a:gd name="connsiteX5" fmla="*/ 0 w 169615"/>
                  <a:gd name="connsiteY5" fmla="*/ 43916 h 312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9615" h="312839">
                    <a:moveTo>
                      <a:pt x="0" y="0"/>
                    </a:moveTo>
                    <a:lnTo>
                      <a:pt x="169615" y="0"/>
                    </a:lnTo>
                    <a:lnTo>
                      <a:pt x="169615" y="312839"/>
                    </a:lnTo>
                    <a:lnTo>
                      <a:pt x="126932" y="312839"/>
                    </a:lnTo>
                    <a:lnTo>
                      <a:pt x="126932" y="43916"/>
                    </a:lnTo>
                    <a:lnTo>
                      <a:pt x="0" y="43916"/>
                    </a:lnTo>
                    <a:close/>
                  </a:path>
                </a:pathLst>
              </a:custGeom>
              <a:solidFill>
                <a:srgbClr val="04C8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13" name="组合 312"/>
              <p:cNvGrpSpPr/>
              <p:nvPr/>
            </p:nvGrpSpPr>
            <p:grpSpPr>
              <a:xfrm>
                <a:off x="11125420" y="4885407"/>
                <a:ext cx="490437" cy="298063"/>
                <a:chOff x="11125420" y="4885407"/>
                <a:chExt cx="490437" cy="298063"/>
              </a:xfrm>
            </p:grpSpPr>
            <p:sp>
              <p:nvSpPr>
                <p:cNvPr id="350" name="任意多边形 349"/>
                <p:cNvSpPr/>
                <p:nvPr/>
              </p:nvSpPr>
              <p:spPr>
                <a:xfrm>
                  <a:off x="11125420" y="4885407"/>
                  <a:ext cx="490437" cy="298063"/>
                </a:xfrm>
                <a:custGeom>
                  <a:avLst/>
                  <a:gdLst>
                    <a:gd name="connsiteX0" fmla="*/ 0 w 490437"/>
                    <a:gd name="connsiteY0" fmla="*/ 0 h 308258"/>
                    <a:gd name="connsiteX1" fmla="*/ 490437 w 490437"/>
                    <a:gd name="connsiteY1" fmla="*/ 0 h 308258"/>
                    <a:gd name="connsiteX2" fmla="*/ 490437 w 490437"/>
                    <a:gd name="connsiteY2" fmla="*/ 37026 h 308258"/>
                    <a:gd name="connsiteX3" fmla="*/ 380340 w 490437"/>
                    <a:gd name="connsiteY3" fmla="*/ 37026 h 308258"/>
                    <a:gd name="connsiteX4" fmla="*/ 380340 w 490437"/>
                    <a:gd name="connsiteY4" fmla="*/ 308258 h 308258"/>
                    <a:gd name="connsiteX5" fmla="*/ 85922 w 490437"/>
                    <a:gd name="connsiteY5" fmla="*/ 308258 h 308258"/>
                    <a:gd name="connsiteX6" fmla="*/ 85922 w 490437"/>
                    <a:gd name="connsiteY6" fmla="*/ 41172 h 308258"/>
                    <a:gd name="connsiteX7" fmla="*/ 31922 w 490437"/>
                    <a:gd name="connsiteY7" fmla="*/ 41172 h 308258"/>
                    <a:gd name="connsiteX8" fmla="*/ 31922 w 490437"/>
                    <a:gd name="connsiteY8" fmla="*/ 308258 h 308258"/>
                    <a:gd name="connsiteX9" fmla="*/ 0 w 490437"/>
                    <a:gd name="connsiteY9" fmla="*/ 308258 h 308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90437" h="308258">
                      <a:moveTo>
                        <a:pt x="0" y="0"/>
                      </a:moveTo>
                      <a:lnTo>
                        <a:pt x="490437" y="0"/>
                      </a:lnTo>
                      <a:lnTo>
                        <a:pt x="490437" y="37026"/>
                      </a:lnTo>
                      <a:lnTo>
                        <a:pt x="380340" y="37026"/>
                      </a:lnTo>
                      <a:lnTo>
                        <a:pt x="380340" y="308258"/>
                      </a:lnTo>
                      <a:lnTo>
                        <a:pt x="85922" y="308258"/>
                      </a:lnTo>
                      <a:lnTo>
                        <a:pt x="85922" y="41172"/>
                      </a:lnTo>
                      <a:lnTo>
                        <a:pt x="31922" y="41172"/>
                      </a:lnTo>
                      <a:lnTo>
                        <a:pt x="31922" y="308258"/>
                      </a:lnTo>
                      <a:lnTo>
                        <a:pt x="0" y="308258"/>
                      </a:lnTo>
                      <a:close/>
                    </a:path>
                  </a:pathLst>
                </a:custGeom>
                <a:solidFill>
                  <a:srgbClr val="0CC50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1" name="任意多边形 350"/>
                <p:cNvSpPr/>
                <p:nvPr/>
              </p:nvSpPr>
              <p:spPr>
                <a:xfrm>
                  <a:off x="11375416" y="4920650"/>
                  <a:ext cx="145846" cy="257970"/>
                </a:xfrm>
                <a:custGeom>
                  <a:avLst/>
                  <a:gdLst>
                    <a:gd name="connsiteX0" fmla="*/ 109846 w 145846"/>
                    <a:gd name="connsiteY0" fmla="*/ 264720 h 276343"/>
                    <a:gd name="connsiteX1" fmla="*/ 145846 w 145846"/>
                    <a:gd name="connsiteY1" fmla="*/ 264720 h 276343"/>
                    <a:gd name="connsiteX2" fmla="*/ 145846 w 145846"/>
                    <a:gd name="connsiteY2" fmla="*/ 276343 h 276343"/>
                    <a:gd name="connsiteX3" fmla="*/ 109846 w 145846"/>
                    <a:gd name="connsiteY3" fmla="*/ 276343 h 276343"/>
                    <a:gd name="connsiteX4" fmla="*/ 36615 w 145846"/>
                    <a:gd name="connsiteY4" fmla="*/ 264720 h 276343"/>
                    <a:gd name="connsiteX5" fmla="*/ 72615 w 145846"/>
                    <a:gd name="connsiteY5" fmla="*/ 264720 h 276343"/>
                    <a:gd name="connsiteX6" fmla="*/ 72615 w 145846"/>
                    <a:gd name="connsiteY6" fmla="*/ 276343 h 276343"/>
                    <a:gd name="connsiteX7" fmla="*/ 36615 w 145846"/>
                    <a:gd name="connsiteY7" fmla="*/ 276343 h 276343"/>
                    <a:gd name="connsiteX8" fmla="*/ 73230 w 145846"/>
                    <a:gd name="connsiteY8" fmla="*/ 227871 h 276343"/>
                    <a:gd name="connsiteX9" fmla="*/ 109230 w 145846"/>
                    <a:gd name="connsiteY9" fmla="*/ 227871 h 276343"/>
                    <a:gd name="connsiteX10" fmla="*/ 109230 w 145846"/>
                    <a:gd name="connsiteY10" fmla="*/ 263871 h 276343"/>
                    <a:gd name="connsiteX11" fmla="*/ 73230 w 145846"/>
                    <a:gd name="connsiteY11" fmla="*/ 263871 h 276343"/>
                    <a:gd name="connsiteX12" fmla="*/ 0 w 145846"/>
                    <a:gd name="connsiteY12" fmla="*/ 227871 h 276343"/>
                    <a:gd name="connsiteX13" fmla="*/ 36000 w 145846"/>
                    <a:gd name="connsiteY13" fmla="*/ 227871 h 276343"/>
                    <a:gd name="connsiteX14" fmla="*/ 36000 w 145846"/>
                    <a:gd name="connsiteY14" fmla="*/ 263871 h 276343"/>
                    <a:gd name="connsiteX15" fmla="*/ 0 w 145846"/>
                    <a:gd name="connsiteY15" fmla="*/ 263871 h 276343"/>
                    <a:gd name="connsiteX16" fmla="*/ 109846 w 145846"/>
                    <a:gd name="connsiteY16" fmla="*/ 188763 h 276343"/>
                    <a:gd name="connsiteX17" fmla="*/ 145846 w 145846"/>
                    <a:gd name="connsiteY17" fmla="*/ 188763 h 276343"/>
                    <a:gd name="connsiteX18" fmla="*/ 145846 w 145846"/>
                    <a:gd name="connsiteY18" fmla="*/ 224763 h 276343"/>
                    <a:gd name="connsiteX19" fmla="*/ 109846 w 145846"/>
                    <a:gd name="connsiteY19" fmla="*/ 224763 h 276343"/>
                    <a:gd name="connsiteX20" fmla="*/ 36615 w 145846"/>
                    <a:gd name="connsiteY20" fmla="*/ 188763 h 276343"/>
                    <a:gd name="connsiteX21" fmla="*/ 72615 w 145846"/>
                    <a:gd name="connsiteY21" fmla="*/ 188763 h 276343"/>
                    <a:gd name="connsiteX22" fmla="*/ 72615 w 145846"/>
                    <a:gd name="connsiteY22" fmla="*/ 224763 h 276343"/>
                    <a:gd name="connsiteX23" fmla="*/ 36615 w 145846"/>
                    <a:gd name="connsiteY23" fmla="*/ 224763 h 276343"/>
                    <a:gd name="connsiteX24" fmla="*/ 73230 w 145846"/>
                    <a:gd name="connsiteY24" fmla="*/ 151914 h 276343"/>
                    <a:gd name="connsiteX25" fmla="*/ 109230 w 145846"/>
                    <a:gd name="connsiteY25" fmla="*/ 151914 h 276343"/>
                    <a:gd name="connsiteX26" fmla="*/ 109230 w 145846"/>
                    <a:gd name="connsiteY26" fmla="*/ 187914 h 276343"/>
                    <a:gd name="connsiteX27" fmla="*/ 73230 w 145846"/>
                    <a:gd name="connsiteY27" fmla="*/ 187914 h 276343"/>
                    <a:gd name="connsiteX28" fmla="*/ 0 w 145846"/>
                    <a:gd name="connsiteY28" fmla="*/ 151914 h 276343"/>
                    <a:gd name="connsiteX29" fmla="*/ 36000 w 145846"/>
                    <a:gd name="connsiteY29" fmla="*/ 151914 h 276343"/>
                    <a:gd name="connsiteX30" fmla="*/ 36000 w 145846"/>
                    <a:gd name="connsiteY30" fmla="*/ 187914 h 276343"/>
                    <a:gd name="connsiteX31" fmla="*/ 0 w 145846"/>
                    <a:gd name="connsiteY31" fmla="*/ 187914 h 276343"/>
                    <a:gd name="connsiteX32" fmla="*/ 109846 w 145846"/>
                    <a:gd name="connsiteY32" fmla="*/ 112806 h 276343"/>
                    <a:gd name="connsiteX33" fmla="*/ 145846 w 145846"/>
                    <a:gd name="connsiteY33" fmla="*/ 112806 h 276343"/>
                    <a:gd name="connsiteX34" fmla="*/ 145846 w 145846"/>
                    <a:gd name="connsiteY34" fmla="*/ 148806 h 276343"/>
                    <a:gd name="connsiteX35" fmla="*/ 109846 w 145846"/>
                    <a:gd name="connsiteY35" fmla="*/ 148806 h 276343"/>
                    <a:gd name="connsiteX36" fmla="*/ 36615 w 145846"/>
                    <a:gd name="connsiteY36" fmla="*/ 112806 h 276343"/>
                    <a:gd name="connsiteX37" fmla="*/ 72615 w 145846"/>
                    <a:gd name="connsiteY37" fmla="*/ 112806 h 276343"/>
                    <a:gd name="connsiteX38" fmla="*/ 72615 w 145846"/>
                    <a:gd name="connsiteY38" fmla="*/ 148806 h 276343"/>
                    <a:gd name="connsiteX39" fmla="*/ 36615 w 145846"/>
                    <a:gd name="connsiteY39" fmla="*/ 148806 h 276343"/>
                    <a:gd name="connsiteX40" fmla="*/ 73230 w 145846"/>
                    <a:gd name="connsiteY40" fmla="*/ 75957 h 276343"/>
                    <a:gd name="connsiteX41" fmla="*/ 109230 w 145846"/>
                    <a:gd name="connsiteY41" fmla="*/ 75957 h 276343"/>
                    <a:gd name="connsiteX42" fmla="*/ 109230 w 145846"/>
                    <a:gd name="connsiteY42" fmla="*/ 111957 h 276343"/>
                    <a:gd name="connsiteX43" fmla="*/ 73230 w 145846"/>
                    <a:gd name="connsiteY43" fmla="*/ 111957 h 276343"/>
                    <a:gd name="connsiteX44" fmla="*/ 0 w 145846"/>
                    <a:gd name="connsiteY44" fmla="*/ 75957 h 276343"/>
                    <a:gd name="connsiteX45" fmla="*/ 36000 w 145846"/>
                    <a:gd name="connsiteY45" fmla="*/ 75957 h 276343"/>
                    <a:gd name="connsiteX46" fmla="*/ 36000 w 145846"/>
                    <a:gd name="connsiteY46" fmla="*/ 111957 h 276343"/>
                    <a:gd name="connsiteX47" fmla="*/ 0 w 145846"/>
                    <a:gd name="connsiteY47" fmla="*/ 111957 h 276343"/>
                    <a:gd name="connsiteX48" fmla="*/ 109846 w 145846"/>
                    <a:gd name="connsiteY48" fmla="*/ 36849 h 276343"/>
                    <a:gd name="connsiteX49" fmla="*/ 145846 w 145846"/>
                    <a:gd name="connsiteY49" fmla="*/ 36849 h 276343"/>
                    <a:gd name="connsiteX50" fmla="*/ 145846 w 145846"/>
                    <a:gd name="connsiteY50" fmla="*/ 72849 h 276343"/>
                    <a:gd name="connsiteX51" fmla="*/ 109846 w 145846"/>
                    <a:gd name="connsiteY51" fmla="*/ 72849 h 276343"/>
                    <a:gd name="connsiteX52" fmla="*/ 36615 w 145846"/>
                    <a:gd name="connsiteY52" fmla="*/ 36849 h 276343"/>
                    <a:gd name="connsiteX53" fmla="*/ 72615 w 145846"/>
                    <a:gd name="connsiteY53" fmla="*/ 36849 h 276343"/>
                    <a:gd name="connsiteX54" fmla="*/ 72615 w 145846"/>
                    <a:gd name="connsiteY54" fmla="*/ 72849 h 276343"/>
                    <a:gd name="connsiteX55" fmla="*/ 36615 w 145846"/>
                    <a:gd name="connsiteY55" fmla="*/ 72849 h 276343"/>
                    <a:gd name="connsiteX56" fmla="*/ 73230 w 145846"/>
                    <a:gd name="connsiteY56" fmla="*/ 0 h 276343"/>
                    <a:gd name="connsiteX57" fmla="*/ 109230 w 145846"/>
                    <a:gd name="connsiteY57" fmla="*/ 0 h 276343"/>
                    <a:gd name="connsiteX58" fmla="*/ 109230 w 145846"/>
                    <a:gd name="connsiteY58" fmla="*/ 36000 h 276343"/>
                    <a:gd name="connsiteX59" fmla="*/ 73230 w 145846"/>
                    <a:gd name="connsiteY59" fmla="*/ 36000 h 276343"/>
                    <a:gd name="connsiteX60" fmla="*/ 0 w 145846"/>
                    <a:gd name="connsiteY60" fmla="*/ 0 h 276343"/>
                    <a:gd name="connsiteX61" fmla="*/ 36000 w 145846"/>
                    <a:gd name="connsiteY61" fmla="*/ 0 h 276343"/>
                    <a:gd name="connsiteX62" fmla="*/ 36000 w 145846"/>
                    <a:gd name="connsiteY62" fmla="*/ 36000 h 276343"/>
                    <a:gd name="connsiteX63" fmla="*/ 0 w 145846"/>
                    <a:gd name="connsiteY63" fmla="*/ 36000 h 276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45846" h="276343">
                      <a:moveTo>
                        <a:pt x="109846" y="264720"/>
                      </a:moveTo>
                      <a:lnTo>
                        <a:pt x="145846" y="264720"/>
                      </a:lnTo>
                      <a:lnTo>
                        <a:pt x="145846" y="276343"/>
                      </a:lnTo>
                      <a:lnTo>
                        <a:pt x="109846" y="276343"/>
                      </a:lnTo>
                      <a:close/>
                      <a:moveTo>
                        <a:pt x="36615" y="264720"/>
                      </a:moveTo>
                      <a:lnTo>
                        <a:pt x="72615" y="264720"/>
                      </a:lnTo>
                      <a:lnTo>
                        <a:pt x="72615" y="276343"/>
                      </a:lnTo>
                      <a:lnTo>
                        <a:pt x="36615" y="276343"/>
                      </a:lnTo>
                      <a:close/>
                      <a:moveTo>
                        <a:pt x="73230" y="227871"/>
                      </a:moveTo>
                      <a:lnTo>
                        <a:pt x="109230" y="227871"/>
                      </a:lnTo>
                      <a:lnTo>
                        <a:pt x="109230" y="263871"/>
                      </a:lnTo>
                      <a:lnTo>
                        <a:pt x="73230" y="263871"/>
                      </a:lnTo>
                      <a:close/>
                      <a:moveTo>
                        <a:pt x="0" y="227871"/>
                      </a:moveTo>
                      <a:lnTo>
                        <a:pt x="36000" y="227871"/>
                      </a:lnTo>
                      <a:lnTo>
                        <a:pt x="36000" y="263871"/>
                      </a:lnTo>
                      <a:lnTo>
                        <a:pt x="0" y="263871"/>
                      </a:lnTo>
                      <a:close/>
                      <a:moveTo>
                        <a:pt x="109846" y="188763"/>
                      </a:moveTo>
                      <a:lnTo>
                        <a:pt x="145846" y="188763"/>
                      </a:lnTo>
                      <a:lnTo>
                        <a:pt x="145846" y="224763"/>
                      </a:lnTo>
                      <a:lnTo>
                        <a:pt x="109846" y="224763"/>
                      </a:lnTo>
                      <a:close/>
                      <a:moveTo>
                        <a:pt x="36615" y="188763"/>
                      </a:moveTo>
                      <a:lnTo>
                        <a:pt x="72615" y="188763"/>
                      </a:lnTo>
                      <a:lnTo>
                        <a:pt x="72615" y="224763"/>
                      </a:lnTo>
                      <a:lnTo>
                        <a:pt x="36615" y="224763"/>
                      </a:lnTo>
                      <a:close/>
                      <a:moveTo>
                        <a:pt x="73230" y="151914"/>
                      </a:moveTo>
                      <a:lnTo>
                        <a:pt x="109230" y="151914"/>
                      </a:lnTo>
                      <a:lnTo>
                        <a:pt x="109230" y="187914"/>
                      </a:lnTo>
                      <a:lnTo>
                        <a:pt x="73230" y="187914"/>
                      </a:lnTo>
                      <a:close/>
                      <a:moveTo>
                        <a:pt x="0" y="151914"/>
                      </a:moveTo>
                      <a:lnTo>
                        <a:pt x="36000" y="151914"/>
                      </a:lnTo>
                      <a:lnTo>
                        <a:pt x="36000" y="187914"/>
                      </a:lnTo>
                      <a:lnTo>
                        <a:pt x="0" y="187914"/>
                      </a:lnTo>
                      <a:close/>
                      <a:moveTo>
                        <a:pt x="109846" y="112806"/>
                      </a:moveTo>
                      <a:lnTo>
                        <a:pt x="145846" y="112806"/>
                      </a:lnTo>
                      <a:lnTo>
                        <a:pt x="145846" y="148806"/>
                      </a:lnTo>
                      <a:lnTo>
                        <a:pt x="109846" y="148806"/>
                      </a:lnTo>
                      <a:close/>
                      <a:moveTo>
                        <a:pt x="36615" y="112806"/>
                      </a:moveTo>
                      <a:lnTo>
                        <a:pt x="72615" y="112806"/>
                      </a:lnTo>
                      <a:lnTo>
                        <a:pt x="72615" y="148806"/>
                      </a:lnTo>
                      <a:lnTo>
                        <a:pt x="36615" y="148806"/>
                      </a:lnTo>
                      <a:close/>
                      <a:moveTo>
                        <a:pt x="73230" y="75957"/>
                      </a:moveTo>
                      <a:lnTo>
                        <a:pt x="109230" y="75957"/>
                      </a:lnTo>
                      <a:lnTo>
                        <a:pt x="109230" y="111957"/>
                      </a:lnTo>
                      <a:lnTo>
                        <a:pt x="73230" y="111957"/>
                      </a:lnTo>
                      <a:close/>
                      <a:moveTo>
                        <a:pt x="0" y="75957"/>
                      </a:moveTo>
                      <a:lnTo>
                        <a:pt x="36000" y="75957"/>
                      </a:lnTo>
                      <a:lnTo>
                        <a:pt x="36000" y="111957"/>
                      </a:lnTo>
                      <a:lnTo>
                        <a:pt x="0" y="111957"/>
                      </a:lnTo>
                      <a:close/>
                      <a:moveTo>
                        <a:pt x="109846" y="36849"/>
                      </a:moveTo>
                      <a:lnTo>
                        <a:pt x="145846" y="36849"/>
                      </a:lnTo>
                      <a:lnTo>
                        <a:pt x="145846" y="72849"/>
                      </a:lnTo>
                      <a:lnTo>
                        <a:pt x="109846" y="72849"/>
                      </a:lnTo>
                      <a:close/>
                      <a:moveTo>
                        <a:pt x="36615" y="36849"/>
                      </a:moveTo>
                      <a:lnTo>
                        <a:pt x="72615" y="36849"/>
                      </a:lnTo>
                      <a:lnTo>
                        <a:pt x="72615" y="72849"/>
                      </a:lnTo>
                      <a:lnTo>
                        <a:pt x="36615" y="72849"/>
                      </a:lnTo>
                      <a:close/>
                      <a:moveTo>
                        <a:pt x="73230" y="0"/>
                      </a:moveTo>
                      <a:lnTo>
                        <a:pt x="109230" y="0"/>
                      </a:lnTo>
                      <a:lnTo>
                        <a:pt x="109230" y="36000"/>
                      </a:lnTo>
                      <a:lnTo>
                        <a:pt x="73230" y="36000"/>
                      </a:lnTo>
                      <a:close/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14" name="矩形 313"/>
              <p:cNvSpPr/>
              <p:nvPr/>
            </p:nvSpPr>
            <p:spPr>
              <a:xfrm>
                <a:off x="11165843" y="5240181"/>
                <a:ext cx="321813" cy="734778"/>
              </a:xfrm>
              <a:prstGeom prst="rect">
                <a:avLst/>
              </a:prstGeom>
              <a:solidFill>
                <a:srgbClr val="0CC5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矩形 314"/>
              <p:cNvSpPr/>
              <p:nvPr/>
            </p:nvSpPr>
            <p:spPr>
              <a:xfrm>
                <a:off x="11191372" y="5267467"/>
                <a:ext cx="54000" cy="654686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16" name="组合 315"/>
              <p:cNvGrpSpPr/>
              <p:nvPr/>
            </p:nvGrpSpPr>
            <p:grpSpPr>
              <a:xfrm>
                <a:off x="11346321" y="5282611"/>
                <a:ext cx="145846" cy="604550"/>
                <a:chOff x="10600027" y="5056006"/>
                <a:chExt cx="145846" cy="604550"/>
              </a:xfrm>
            </p:grpSpPr>
            <p:sp>
              <p:nvSpPr>
                <p:cNvPr id="318" name="矩形 317"/>
                <p:cNvSpPr/>
                <p:nvPr/>
              </p:nvSpPr>
              <p:spPr>
                <a:xfrm>
                  <a:off x="10600027" y="505600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9" name="矩形 318"/>
                <p:cNvSpPr/>
                <p:nvPr/>
              </p:nvSpPr>
              <p:spPr>
                <a:xfrm>
                  <a:off x="10673257" y="505600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0" name="矩形 319"/>
                <p:cNvSpPr/>
                <p:nvPr/>
              </p:nvSpPr>
              <p:spPr>
                <a:xfrm>
                  <a:off x="10636642" y="5092855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1" name="矩形 320"/>
                <p:cNvSpPr/>
                <p:nvPr/>
              </p:nvSpPr>
              <p:spPr>
                <a:xfrm>
                  <a:off x="10709873" y="5092855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2" name="矩形 321"/>
                <p:cNvSpPr/>
                <p:nvPr/>
              </p:nvSpPr>
              <p:spPr>
                <a:xfrm>
                  <a:off x="10600027" y="5131963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3" name="矩形 322"/>
                <p:cNvSpPr/>
                <p:nvPr/>
              </p:nvSpPr>
              <p:spPr>
                <a:xfrm>
                  <a:off x="10673257" y="5131963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4" name="矩形 323"/>
                <p:cNvSpPr/>
                <p:nvPr/>
              </p:nvSpPr>
              <p:spPr>
                <a:xfrm>
                  <a:off x="10636642" y="5168812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5" name="矩形 324"/>
                <p:cNvSpPr/>
                <p:nvPr/>
              </p:nvSpPr>
              <p:spPr>
                <a:xfrm>
                  <a:off x="10709873" y="5168812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6" name="矩形 325"/>
                <p:cNvSpPr/>
                <p:nvPr/>
              </p:nvSpPr>
              <p:spPr>
                <a:xfrm>
                  <a:off x="10600027" y="5207920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7" name="矩形 326"/>
                <p:cNvSpPr/>
                <p:nvPr/>
              </p:nvSpPr>
              <p:spPr>
                <a:xfrm>
                  <a:off x="10673257" y="5207920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8" name="矩形 327"/>
                <p:cNvSpPr/>
                <p:nvPr/>
              </p:nvSpPr>
              <p:spPr>
                <a:xfrm>
                  <a:off x="10636642" y="5244769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9" name="矩形 328"/>
                <p:cNvSpPr/>
                <p:nvPr/>
              </p:nvSpPr>
              <p:spPr>
                <a:xfrm>
                  <a:off x="10709873" y="5244769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0" name="矩形 329"/>
                <p:cNvSpPr/>
                <p:nvPr/>
              </p:nvSpPr>
              <p:spPr>
                <a:xfrm>
                  <a:off x="10600027" y="528387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1" name="矩形 330"/>
                <p:cNvSpPr/>
                <p:nvPr/>
              </p:nvSpPr>
              <p:spPr>
                <a:xfrm>
                  <a:off x="10673257" y="528387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2" name="矩形 331"/>
                <p:cNvSpPr/>
                <p:nvPr/>
              </p:nvSpPr>
              <p:spPr>
                <a:xfrm>
                  <a:off x="10636642" y="532072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3" name="矩形 332"/>
                <p:cNvSpPr/>
                <p:nvPr/>
              </p:nvSpPr>
              <p:spPr>
                <a:xfrm>
                  <a:off x="10709873" y="532072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4" name="矩形 333"/>
                <p:cNvSpPr/>
                <p:nvPr/>
              </p:nvSpPr>
              <p:spPr>
                <a:xfrm>
                  <a:off x="10600027" y="5359834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5" name="矩形 334"/>
                <p:cNvSpPr/>
                <p:nvPr/>
              </p:nvSpPr>
              <p:spPr>
                <a:xfrm>
                  <a:off x="10673257" y="5359834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6" name="矩形 335"/>
                <p:cNvSpPr/>
                <p:nvPr/>
              </p:nvSpPr>
              <p:spPr>
                <a:xfrm>
                  <a:off x="10636642" y="5396683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7" name="矩形 336"/>
                <p:cNvSpPr/>
                <p:nvPr/>
              </p:nvSpPr>
              <p:spPr>
                <a:xfrm>
                  <a:off x="10709873" y="5396683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8" name="矩形 337"/>
                <p:cNvSpPr/>
                <p:nvPr/>
              </p:nvSpPr>
              <p:spPr>
                <a:xfrm>
                  <a:off x="10600027" y="5435791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9" name="矩形 338"/>
                <p:cNvSpPr/>
                <p:nvPr/>
              </p:nvSpPr>
              <p:spPr>
                <a:xfrm>
                  <a:off x="10673257" y="5435791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0" name="矩形 339"/>
                <p:cNvSpPr/>
                <p:nvPr/>
              </p:nvSpPr>
              <p:spPr>
                <a:xfrm>
                  <a:off x="10636642" y="5472640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1" name="矩形 340"/>
                <p:cNvSpPr/>
                <p:nvPr/>
              </p:nvSpPr>
              <p:spPr>
                <a:xfrm>
                  <a:off x="10709873" y="5472640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2" name="矩形 341"/>
                <p:cNvSpPr/>
                <p:nvPr/>
              </p:nvSpPr>
              <p:spPr>
                <a:xfrm>
                  <a:off x="10600027" y="5511748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3" name="矩形 342"/>
                <p:cNvSpPr/>
                <p:nvPr/>
              </p:nvSpPr>
              <p:spPr>
                <a:xfrm>
                  <a:off x="10673257" y="5511748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4" name="矩形 343"/>
                <p:cNvSpPr/>
                <p:nvPr/>
              </p:nvSpPr>
              <p:spPr>
                <a:xfrm>
                  <a:off x="10636642" y="554859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5" name="矩形 344"/>
                <p:cNvSpPr/>
                <p:nvPr/>
              </p:nvSpPr>
              <p:spPr>
                <a:xfrm>
                  <a:off x="10709873" y="554859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6" name="矩形 345"/>
                <p:cNvSpPr/>
                <p:nvPr/>
              </p:nvSpPr>
              <p:spPr>
                <a:xfrm>
                  <a:off x="10600027" y="558770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7" name="矩形 346"/>
                <p:cNvSpPr/>
                <p:nvPr/>
              </p:nvSpPr>
              <p:spPr>
                <a:xfrm>
                  <a:off x="10673257" y="558770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8" name="矩形 347"/>
                <p:cNvSpPr/>
                <p:nvPr/>
              </p:nvSpPr>
              <p:spPr>
                <a:xfrm>
                  <a:off x="10636642" y="562455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9" name="矩形 348"/>
                <p:cNvSpPr/>
                <p:nvPr/>
              </p:nvSpPr>
              <p:spPr>
                <a:xfrm>
                  <a:off x="10709873" y="562455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17" name="矩形 316"/>
              <p:cNvSpPr/>
              <p:nvPr/>
            </p:nvSpPr>
            <p:spPr>
              <a:xfrm>
                <a:off x="10947384" y="5230210"/>
                <a:ext cx="43200" cy="734778"/>
              </a:xfrm>
              <a:prstGeom prst="rect">
                <a:avLst/>
              </a:prstGeom>
              <a:solidFill>
                <a:srgbClr val="0CC5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85" name="组合 484"/>
          <p:cNvGrpSpPr/>
          <p:nvPr/>
        </p:nvGrpSpPr>
        <p:grpSpPr>
          <a:xfrm>
            <a:off x="1926567" y="2472546"/>
            <a:ext cx="2558353" cy="1277132"/>
            <a:chOff x="2288639" y="2688960"/>
            <a:chExt cx="1872154" cy="934581"/>
          </a:xfrm>
        </p:grpSpPr>
        <p:grpSp>
          <p:nvGrpSpPr>
            <p:cNvPr id="456" name="组合 455"/>
            <p:cNvGrpSpPr/>
            <p:nvPr/>
          </p:nvGrpSpPr>
          <p:grpSpPr>
            <a:xfrm>
              <a:off x="2288639" y="2688960"/>
              <a:ext cx="1872154" cy="934581"/>
              <a:chOff x="2312371" y="1972789"/>
              <a:chExt cx="1872154" cy="934581"/>
            </a:xfrm>
          </p:grpSpPr>
          <p:grpSp>
            <p:nvGrpSpPr>
              <p:cNvPr id="450" name="组合 449"/>
              <p:cNvGrpSpPr/>
              <p:nvPr/>
            </p:nvGrpSpPr>
            <p:grpSpPr>
              <a:xfrm>
                <a:off x="2312371" y="1972789"/>
                <a:ext cx="1872154" cy="468000"/>
                <a:chOff x="2312371" y="1972789"/>
                <a:chExt cx="1872154" cy="468000"/>
              </a:xfrm>
            </p:grpSpPr>
            <p:pic>
              <p:nvPicPr>
                <p:cNvPr id="446" name="图片 44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48473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447" name="图片 44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12371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448" name="图片 44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6525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449" name="图片 448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80422" y="1972789"/>
                  <a:ext cx="468000" cy="468000"/>
                </a:xfrm>
                <a:prstGeom prst="rect">
                  <a:avLst/>
                </a:prstGeom>
              </p:spPr>
            </p:pic>
          </p:grpSp>
          <p:grpSp>
            <p:nvGrpSpPr>
              <p:cNvPr id="451" name="组合 450"/>
              <p:cNvGrpSpPr/>
              <p:nvPr/>
            </p:nvGrpSpPr>
            <p:grpSpPr>
              <a:xfrm>
                <a:off x="2312371" y="2439370"/>
                <a:ext cx="1872154" cy="468000"/>
                <a:chOff x="2312371" y="1972789"/>
                <a:chExt cx="1872154" cy="468000"/>
              </a:xfrm>
            </p:grpSpPr>
            <p:pic>
              <p:nvPicPr>
                <p:cNvPr id="452" name="图片 451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48473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453" name="图片 452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12371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454" name="图片 453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6525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455" name="图片 454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80422" y="1972789"/>
                  <a:ext cx="468000" cy="468000"/>
                </a:xfrm>
                <a:prstGeom prst="rect">
                  <a:avLst/>
                </a:prstGeom>
              </p:spPr>
            </p:pic>
          </p:grpSp>
        </p:grpSp>
        <p:pic>
          <p:nvPicPr>
            <p:cNvPr id="483" name="图片 48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46" b="3846"/>
            <a:stretch>
              <a:fillRect/>
            </a:stretch>
          </p:blipFill>
          <p:spPr>
            <a:xfrm>
              <a:off x="2390791" y="2724250"/>
              <a:ext cx="1664000" cy="864000"/>
            </a:xfrm>
            <a:custGeom>
              <a:avLst/>
              <a:gdLst>
                <a:gd name="connsiteX0" fmla="*/ 112003 w 1664000"/>
                <a:gd name="connsiteY0" fmla="*/ 0 h 864000"/>
                <a:gd name="connsiteX1" fmla="*/ 1551997 w 1664000"/>
                <a:gd name="connsiteY1" fmla="*/ 0 h 864000"/>
                <a:gd name="connsiteX2" fmla="*/ 1653823 w 1664000"/>
                <a:gd name="connsiteY2" fmla="*/ 42178 h 864000"/>
                <a:gd name="connsiteX3" fmla="*/ 1664000 w 1664000"/>
                <a:gd name="connsiteY3" fmla="*/ 57273 h 864000"/>
                <a:gd name="connsiteX4" fmla="*/ 1664000 w 1664000"/>
                <a:gd name="connsiteY4" fmla="*/ 806728 h 864000"/>
                <a:gd name="connsiteX5" fmla="*/ 1653823 w 1664000"/>
                <a:gd name="connsiteY5" fmla="*/ 821823 h 864000"/>
                <a:gd name="connsiteX6" fmla="*/ 1551997 w 1664000"/>
                <a:gd name="connsiteY6" fmla="*/ 864000 h 864000"/>
                <a:gd name="connsiteX7" fmla="*/ 112003 w 1664000"/>
                <a:gd name="connsiteY7" fmla="*/ 864000 h 864000"/>
                <a:gd name="connsiteX8" fmla="*/ 10178 w 1664000"/>
                <a:gd name="connsiteY8" fmla="*/ 821823 h 864000"/>
                <a:gd name="connsiteX9" fmla="*/ 0 w 1664000"/>
                <a:gd name="connsiteY9" fmla="*/ 806728 h 864000"/>
                <a:gd name="connsiteX10" fmla="*/ 0 w 1664000"/>
                <a:gd name="connsiteY10" fmla="*/ 57273 h 864000"/>
                <a:gd name="connsiteX11" fmla="*/ 10178 w 1664000"/>
                <a:gd name="connsiteY11" fmla="*/ 42178 h 864000"/>
                <a:gd name="connsiteX12" fmla="*/ 112003 w 1664000"/>
                <a:gd name="connsiteY12" fmla="*/ 0 h 86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64000" h="864000">
                  <a:moveTo>
                    <a:pt x="112003" y="0"/>
                  </a:moveTo>
                  <a:lnTo>
                    <a:pt x="1551997" y="0"/>
                  </a:lnTo>
                  <a:cubicBezTo>
                    <a:pt x="1591763" y="0"/>
                    <a:pt x="1627763" y="16118"/>
                    <a:pt x="1653823" y="42178"/>
                  </a:cubicBezTo>
                  <a:lnTo>
                    <a:pt x="1664000" y="57273"/>
                  </a:lnTo>
                  <a:lnTo>
                    <a:pt x="1664000" y="806728"/>
                  </a:lnTo>
                  <a:lnTo>
                    <a:pt x="1653823" y="821823"/>
                  </a:lnTo>
                  <a:cubicBezTo>
                    <a:pt x="1627763" y="847882"/>
                    <a:pt x="1591763" y="864000"/>
                    <a:pt x="1551997" y="864000"/>
                  </a:cubicBezTo>
                  <a:lnTo>
                    <a:pt x="112003" y="864000"/>
                  </a:lnTo>
                  <a:cubicBezTo>
                    <a:pt x="72238" y="864000"/>
                    <a:pt x="36237" y="847882"/>
                    <a:pt x="10178" y="821823"/>
                  </a:cubicBezTo>
                  <a:lnTo>
                    <a:pt x="0" y="806728"/>
                  </a:lnTo>
                  <a:lnTo>
                    <a:pt x="0" y="57273"/>
                  </a:lnTo>
                  <a:lnTo>
                    <a:pt x="10178" y="42178"/>
                  </a:lnTo>
                  <a:cubicBezTo>
                    <a:pt x="36237" y="16118"/>
                    <a:pt x="72238" y="0"/>
                    <a:pt x="112003" y="0"/>
                  </a:cubicBezTo>
                  <a:close/>
                </a:path>
              </a:pathLst>
            </a:custGeom>
          </p:spPr>
        </p:pic>
      </p:grpSp>
      <p:grpSp>
        <p:nvGrpSpPr>
          <p:cNvPr id="521" name="组合 520"/>
          <p:cNvGrpSpPr/>
          <p:nvPr/>
        </p:nvGrpSpPr>
        <p:grpSpPr>
          <a:xfrm>
            <a:off x="5503326" y="3972334"/>
            <a:ext cx="1185346" cy="2287226"/>
            <a:chOff x="5522091" y="3972334"/>
            <a:chExt cx="1185346" cy="2287226"/>
          </a:xfrm>
        </p:grpSpPr>
        <p:pic>
          <p:nvPicPr>
            <p:cNvPr id="441" name="图片 44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10830" y="3972334"/>
              <a:ext cx="607869" cy="720000"/>
            </a:xfrm>
            <a:prstGeom prst="rect">
              <a:avLst/>
            </a:prstGeom>
          </p:spPr>
        </p:pic>
        <p:grpSp>
          <p:nvGrpSpPr>
            <p:cNvPr id="352" name="组合 351"/>
            <p:cNvGrpSpPr/>
            <p:nvPr/>
          </p:nvGrpSpPr>
          <p:grpSpPr>
            <a:xfrm>
              <a:off x="5522091" y="4663898"/>
              <a:ext cx="1185346" cy="1595662"/>
              <a:chOff x="10777392" y="4848047"/>
              <a:chExt cx="864000" cy="1163083"/>
            </a:xfrm>
          </p:grpSpPr>
          <p:sp>
            <p:nvSpPr>
              <p:cNvPr id="353" name="矩形 352"/>
              <p:cNvSpPr/>
              <p:nvPr/>
            </p:nvSpPr>
            <p:spPr>
              <a:xfrm>
                <a:off x="10849392" y="5099176"/>
                <a:ext cx="720000" cy="292523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4" name="矩形 353"/>
              <p:cNvSpPr/>
              <p:nvPr/>
            </p:nvSpPr>
            <p:spPr>
              <a:xfrm>
                <a:off x="10849394" y="5217569"/>
                <a:ext cx="720000" cy="793561"/>
              </a:xfrm>
              <a:prstGeom prst="rect">
                <a:avLst/>
              </a:prstGeom>
              <a:solidFill>
                <a:srgbClr val="C6F42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" name="矩形 354"/>
              <p:cNvSpPr/>
              <p:nvPr/>
            </p:nvSpPr>
            <p:spPr>
              <a:xfrm>
                <a:off x="10777392" y="4848047"/>
                <a:ext cx="864000" cy="353708"/>
              </a:xfrm>
              <a:prstGeom prst="rect">
                <a:avLst/>
              </a:prstGeom>
              <a:solidFill>
                <a:srgbClr val="C6F42B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" name="任意多边形 355"/>
              <p:cNvSpPr/>
              <p:nvPr/>
            </p:nvSpPr>
            <p:spPr>
              <a:xfrm>
                <a:off x="10800852" y="4880825"/>
                <a:ext cx="169615" cy="312839"/>
              </a:xfrm>
              <a:custGeom>
                <a:avLst/>
                <a:gdLst>
                  <a:gd name="connsiteX0" fmla="*/ 0 w 169615"/>
                  <a:gd name="connsiteY0" fmla="*/ 0 h 312839"/>
                  <a:gd name="connsiteX1" fmla="*/ 169615 w 169615"/>
                  <a:gd name="connsiteY1" fmla="*/ 0 h 312839"/>
                  <a:gd name="connsiteX2" fmla="*/ 169615 w 169615"/>
                  <a:gd name="connsiteY2" fmla="*/ 312839 h 312839"/>
                  <a:gd name="connsiteX3" fmla="*/ 126932 w 169615"/>
                  <a:gd name="connsiteY3" fmla="*/ 312839 h 312839"/>
                  <a:gd name="connsiteX4" fmla="*/ 126932 w 169615"/>
                  <a:gd name="connsiteY4" fmla="*/ 43916 h 312839"/>
                  <a:gd name="connsiteX5" fmla="*/ 0 w 169615"/>
                  <a:gd name="connsiteY5" fmla="*/ 43916 h 312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9615" h="312839">
                    <a:moveTo>
                      <a:pt x="0" y="0"/>
                    </a:moveTo>
                    <a:lnTo>
                      <a:pt x="169615" y="0"/>
                    </a:lnTo>
                    <a:lnTo>
                      <a:pt x="169615" y="312839"/>
                    </a:lnTo>
                    <a:lnTo>
                      <a:pt x="126932" y="312839"/>
                    </a:lnTo>
                    <a:lnTo>
                      <a:pt x="126932" y="43916"/>
                    </a:lnTo>
                    <a:lnTo>
                      <a:pt x="0" y="43916"/>
                    </a:lnTo>
                    <a:close/>
                  </a:path>
                </a:pathLst>
              </a:custGeom>
              <a:solidFill>
                <a:srgbClr val="04C8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57" name="组合 356"/>
              <p:cNvGrpSpPr/>
              <p:nvPr/>
            </p:nvGrpSpPr>
            <p:grpSpPr>
              <a:xfrm>
                <a:off x="11125420" y="4885407"/>
                <a:ext cx="490437" cy="298063"/>
                <a:chOff x="11125420" y="4885407"/>
                <a:chExt cx="490437" cy="298063"/>
              </a:xfrm>
            </p:grpSpPr>
            <p:sp>
              <p:nvSpPr>
                <p:cNvPr id="394" name="任意多边形 393"/>
                <p:cNvSpPr/>
                <p:nvPr/>
              </p:nvSpPr>
              <p:spPr>
                <a:xfrm>
                  <a:off x="11125420" y="4885407"/>
                  <a:ext cx="490437" cy="298063"/>
                </a:xfrm>
                <a:custGeom>
                  <a:avLst/>
                  <a:gdLst>
                    <a:gd name="connsiteX0" fmla="*/ 0 w 490437"/>
                    <a:gd name="connsiteY0" fmla="*/ 0 h 308258"/>
                    <a:gd name="connsiteX1" fmla="*/ 490437 w 490437"/>
                    <a:gd name="connsiteY1" fmla="*/ 0 h 308258"/>
                    <a:gd name="connsiteX2" fmla="*/ 490437 w 490437"/>
                    <a:gd name="connsiteY2" fmla="*/ 37026 h 308258"/>
                    <a:gd name="connsiteX3" fmla="*/ 380340 w 490437"/>
                    <a:gd name="connsiteY3" fmla="*/ 37026 h 308258"/>
                    <a:gd name="connsiteX4" fmla="*/ 380340 w 490437"/>
                    <a:gd name="connsiteY4" fmla="*/ 308258 h 308258"/>
                    <a:gd name="connsiteX5" fmla="*/ 85922 w 490437"/>
                    <a:gd name="connsiteY5" fmla="*/ 308258 h 308258"/>
                    <a:gd name="connsiteX6" fmla="*/ 85922 w 490437"/>
                    <a:gd name="connsiteY6" fmla="*/ 41172 h 308258"/>
                    <a:gd name="connsiteX7" fmla="*/ 31922 w 490437"/>
                    <a:gd name="connsiteY7" fmla="*/ 41172 h 308258"/>
                    <a:gd name="connsiteX8" fmla="*/ 31922 w 490437"/>
                    <a:gd name="connsiteY8" fmla="*/ 308258 h 308258"/>
                    <a:gd name="connsiteX9" fmla="*/ 0 w 490437"/>
                    <a:gd name="connsiteY9" fmla="*/ 308258 h 308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90437" h="308258">
                      <a:moveTo>
                        <a:pt x="0" y="0"/>
                      </a:moveTo>
                      <a:lnTo>
                        <a:pt x="490437" y="0"/>
                      </a:lnTo>
                      <a:lnTo>
                        <a:pt x="490437" y="37026"/>
                      </a:lnTo>
                      <a:lnTo>
                        <a:pt x="380340" y="37026"/>
                      </a:lnTo>
                      <a:lnTo>
                        <a:pt x="380340" y="308258"/>
                      </a:lnTo>
                      <a:lnTo>
                        <a:pt x="85922" y="308258"/>
                      </a:lnTo>
                      <a:lnTo>
                        <a:pt x="85922" y="41172"/>
                      </a:lnTo>
                      <a:lnTo>
                        <a:pt x="31922" y="41172"/>
                      </a:lnTo>
                      <a:lnTo>
                        <a:pt x="31922" y="308258"/>
                      </a:lnTo>
                      <a:lnTo>
                        <a:pt x="0" y="308258"/>
                      </a:lnTo>
                      <a:close/>
                    </a:path>
                  </a:pathLst>
                </a:custGeom>
                <a:solidFill>
                  <a:srgbClr val="0CC50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5" name="任意多边形 394"/>
                <p:cNvSpPr/>
                <p:nvPr/>
              </p:nvSpPr>
              <p:spPr>
                <a:xfrm>
                  <a:off x="11375416" y="4920650"/>
                  <a:ext cx="145846" cy="257970"/>
                </a:xfrm>
                <a:custGeom>
                  <a:avLst/>
                  <a:gdLst>
                    <a:gd name="connsiteX0" fmla="*/ 109846 w 145846"/>
                    <a:gd name="connsiteY0" fmla="*/ 264720 h 276343"/>
                    <a:gd name="connsiteX1" fmla="*/ 145846 w 145846"/>
                    <a:gd name="connsiteY1" fmla="*/ 264720 h 276343"/>
                    <a:gd name="connsiteX2" fmla="*/ 145846 w 145846"/>
                    <a:gd name="connsiteY2" fmla="*/ 276343 h 276343"/>
                    <a:gd name="connsiteX3" fmla="*/ 109846 w 145846"/>
                    <a:gd name="connsiteY3" fmla="*/ 276343 h 276343"/>
                    <a:gd name="connsiteX4" fmla="*/ 36615 w 145846"/>
                    <a:gd name="connsiteY4" fmla="*/ 264720 h 276343"/>
                    <a:gd name="connsiteX5" fmla="*/ 72615 w 145846"/>
                    <a:gd name="connsiteY5" fmla="*/ 264720 h 276343"/>
                    <a:gd name="connsiteX6" fmla="*/ 72615 w 145846"/>
                    <a:gd name="connsiteY6" fmla="*/ 276343 h 276343"/>
                    <a:gd name="connsiteX7" fmla="*/ 36615 w 145846"/>
                    <a:gd name="connsiteY7" fmla="*/ 276343 h 276343"/>
                    <a:gd name="connsiteX8" fmla="*/ 73230 w 145846"/>
                    <a:gd name="connsiteY8" fmla="*/ 227871 h 276343"/>
                    <a:gd name="connsiteX9" fmla="*/ 109230 w 145846"/>
                    <a:gd name="connsiteY9" fmla="*/ 227871 h 276343"/>
                    <a:gd name="connsiteX10" fmla="*/ 109230 w 145846"/>
                    <a:gd name="connsiteY10" fmla="*/ 263871 h 276343"/>
                    <a:gd name="connsiteX11" fmla="*/ 73230 w 145846"/>
                    <a:gd name="connsiteY11" fmla="*/ 263871 h 276343"/>
                    <a:gd name="connsiteX12" fmla="*/ 0 w 145846"/>
                    <a:gd name="connsiteY12" fmla="*/ 227871 h 276343"/>
                    <a:gd name="connsiteX13" fmla="*/ 36000 w 145846"/>
                    <a:gd name="connsiteY13" fmla="*/ 227871 h 276343"/>
                    <a:gd name="connsiteX14" fmla="*/ 36000 w 145846"/>
                    <a:gd name="connsiteY14" fmla="*/ 263871 h 276343"/>
                    <a:gd name="connsiteX15" fmla="*/ 0 w 145846"/>
                    <a:gd name="connsiteY15" fmla="*/ 263871 h 276343"/>
                    <a:gd name="connsiteX16" fmla="*/ 109846 w 145846"/>
                    <a:gd name="connsiteY16" fmla="*/ 188763 h 276343"/>
                    <a:gd name="connsiteX17" fmla="*/ 145846 w 145846"/>
                    <a:gd name="connsiteY17" fmla="*/ 188763 h 276343"/>
                    <a:gd name="connsiteX18" fmla="*/ 145846 w 145846"/>
                    <a:gd name="connsiteY18" fmla="*/ 224763 h 276343"/>
                    <a:gd name="connsiteX19" fmla="*/ 109846 w 145846"/>
                    <a:gd name="connsiteY19" fmla="*/ 224763 h 276343"/>
                    <a:gd name="connsiteX20" fmla="*/ 36615 w 145846"/>
                    <a:gd name="connsiteY20" fmla="*/ 188763 h 276343"/>
                    <a:gd name="connsiteX21" fmla="*/ 72615 w 145846"/>
                    <a:gd name="connsiteY21" fmla="*/ 188763 h 276343"/>
                    <a:gd name="connsiteX22" fmla="*/ 72615 w 145846"/>
                    <a:gd name="connsiteY22" fmla="*/ 224763 h 276343"/>
                    <a:gd name="connsiteX23" fmla="*/ 36615 w 145846"/>
                    <a:gd name="connsiteY23" fmla="*/ 224763 h 276343"/>
                    <a:gd name="connsiteX24" fmla="*/ 73230 w 145846"/>
                    <a:gd name="connsiteY24" fmla="*/ 151914 h 276343"/>
                    <a:gd name="connsiteX25" fmla="*/ 109230 w 145846"/>
                    <a:gd name="connsiteY25" fmla="*/ 151914 h 276343"/>
                    <a:gd name="connsiteX26" fmla="*/ 109230 w 145846"/>
                    <a:gd name="connsiteY26" fmla="*/ 187914 h 276343"/>
                    <a:gd name="connsiteX27" fmla="*/ 73230 w 145846"/>
                    <a:gd name="connsiteY27" fmla="*/ 187914 h 276343"/>
                    <a:gd name="connsiteX28" fmla="*/ 0 w 145846"/>
                    <a:gd name="connsiteY28" fmla="*/ 151914 h 276343"/>
                    <a:gd name="connsiteX29" fmla="*/ 36000 w 145846"/>
                    <a:gd name="connsiteY29" fmla="*/ 151914 h 276343"/>
                    <a:gd name="connsiteX30" fmla="*/ 36000 w 145846"/>
                    <a:gd name="connsiteY30" fmla="*/ 187914 h 276343"/>
                    <a:gd name="connsiteX31" fmla="*/ 0 w 145846"/>
                    <a:gd name="connsiteY31" fmla="*/ 187914 h 276343"/>
                    <a:gd name="connsiteX32" fmla="*/ 109846 w 145846"/>
                    <a:gd name="connsiteY32" fmla="*/ 112806 h 276343"/>
                    <a:gd name="connsiteX33" fmla="*/ 145846 w 145846"/>
                    <a:gd name="connsiteY33" fmla="*/ 112806 h 276343"/>
                    <a:gd name="connsiteX34" fmla="*/ 145846 w 145846"/>
                    <a:gd name="connsiteY34" fmla="*/ 148806 h 276343"/>
                    <a:gd name="connsiteX35" fmla="*/ 109846 w 145846"/>
                    <a:gd name="connsiteY35" fmla="*/ 148806 h 276343"/>
                    <a:gd name="connsiteX36" fmla="*/ 36615 w 145846"/>
                    <a:gd name="connsiteY36" fmla="*/ 112806 h 276343"/>
                    <a:gd name="connsiteX37" fmla="*/ 72615 w 145846"/>
                    <a:gd name="connsiteY37" fmla="*/ 112806 h 276343"/>
                    <a:gd name="connsiteX38" fmla="*/ 72615 w 145846"/>
                    <a:gd name="connsiteY38" fmla="*/ 148806 h 276343"/>
                    <a:gd name="connsiteX39" fmla="*/ 36615 w 145846"/>
                    <a:gd name="connsiteY39" fmla="*/ 148806 h 276343"/>
                    <a:gd name="connsiteX40" fmla="*/ 73230 w 145846"/>
                    <a:gd name="connsiteY40" fmla="*/ 75957 h 276343"/>
                    <a:gd name="connsiteX41" fmla="*/ 109230 w 145846"/>
                    <a:gd name="connsiteY41" fmla="*/ 75957 h 276343"/>
                    <a:gd name="connsiteX42" fmla="*/ 109230 w 145846"/>
                    <a:gd name="connsiteY42" fmla="*/ 111957 h 276343"/>
                    <a:gd name="connsiteX43" fmla="*/ 73230 w 145846"/>
                    <a:gd name="connsiteY43" fmla="*/ 111957 h 276343"/>
                    <a:gd name="connsiteX44" fmla="*/ 0 w 145846"/>
                    <a:gd name="connsiteY44" fmla="*/ 75957 h 276343"/>
                    <a:gd name="connsiteX45" fmla="*/ 36000 w 145846"/>
                    <a:gd name="connsiteY45" fmla="*/ 75957 h 276343"/>
                    <a:gd name="connsiteX46" fmla="*/ 36000 w 145846"/>
                    <a:gd name="connsiteY46" fmla="*/ 111957 h 276343"/>
                    <a:gd name="connsiteX47" fmla="*/ 0 w 145846"/>
                    <a:gd name="connsiteY47" fmla="*/ 111957 h 276343"/>
                    <a:gd name="connsiteX48" fmla="*/ 109846 w 145846"/>
                    <a:gd name="connsiteY48" fmla="*/ 36849 h 276343"/>
                    <a:gd name="connsiteX49" fmla="*/ 145846 w 145846"/>
                    <a:gd name="connsiteY49" fmla="*/ 36849 h 276343"/>
                    <a:gd name="connsiteX50" fmla="*/ 145846 w 145846"/>
                    <a:gd name="connsiteY50" fmla="*/ 72849 h 276343"/>
                    <a:gd name="connsiteX51" fmla="*/ 109846 w 145846"/>
                    <a:gd name="connsiteY51" fmla="*/ 72849 h 276343"/>
                    <a:gd name="connsiteX52" fmla="*/ 36615 w 145846"/>
                    <a:gd name="connsiteY52" fmla="*/ 36849 h 276343"/>
                    <a:gd name="connsiteX53" fmla="*/ 72615 w 145846"/>
                    <a:gd name="connsiteY53" fmla="*/ 36849 h 276343"/>
                    <a:gd name="connsiteX54" fmla="*/ 72615 w 145846"/>
                    <a:gd name="connsiteY54" fmla="*/ 72849 h 276343"/>
                    <a:gd name="connsiteX55" fmla="*/ 36615 w 145846"/>
                    <a:gd name="connsiteY55" fmla="*/ 72849 h 276343"/>
                    <a:gd name="connsiteX56" fmla="*/ 73230 w 145846"/>
                    <a:gd name="connsiteY56" fmla="*/ 0 h 276343"/>
                    <a:gd name="connsiteX57" fmla="*/ 109230 w 145846"/>
                    <a:gd name="connsiteY57" fmla="*/ 0 h 276343"/>
                    <a:gd name="connsiteX58" fmla="*/ 109230 w 145846"/>
                    <a:gd name="connsiteY58" fmla="*/ 36000 h 276343"/>
                    <a:gd name="connsiteX59" fmla="*/ 73230 w 145846"/>
                    <a:gd name="connsiteY59" fmla="*/ 36000 h 276343"/>
                    <a:gd name="connsiteX60" fmla="*/ 0 w 145846"/>
                    <a:gd name="connsiteY60" fmla="*/ 0 h 276343"/>
                    <a:gd name="connsiteX61" fmla="*/ 36000 w 145846"/>
                    <a:gd name="connsiteY61" fmla="*/ 0 h 276343"/>
                    <a:gd name="connsiteX62" fmla="*/ 36000 w 145846"/>
                    <a:gd name="connsiteY62" fmla="*/ 36000 h 276343"/>
                    <a:gd name="connsiteX63" fmla="*/ 0 w 145846"/>
                    <a:gd name="connsiteY63" fmla="*/ 36000 h 276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45846" h="276343">
                      <a:moveTo>
                        <a:pt x="109846" y="264720"/>
                      </a:moveTo>
                      <a:lnTo>
                        <a:pt x="145846" y="264720"/>
                      </a:lnTo>
                      <a:lnTo>
                        <a:pt x="145846" y="276343"/>
                      </a:lnTo>
                      <a:lnTo>
                        <a:pt x="109846" y="276343"/>
                      </a:lnTo>
                      <a:close/>
                      <a:moveTo>
                        <a:pt x="36615" y="264720"/>
                      </a:moveTo>
                      <a:lnTo>
                        <a:pt x="72615" y="264720"/>
                      </a:lnTo>
                      <a:lnTo>
                        <a:pt x="72615" y="276343"/>
                      </a:lnTo>
                      <a:lnTo>
                        <a:pt x="36615" y="276343"/>
                      </a:lnTo>
                      <a:close/>
                      <a:moveTo>
                        <a:pt x="73230" y="227871"/>
                      </a:moveTo>
                      <a:lnTo>
                        <a:pt x="109230" y="227871"/>
                      </a:lnTo>
                      <a:lnTo>
                        <a:pt x="109230" y="263871"/>
                      </a:lnTo>
                      <a:lnTo>
                        <a:pt x="73230" y="263871"/>
                      </a:lnTo>
                      <a:close/>
                      <a:moveTo>
                        <a:pt x="0" y="227871"/>
                      </a:moveTo>
                      <a:lnTo>
                        <a:pt x="36000" y="227871"/>
                      </a:lnTo>
                      <a:lnTo>
                        <a:pt x="36000" y="263871"/>
                      </a:lnTo>
                      <a:lnTo>
                        <a:pt x="0" y="263871"/>
                      </a:lnTo>
                      <a:close/>
                      <a:moveTo>
                        <a:pt x="109846" y="188763"/>
                      </a:moveTo>
                      <a:lnTo>
                        <a:pt x="145846" y="188763"/>
                      </a:lnTo>
                      <a:lnTo>
                        <a:pt x="145846" y="224763"/>
                      </a:lnTo>
                      <a:lnTo>
                        <a:pt x="109846" y="224763"/>
                      </a:lnTo>
                      <a:close/>
                      <a:moveTo>
                        <a:pt x="36615" y="188763"/>
                      </a:moveTo>
                      <a:lnTo>
                        <a:pt x="72615" y="188763"/>
                      </a:lnTo>
                      <a:lnTo>
                        <a:pt x="72615" y="224763"/>
                      </a:lnTo>
                      <a:lnTo>
                        <a:pt x="36615" y="224763"/>
                      </a:lnTo>
                      <a:close/>
                      <a:moveTo>
                        <a:pt x="73230" y="151914"/>
                      </a:moveTo>
                      <a:lnTo>
                        <a:pt x="109230" y="151914"/>
                      </a:lnTo>
                      <a:lnTo>
                        <a:pt x="109230" y="187914"/>
                      </a:lnTo>
                      <a:lnTo>
                        <a:pt x="73230" y="187914"/>
                      </a:lnTo>
                      <a:close/>
                      <a:moveTo>
                        <a:pt x="0" y="151914"/>
                      </a:moveTo>
                      <a:lnTo>
                        <a:pt x="36000" y="151914"/>
                      </a:lnTo>
                      <a:lnTo>
                        <a:pt x="36000" y="187914"/>
                      </a:lnTo>
                      <a:lnTo>
                        <a:pt x="0" y="187914"/>
                      </a:lnTo>
                      <a:close/>
                      <a:moveTo>
                        <a:pt x="109846" y="112806"/>
                      </a:moveTo>
                      <a:lnTo>
                        <a:pt x="145846" y="112806"/>
                      </a:lnTo>
                      <a:lnTo>
                        <a:pt x="145846" y="148806"/>
                      </a:lnTo>
                      <a:lnTo>
                        <a:pt x="109846" y="148806"/>
                      </a:lnTo>
                      <a:close/>
                      <a:moveTo>
                        <a:pt x="36615" y="112806"/>
                      </a:moveTo>
                      <a:lnTo>
                        <a:pt x="72615" y="112806"/>
                      </a:lnTo>
                      <a:lnTo>
                        <a:pt x="72615" y="148806"/>
                      </a:lnTo>
                      <a:lnTo>
                        <a:pt x="36615" y="148806"/>
                      </a:lnTo>
                      <a:close/>
                      <a:moveTo>
                        <a:pt x="73230" y="75957"/>
                      </a:moveTo>
                      <a:lnTo>
                        <a:pt x="109230" y="75957"/>
                      </a:lnTo>
                      <a:lnTo>
                        <a:pt x="109230" y="111957"/>
                      </a:lnTo>
                      <a:lnTo>
                        <a:pt x="73230" y="111957"/>
                      </a:lnTo>
                      <a:close/>
                      <a:moveTo>
                        <a:pt x="0" y="75957"/>
                      </a:moveTo>
                      <a:lnTo>
                        <a:pt x="36000" y="75957"/>
                      </a:lnTo>
                      <a:lnTo>
                        <a:pt x="36000" y="111957"/>
                      </a:lnTo>
                      <a:lnTo>
                        <a:pt x="0" y="111957"/>
                      </a:lnTo>
                      <a:close/>
                      <a:moveTo>
                        <a:pt x="109846" y="36849"/>
                      </a:moveTo>
                      <a:lnTo>
                        <a:pt x="145846" y="36849"/>
                      </a:lnTo>
                      <a:lnTo>
                        <a:pt x="145846" y="72849"/>
                      </a:lnTo>
                      <a:lnTo>
                        <a:pt x="109846" y="72849"/>
                      </a:lnTo>
                      <a:close/>
                      <a:moveTo>
                        <a:pt x="36615" y="36849"/>
                      </a:moveTo>
                      <a:lnTo>
                        <a:pt x="72615" y="36849"/>
                      </a:lnTo>
                      <a:lnTo>
                        <a:pt x="72615" y="72849"/>
                      </a:lnTo>
                      <a:lnTo>
                        <a:pt x="36615" y="72849"/>
                      </a:lnTo>
                      <a:close/>
                      <a:moveTo>
                        <a:pt x="73230" y="0"/>
                      </a:moveTo>
                      <a:lnTo>
                        <a:pt x="109230" y="0"/>
                      </a:lnTo>
                      <a:lnTo>
                        <a:pt x="109230" y="36000"/>
                      </a:lnTo>
                      <a:lnTo>
                        <a:pt x="73230" y="36000"/>
                      </a:lnTo>
                      <a:close/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58" name="矩形 357"/>
              <p:cNvSpPr/>
              <p:nvPr/>
            </p:nvSpPr>
            <p:spPr>
              <a:xfrm>
                <a:off x="11165843" y="5240181"/>
                <a:ext cx="321813" cy="734778"/>
              </a:xfrm>
              <a:prstGeom prst="rect">
                <a:avLst/>
              </a:prstGeom>
              <a:solidFill>
                <a:srgbClr val="0CC5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9" name="矩形 358"/>
              <p:cNvSpPr/>
              <p:nvPr/>
            </p:nvSpPr>
            <p:spPr>
              <a:xfrm>
                <a:off x="11191372" y="5267467"/>
                <a:ext cx="54000" cy="654686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60" name="组合 359"/>
              <p:cNvGrpSpPr/>
              <p:nvPr/>
            </p:nvGrpSpPr>
            <p:grpSpPr>
              <a:xfrm>
                <a:off x="11346321" y="5282611"/>
                <a:ext cx="145846" cy="604550"/>
                <a:chOff x="10600027" y="5056006"/>
                <a:chExt cx="145846" cy="604550"/>
              </a:xfrm>
            </p:grpSpPr>
            <p:sp>
              <p:nvSpPr>
                <p:cNvPr id="362" name="矩形 361"/>
                <p:cNvSpPr/>
                <p:nvPr/>
              </p:nvSpPr>
              <p:spPr>
                <a:xfrm>
                  <a:off x="10600027" y="505600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3" name="矩形 362"/>
                <p:cNvSpPr/>
                <p:nvPr/>
              </p:nvSpPr>
              <p:spPr>
                <a:xfrm>
                  <a:off x="10673257" y="505600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4" name="矩形 363"/>
                <p:cNvSpPr/>
                <p:nvPr/>
              </p:nvSpPr>
              <p:spPr>
                <a:xfrm>
                  <a:off x="10636642" y="5092855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5" name="矩形 364"/>
                <p:cNvSpPr/>
                <p:nvPr/>
              </p:nvSpPr>
              <p:spPr>
                <a:xfrm>
                  <a:off x="10709873" y="5092855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6" name="矩形 365"/>
                <p:cNvSpPr/>
                <p:nvPr/>
              </p:nvSpPr>
              <p:spPr>
                <a:xfrm>
                  <a:off x="10600027" y="5131963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7" name="矩形 366"/>
                <p:cNvSpPr/>
                <p:nvPr/>
              </p:nvSpPr>
              <p:spPr>
                <a:xfrm>
                  <a:off x="10673257" y="5131963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8" name="矩形 367"/>
                <p:cNvSpPr/>
                <p:nvPr/>
              </p:nvSpPr>
              <p:spPr>
                <a:xfrm>
                  <a:off x="10636642" y="5168812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9" name="矩形 368"/>
                <p:cNvSpPr/>
                <p:nvPr/>
              </p:nvSpPr>
              <p:spPr>
                <a:xfrm>
                  <a:off x="10709873" y="5168812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0" name="矩形 369"/>
                <p:cNvSpPr/>
                <p:nvPr/>
              </p:nvSpPr>
              <p:spPr>
                <a:xfrm>
                  <a:off x="10600027" y="5207920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1" name="矩形 370"/>
                <p:cNvSpPr/>
                <p:nvPr/>
              </p:nvSpPr>
              <p:spPr>
                <a:xfrm>
                  <a:off x="10673257" y="5207920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2" name="矩形 371"/>
                <p:cNvSpPr/>
                <p:nvPr/>
              </p:nvSpPr>
              <p:spPr>
                <a:xfrm>
                  <a:off x="10636642" y="5244769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3" name="矩形 372"/>
                <p:cNvSpPr/>
                <p:nvPr/>
              </p:nvSpPr>
              <p:spPr>
                <a:xfrm>
                  <a:off x="10709873" y="5244769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4" name="矩形 373"/>
                <p:cNvSpPr/>
                <p:nvPr/>
              </p:nvSpPr>
              <p:spPr>
                <a:xfrm>
                  <a:off x="10600027" y="528387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5" name="矩形 374"/>
                <p:cNvSpPr/>
                <p:nvPr/>
              </p:nvSpPr>
              <p:spPr>
                <a:xfrm>
                  <a:off x="10673257" y="528387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6" name="矩形 375"/>
                <p:cNvSpPr/>
                <p:nvPr/>
              </p:nvSpPr>
              <p:spPr>
                <a:xfrm>
                  <a:off x="10636642" y="532072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7" name="矩形 376"/>
                <p:cNvSpPr/>
                <p:nvPr/>
              </p:nvSpPr>
              <p:spPr>
                <a:xfrm>
                  <a:off x="10709873" y="532072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8" name="矩形 377"/>
                <p:cNvSpPr/>
                <p:nvPr/>
              </p:nvSpPr>
              <p:spPr>
                <a:xfrm>
                  <a:off x="10600027" y="5359834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9" name="矩形 378"/>
                <p:cNvSpPr/>
                <p:nvPr/>
              </p:nvSpPr>
              <p:spPr>
                <a:xfrm>
                  <a:off x="10673257" y="5359834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0" name="矩形 379"/>
                <p:cNvSpPr/>
                <p:nvPr/>
              </p:nvSpPr>
              <p:spPr>
                <a:xfrm>
                  <a:off x="10636642" y="5396683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1" name="矩形 380"/>
                <p:cNvSpPr/>
                <p:nvPr/>
              </p:nvSpPr>
              <p:spPr>
                <a:xfrm>
                  <a:off x="10709873" y="5396683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2" name="矩形 381"/>
                <p:cNvSpPr/>
                <p:nvPr/>
              </p:nvSpPr>
              <p:spPr>
                <a:xfrm>
                  <a:off x="10600027" y="5435791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3" name="矩形 382"/>
                <p:cNvSpPr/>
                <p:nvPr/>
              </p:nvSpPr>
              <p:spPr>
                <a:xfrm>
                  <a:off x="10673257" y="5435791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4" name="矩形 383"/>
                <p:cNvSpPr/>
                <p:nvPr/>
              </p:nvSpPr>
              <p:spPr>
                <a:xfrm>
                  <a:off x="10636642" y="5472640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5" name="矩形 384"/>
                <p:cNvSpPr/>
                <p:nvPr/>
              </p:nvSpPr>
              <p:spPr>
                <a:xfrm>
                  <a:off x="10709873" y="5472640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6" name="矩形 385"/>
                <p:cNvSpPr/>
                <p:nvPr/>
              </p:nvSpPr>
              <p:spPr>
                <a:xfrm>
                  <a:off x="10600027" y="5511748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7" name="矩形 386"/>
                <p:cNvSpPr/>
                <p:nvPr/>
              </p:nvSpPr>
              <p:spPr>
                <a:xfrm>
                  <a:off x="10673257" y="5511748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8" name="矩形 387"/>
                <p:cNvSpPr/>
                <p:nvPr/>
              </p:nvSpPr>
              <p:spPr>
                <a:xfrm>
                  <a:off x="10636642" y="554859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9" name="矩形 388"/>
                <p:cNvSpPr/>
                <p:nvPr/>
              </p:nvSpPr>
              <p:spPr>
                <a:xfrm>
                  <a:off x="10709873" y="554859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0" name="矩形 389"/>
                <p:cNvSpPr/>
                <p:nvPr/>
              </p:nvSpPr>
              <p:spPr>
                <a:xfrm>
                  <a:off x="10600027" y="558770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1" name="矩形 390"/>
                <p:cNvSpPr/>
                <p:nvPr/>
              </p:nvSpPr>
              <p:spPr>
                <a:xfrm>
                  <a:off x="10673257" y="558770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2" name="矩形 391"/>
                <p:cNvSpPr/>
                <p:nvPr/>
              </p:nvSpPr>
              <p:spPr>
                <a:xfrm>
                  <a:off x="10636642" y="562455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3" name="矩形 392"/>
                <p:cNvSpPr/>
                <p:nvPr/>
              </p:nvSpPr>
              <p:spPr>
                <a:xfrm>
                  <a:off x="10709873" y="562455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61" name="矩形 360"/>
              <p:cNvSpPr/>
              <p:nvPr/>
            </p:nvSpPr>
            <p:spPr>
              <a:xfrm>
                <a:off x="10947384" y="5230210"/>
                <a:ext cx="43200" cy="734778"/>
              </a:xfrm>
              <a:prstGeom prst="rect">
                <a:avLst/>
              </a:prstGeom>
              <a:solidFill>
                <a:srgbClr val="0CC5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19" name="组合 518"/>
          <p:cNvGrpSpPr/>
          <p:nvPr/>
        </p:nvGrpSpPr>
        <p:grpSpPr>
          <a:xfrm>
            <a:off x="4816823" y="2472546"/>
            <a:ext cx="2558353" cy="1277132"/>
            <a:chOff x="5178686" y="2477036"/>
            <a:chExt cx="2558353" cy="1277132"/>
          </a:xfrm>
        </p:grpSpPr>
        <p:grpSp>
          <p:nvGrpSpPr>
            <p:cNvPr id="487" name="组合 486"/>
            <p:cNvGrpSpPr/>
            <p:nvPr/>
          </p:nvGrpSpPr>
          <p:grpSpPr>
            <a:xfrm>
              <a:off x="5178686" y="2477036"/>
              <a:ext cx="2558353" cy="1277132"/>
              <a:chOff x="2312371" y="1972789"/>
              <a:chExt cx="1872154" cy="934581"/>
            </a:xfrm>
          </p:grpSpPr>
          <p:grpSp>
            <p:nvGrpSpPr>
              <p:cNvPr id="489" name="组合 488"/>
              <p:cNvGrpSpPr/>
              <p:nvPr/>
            </p:nvGrpSpPr>
            <p:grpSpPr>
              <a:xfrm>
                <a:off x="2312371" y="1972789"/>
                <a:ext cx="1872154" cy="468000"/>
                <a:chOff x="2312371" y="1972789"/>
                <a:chExt cx="1872154" cy="468000"/>
              </a:xfrm>
            </p:grpSpPr>
            <p:pic>
              <p:nvPicPr>
                <p:cNvPr id="495" name="图片 494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48473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496" name="图片 49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12371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497" name="图片 49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6525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498" name="图片 49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80422" y="1972789"/>
                  <a:ext cx="468000" cy="468000"/>
                </a:xfrm>
                <a:prstGeom prst="rect">
                  <a:avLst/>
                </a:prstGeom>
              </p:spPr>
            </p:pic>
          </p:grpSp>
          <p:grpSp>
            <p:nvGrpSpPr>
              <p:cNvPr id="490" name="组合 489"/>
              <p:cNvGrpSpPr/>
              <p:nvPr/>
            </p:nvGrpSpPr>
            <p:grpSpPr>
              <a:xfrm>
                <a:off x="2312371" y="2439370"/>
                <a:ext cx="1872154" cy="468000"/>
                <a:chOff x="2312371" y="1972789"/>
                <a:chExt cx="1872154" cy="468000"/>
              </a:xfrm>
            </p:grpSpPr>
            <p:pic>
              <p:nvPicPr>
                <p:cNvPr id="491" name="图片 490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48473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492" name="图片 491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12371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493" name="图片 492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6525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494" name="图片 493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80422" y="1972789"/>
                  <a:ext cx="468000" cy="46800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15" name="图片 5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2" t="5502" r="1852" b="5502"/>
            <a:stretch>
              <a:fillRect/>
            </a:stretch>
          </p:blipFill>
          <p:spPr>
            <a:xfrm>
              <a:off x="5282764" y="2538195"/>
              <a:ext cx="2273904" cy="1180681"/>
            </a:xfrm>
            <a:custGeom>
              <a:avLst/>
              <a:gdLst>
                <a:gd name="connsiteX0" fmla="*/ 112003 w 1664000"/>
                <a:gd name="connsiteY0" fmla="*/ 0 h 864000"/>
                <a:gd name="connsiteX1" fmla="*/ 1551997 w 1664000"/>
                <a:gd name="connsiteY1" fmla="*/ 0 h 864000"/>
                <a:gd name="connsiteX2" fmla="*/ 1653823 w 1664000"/>
                <a:gd name="connsiteY2" fmla="*/ 42178 h 864000"/>
                <a:gd name="connsiteX3" fmla="*/ 1664000 w 1664000"/>
                <a:gd name="connsiteY3" fmla="*/ 57273 h 864000"/>
                <a:gd name="connsiteX4" fmla="*/ 1664000 w 1664000"/>
                <a:gd name="connsiteY4" fmla="*/ 806728 h 864000"/>
                <a:gd name="connsiteX5" fmla="*/ 1653823 w 1664000"/>
                <a:gd name="connsiteY5" fmla="*/ 821823 h 864000"/>
                <a:gd name="connsiteX6" fmla="*/ 1551997 w 1664000"/>
                <a:gd name="connsiteY6" fmla="*/ 864000 h 864000"/>
                <a:gd name="connsiteX7" fmla="*/ 112003 w 1664000"/>
                <a:gd name="connsiteY7" fmla="*/ 864000 h 864000"/>
                <a:gd name="connsiteX8" fmla="*/ 10178 w 1664000"/>
                <a:gd name="connsiteY8" fmla="*/ 821823 h 864000"/>
                <a:gd name="connsiteX9" fmla="*/ 0 w 1664000"/>
                <a:gd name="connsiteY9" fmla="*/ 806728 h 864000"/>
                <a:gd name="connsiteX10" fmla="*/ 0 w 1664000"/>
                <a:gd name="connsiteY10" fmla="*/ 57273 h 864000"/>
                <a:gd name="connsiteX11" fmla="*/ 10178 w 1664000"/>
                <a:gd name="connsiteY11" fmla="*/ 42178 h 864000"/>
                <a:gd name="connsiteX12" fmla="*/ 112003 w 1664000"/>
                <a:gd name="connsiteY12" fmla="*/ 0 h 86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64000" h="864000">
                  <a:moveTo>
                    <a:pt x="112003" y="0"/>
                  </a:moveTo>
                  <a:lnTo>
                    <a:pt x="1551997" y="0"/>
                  </a:lnTo>
                  <a:cubicBezTo>
                    <a:pt x="1591763" y="0"/>
                    <a:pt x="1627763" y="16118"/>
                    <a:pt x="1653823" y="42178"/>
                  </a:cubicBezTo>
                  <a:lnTo>
                    <a:pt x="1664000" y="57273"/>
                  </a:lnTo>
                  <a:lnTo>
                    <a:pt x="1664000" y="806728"/>
                  </a:lnTo>
                  <a:lnTo>
                    <a:pt x="1653823" y="821823"/>
                  </a:lnTo>
                  <a:cubicBezTo>
                    <a:pt x="1627763" y="847882"/>
                    <a:pt x="1591763" y="864000"/>
                    <a:pt x="1551997" y="864000"/>
                  </a:cubicBezTo>
                  <a:lnTo>
                    <a:pt x="112003" y="864000"/>
                  </a:lnTo>
                  <a:cubicBezTo>
                    <a:pt x="72238" y="864000"/>
                    <a:pt x="36237" y="847882"/>
                    <a:pt x="10178" y="821823"/>
                  </a:cubicBezTo>
                  <a:lnTo>
                    <a:pt x="0" y="806728"/>
                  </a:lnTo>
                  <a:lnTo>
                    <a:pt x="0" y="57273"/>
                  </a:lnTo>
                  <a:lnTo>
                    <a:pt x="10178" y="42178"/>
                  </a:lnTo>
                  <a:cubicBezTo>
                    <a:pt x="36237" y="16118"/>
                    <a:pt x="72238" y="0"/>
                    <a:pt x="112003" y="0"/>
                  </a:cubicBezTo>
                  <a:close/>
                </a:path>
              </a:pathLst>
            </a:custGeom>
          </p:spPr>
        </p:pic>
      </p:grpSp>
      <p:grpSp>
        <p:nvGrpSpPr>
          <p:cNvPr id="520" name="组合 519"/>
          <p:cNvGrpSpPr/>
          <p:nvPr/>
        </p:nvGrpSpPr>
        <p:grpSpPr>
          <a:xfrm>
            <a:off x="8393583" y="3972334"/>
            <a:ext cx="1185346" cy="2287226"/>
            <a:chOff x="8316896" y="3972334"/>
            <a:chExt cx="1185346" cy="2287226"/>
          </a:xfrm>
        </p:grpSpPr>
        <p:pic>
          <p:nvPicPr>
            <p:cNvPr id="442" name="图片 44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05635" y="3972334"/>
              <a:ext cx="607869" cy="720000"/>
            </a:xfrm>
            <a:prstGeom prst="rect">
              <a:avLst/>
            </a:prstGeom>
          </p:spPr>
        </p:pic>
        <p:grpSp>
          <p:nvGrpSpPr>
            <p:cNvPr id="396" name="组合 395"/>
            <p:cNvGrpSpPr/>
            <p:nvPr/>
          </p:nvGrpSpPr>
          <p:grpSpPr>
            <a:xfrm>
              <a:off x="8316896" y="4663898"/>
              <a:ext cx="1185346" cy="1595662"/>
              <a:chOff x="10777392" y="4848047"/>
              <a:chExt cx="864000" cy="1163083"/>
            </a:xfrm>
          </p:grpSpPr>
          <p:sp>
            <p:nvSpPr>
              <p:cNvPr id="397" name="矩形 396"/>
              <p:cNvSpPr/>
              <p:nvPr/>
            </p:nvSpPr>
            <p:spPr>
              <a:xfrm>
                <a:off x="10849392" y="5099176"/>
                <a:ext cx="720000" cy="292523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8" name="矩形 397"/>
              <p:cNvSpPr/>
              <p:nvPr/>
            </p:nvSpPr>
            <p:spPr>
              <a:xfrm>
                <a:off x="10849394" y="5217569"/>
                <a:ext cx="720000" cy="793561"/>
              </a:xfrm>
              <a:prstGeom prst="rect">
                <a:avLst/>
              </a:prstGeom>
              <a:solidFill>
                <a:srgbClr val="C6F42B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9" name="矩形 398"/>
              <p:cNvSpPr/>
              <p:nvPr/>
            </p:nvSpPr>
            <p:spPr>
              <a:xfrm>
                <a:off x="10777392" y="4848047"/>
                <a:ext cx="864000" cy="353708"/>
              </a:xfrm>
              <a:prstGeom prst="rect">
                <a:avLst/>
              </a:prstGeom>
              <a:solidFill>
                <a:srgbClr val="C6F42B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0" name="任意多边形 399"/>
              <p:cNvSpPr/>
              <p:nvPr/>
            </p:nvSpPr>
            <p:spPr>
              <a:xfrm>
                <a:off x="10800852" y="4880825"/>
                <a:ext cx="169615" cy="312839"/>
              </a:xfrm>
              <a:custGeom>
                <a:avLst/>
                <a:gdLst>
                  <a:gd name="connsiteX0" fmla="*/ 0 w 169615"/>
                  <a:gd name="connsiteY0" fmla="*/ 0 h 312839"/>
                  <a:gd name="connsiteX1" fmla="*/ 169615 w 169615"/>
                  <a:gd name="connsiteY1" fmla="*/ 0 h 312839"/>
                  <a:gd name="connsiteX2" fmla="*/ 169615 w 169615"/>
                  <a:gd name="connsiteY2" fmla="*/ 312839 h 312839"/>
                  <a:gd name="connsiteX3" fmla="*/ 126932 w 169615"/>
                  <a:gd name="connsiteY3" fmla="*/ 312839 h 312839"/>
                  <a:gd name="connsiteX4" fmla="*/ 126932 w 169615"/>
                  <a:gd name="connsiteY4" fmla="*/ 43916 h 312839"/>
                  <a:gd name="connsiteX5" fmla="*/ 0 w 169615"/>
                  <a:gd name="connsiteY5" fmla="*/ 43916 h 312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9615" h="312839">
                    <a:moveTo>
                      <a:pt x="0" y="0"/>
                    </a:moveTo>
                    <a:lnTo>
                      <a:pt x="169615" y="0"/>
                    </a:lnTo>
                    <a:lnTo>
                      <a:pt x="169615" y="312839"/>
                    </a:lnTo>
                    <a:lnTo>
                      <a:pt x="126932" y="312839"/>
                    </a:lnTo>
                    <a:lnTo>
                      <a:pt x="126932" y="43916"/>
                    </a:lnTo>
                    <a:lnTo>
                      <a:pt x="0" y="43916"/>
                    </a:lnTo>
                    <a:close/>
                  </a:path>
                </a:pathLst>
              </a:custGeom>
              <a:solidFill>
                <a:srgbClr val="04C80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01" name="组合 400"/>
              <p:cNvGrpSpPr/>
              <p:nvPr/>
            </p:nvGrpSpPr>
            <p:grpSpPr>
              <a:xfrm>
                <a:off x="11125420" y="4885407"/>
                <a:ext cx="490437" cy="298063"/>
                <a:chOff x="11125420" y="4885407"/>
                <a:chExt cx="490437" cy="298063"/>
              </a:xfrm>
            </p:grpSpPr>
            <p:sp>
              <p:nvSpPr>
                <p:cNvPr id="438" name="任意多边形 437"/>
                <p:cNvSpPr/>
                <p:nvPr/>
              </p:nvSpPr>
              <p:spPr>
                <a:xfrm>
                  <a:off x="11125420" y="4885407"/>
                  <a:ext cx="490437" cy="298063"/>
                </a:xfrm>
                <a:custGeom>
                  <a:avLst/>
                  <a:gdLst>
                    <a:gd name="connsiteX0" fmla="*/ 0 w 490437"/>
                    <a:gd name="connsiteY0" fmla="*/ 0 h 308258"/>
                    <a:gd name="connsiteX1" fmla="*/ 490437 w 490437"/>
                    <a:gd name="connsiteY1" fmla="*/ 0 h 308258"/>
                    <a:gd name="connsiteX2" fmla="*/ 490437 w 490437"/>
                    <a:gd name="connsiteY2" fmla="*/ 37026 h 308258"/>
                    <a:gd name="connsiteX3" fmla="*/ 380340 w 490437"/>
                    <a:gd name="connsiteY3" fmla="*/ 37026 h 308258"/>
                    <a:gd name="connsiteX4" fmla="*/ 380340 w 490437"/>
                    <a:gd name="connsiteY4" fmla="*/ 308258 h 308258"/>
                    <a:gd name="connsiteX5" fmla="*/ 85922 w 490437"/>
                    <a:gd name="connsiteY5" fmla="*/ 308258 h 308258"/>
                    <a:gd name="connsiteX6" fmla="*/ 85922 w 490437"/>
                    <a:gd name="connsiteY6" fmla="*/ 41172 h 308258"/>
                    <a:gd name="connsiteX7" fmla="*/ 31922 w 490437"/>
                    <a:gd name="connsiteY7" fmla="*/ 41172 h 308258"/>
                    <a:gd name="connsiteX8" fmla="*/ 31922 w 490437"/>
                    <a:gd name="connsiteY8" fmla="*/ 308258 h 308258"/>
                    <a:gd name="connsiteX9" fmla="*/ 0 w 490437"/>
                    <a:gd name="connsiteY9" fmla="*/ 308258 h 3082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90437" h="308258">
                      <a:moveTo>
                        <a:pt x="0" y="0"/>
                      </a:moveTo>
                      <a:lnTo>
                        <a:pt x="490437" y="0"/>
                      </a:lnTo>
                      <a:lnTo>
                        <a:pt x="490437" y="37026"/>
                      </a:lnTo>
                      <a:lnTo>
                        <a:pt x="380340" y="37026"/>
                      </a:lnTo>
                      <a:lnTo>
                        <a:pt x="380340" y="308258"/>
                      </a:lnTo>
                      <a:lnTo>
                        <a:pt x="85922" y="308258"/>
                      </a:lnTo>
                      <a:lnTo>
                        <a:pt x="85922" y="41172"/>
                      </a:lnTo>
                      <a:lnTo>
                        <a:pt x="31922" y="41172"/>
                      </a:lnTo>
                      <a:lnTo>
                        <a:pt x="31922" y="308258"/>
                      </a:lnTo>
                      <a:lnTo>
                        <a:pt x="0" y="308258"/>
                      </a:lnTo>
                      <a:close/>
                    </a:path>
                  </a:pathLst>
                </a:custGeom>
                <a:solidFill>
                  <a:srgbClr val="0CC50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9" name="任意多边形 438"/>
                <p:cNvSpPr/>
                <p:nvPr/>
              </p:nvSpPr>
              <p:spPr>
                <a:xfrm>
                  <a:off x="11375416" y="4920650"/>
                  <a:ext cx="145846" cy="257970"/>
                </a:xfrm>
                <a:custGeom>
                  <a:avLst/>
                  <a:gdLst>
                    <a:gd name="connsiteX0" fmla="*/ 109846 w 145846"/>
                    <a:gd name="connsiteY0" fmla="*/ 264720 h 276343"/>
                    <a:gd name="connsiteX1" fmla="*/ 145846 w 145846"/>
                    <a:gd name="connsiteY1" fmla="*/ 264720 h 276343"/>
                    <a:gd name="connsiteX2" fmla="*/ 145846 w 145846"/>
                    <a:gd name="connsiteY2" fmla="*/ 276343 h 276343"/>
                    <a:gd name="connsiteX3" fmla="*/ 109846 w 145846"/>
                    <a:gd name="connsiteY3" fmla="*/ 276343 h 276343"/>
                    <a:gd name="connsiteX4" fmla="*/ 36615 w 145846"/>
                    <a:gd name="connsiteY4" fmla="*/ 264720 h 276343"/>
                    <a:gd name="connsiteX5" fmla="*/ 72615 w 145846"/>
                    <a:gd name="connsiteY5" fmla="*/ 264720 h 276343"/>
                    <a:gd name="connsiteX6" fmla="*/ 72615 w 145846"/>
                    <a:gd name="connsiteY6" fmla="*/ 276343 h 276343"/>
                    <a:gd name="connsiteX7" fmla="*/ 36615 w 145846"/>
                    <a:gd name="connsiteY7" fmla="*/ 276343 h 276343"/>
                    <a:gd name="connsiteX8" fmla="*/ 73230 w 145846"/>
                    <a:gd name="connsiteY8" fmla="*/ 227871 h 276343"/>
                    <a:gd name="connsiteX9" fmla="*/ 109230 w 145846"/>
                    <a:gd name="connsiteY9" fmla="*/ 227871 h 276343"/>
                    <a:gd name="connsiteX10" fmla="*/ 109230 w 145846"/>
                    <a:gd name="connsiteY10" fmla="*/ 263871 h 276343"/>
                    <a:gd name="connsiteX11" fmla="*/ 73230 w 145846"/>
                    <a:gd name="connsiteY11" fmla="*/ 263871 h 276343"/>
                    <a:gd name="connsiteX12" fmla="*/ 0 w 145846"/>
                    <a:gd name="connsiteY12" fmla="*/ 227871 h 276343"/>
                    <a:gd name="connsiteX13" fmla="*/ 36000 w 145846"/>
                    <a:gd name="connsiteY13" fmla="*/ 227871 h 276343"/>
                    <a:gd name="connsiteX14" fmla="*/ 36000 w 145846"/>
                    <a:gd name="connsiteY14" fmla="*/ 263871 h 276343"/>
                    <a:gd name="connsiteX15" fmla="*/ 0 w 145846"/>
                    <a:gd name="connsiteY15" fmla="*/ 263871 h 276343"/>
                    <a:gd name="connsiteX16" fmla="*/ 109846 w 145846"/>
                    <a:gd name="connsiteY16" fmla="*/ 188763 h 276343"/>
                    <a:gd name="connsiteX17" fmla="*/ 145846 w 145846"/>
                    <a:gd name="connsiteY17" fmla="*/ 188763 h 276343"/>
                    <a:gd name="connsiteX18" fmla="*/ 145846 w 145846"/>
                    <a:gd name="connsiteY18" fmla="*/ 224763 h 276343"/>
                    <a:gd name="connsiteX19" fmla="*/ 109846 w 145846"/>
                    <a:gd name="connsiteY19" fmla="*/ 224763 h 276343"/>
                    <a:gd name="connsiteX20" fmla="*/ 36615 w 145846"/>
                    <a:gd name="connsiteY20" fmla="*/ 188763 h 276343"/>
                    <a:gd name="connsiteX21" fmla="*/ 72615 w 145846"/>
                    <a:gd name="connsiteY21" fmla="*/ 188763 h 276343"/>
                    <a:gd name="connsiteX22" fmla="*/ 72615 w 145846"/>
                    <a:gd name="connsiteY22" fmla="*/ 224763 h 276343"/>
                    <a:gd name="connsiteX23" fmla="*/ 36615 w 145846"/>
                    <a:gd name="connsiteY23" fmla="*/ 224763 h 276343"/>
                    <a:gd name="connsiteX24" fmla="*/ 73230 w 145846"/>
                    <a:gd name="connsiteY24" fmla="*/ 151914 h 276343"/>
                    <a:gd name="connsiteX25" fmla="*/ 109230 w 145846"/>
                    <a:gd name="connsiteY25" fmla="*/ 151914 h 276343"/>
                    <a:gd name="connsiteX26" fmla="*/ 109230 w 145846"/>
                    <a:gd name="connsiteY26" fmla="*/ 187914 h 276343"/>
                    <a:gd name="connsiteX27" fmla="*/ 73230 w 145846"/>
                    <a:gd name="connsiteY27" fmla="*/ 187914 h 276343"/>
                    <a:gd name="connsiteX28" fmla="*/ 0 w 145846"/>
                    <a:gd name="connsiteY28" fmla="*/ 151914 h 276343"/>
                    <a:gd name="connsiteX29" fmla="*/ 36000 w 145846"/>
                    <a:gd name="connsiteY29" fmla="*/ 151914 h 276343"/>
                    <a:gd name="connsiteX30" fmla="*/ 36000 w 145846"/>
                    <a:gd name="connsiteY30" fmla="*/ 187914 h 276343"/>
                    <a:gd name="connsiteX31" fmla="*/ 0 w 145846"/>
                    <a:gd name="connsiteY31" fmla="*/ 187914 h 276343"/>
                    <a:gd name="connsiteX32" fmla="*/ 109846 w 145846"/>
                    <a:gd name="connsiteY32" fmla="*/ 112806 h 276343"/>
                    <a:gd name="connsiteX33" fmla="*/ 145846 w 145846"/>
                    <a:gd name="connsiteY33" fmla="*/ 112806 h 276343"/>
                    <a:gd name="connsiteX34" fmla="*/ 145846 w 145846"/>
                    <a:gd name="connsiteY34" fmla="*/ 148806 h 276343"/>
                    <a:gd name="connsiteX35" fmla="*/ 109846 w 145846"/>
                    <a:gd name="connsiteY35" fmla="*/ 148806 h 276343"/>
                    <a:gd name="connsiteX36" fmla="*/ 36615 w 145846"/>
                    <a:gd name="connsiteY36" fmla="*/ 112806 h 276343"/>
                    <a:gd name="connsiteX37" fmla="*/ 72615 w 145846"/>
                    <a:gd name="connsiteY37" fmla="*/ 112806 h 276343"/>
                    <a:gd name="connsiteX38" fmla="*/ 72615 w 145846"/>
                    <a:gd name="connsiteY38" fmla="*/ 148806 h 276343"/>
                    <a:gd name="connsiteX39" fmla="*/ 36615 w 145846"/>
                    <a:gd name="connsiteY39" fmla="*/ 148806 h 276343"/>
                    <a:gd name="connsiteX40" fmla="*/ 73230 w 145846"/>
                    <a:gd name="connsiteY40" fmla="*/ 75957 h 276343"/>
                    <a:gd name="connsiteX41" fmla="*/ 109230 w 145846"/>
                    <a:gd name="connsiteY41" fmla="*/ 75957 h 276343"/>
                    <a:gd name="connsiteX42" fmla="*/ 109230 w 145846"/>
                    <a:gd name="connsiteY42" fmla="*/ 111957 h 276343"/>
                    <a:gd name="connsiteX43" fmla="*/ 73230 w 145846"/>
                    <a:gd name="connsiteY43" fmla="*/ 111957 h 276343"/>
                    <a:gd name="connsiteX44" fmla="*/ 0 w 145846"/>
                    <a:gd name="connsiteY44" fmla="*/ 75957 h 276343"/>
                    <a:gd name="connsiteX45" fmla="*/ 36000 w 145846"/>
                    <a:gd name="connsiteY45" fmla="*/ 75957 h 276343"/>
                    <a:gd name="connsiteX46" fmla="*/ 36000 w 145846"/>
                    <a:gd name="connsiteY46" fmla="*/ 111957 h 276343"/>
                    <a:gd name="connsiteX47" fmla="*/ 0 w 145846"/>
                    <a:gd name="connsiteY47" fmla="*/ 111957 h 276343"/>
                    <a:gd name="connsiteX48" fmla="*/ 109846 w 145846"/>
                    <a:gd name="connsiteY48" fmla="*/ 36849 h 276343"/>
                    <a:gd name="connsiteX49" fmla="*/ 145846 w 145846"/>
                    <a:gd name="connsiteY49" fmla="*/ 36849 h 276343"/>
                    <a:gd name="connsiteX50" fmla="*/ 145846 w 145846"/>
                    <a:gd name="connsiteY50" fmla="*/ 72849 h 276343"/>
                    <a:gd name="connsiteX51" fmla="*/ 109846 w 145846"/>
                    <a:gd name="connsiteY51" fmla="*/ 72849 h 276343"/>
                    <a:gd name="connsiteX52" fmla="*/ 36615 w 145846"/>
                    <a:gd name="connsiteY52" fmla="*/ 36849 h 276343"/>
                    <a:gd name="connsiteX53" fmla="*/ 72615 w 145846"/>
                    <a:gd name="connsiteY53" fmla="*/ 36849 h 276343"/>
                    <a:gd name="connsiteX54" fmla="*/ 72615 w 145846"/>
                    <a:gd name="connsiteY54" fmla="*/ 72849 h 276343"/>
                    <a:gd name="connsiteX55" fmla="*/ 36615 w 145846"/>
                    <a:gd name="connsiteY55" fmla="*/ 72849 h 276343"/>
                    <a:gd name="connsiteX56" fmla="*/ 73230 w 145846"/>
                    <a:gd name="connsiteY56" fmla="*/ 0 h 276343"/>
                    <a:gd name="connsiteX57" fmla="*/ 109230 w 145846"/>
                    <a:gd name="connsiteY57" fmla="*/ 0 h 276343"/>
                    <a:gd name="connsiteX58" fmla="*/ 109230 w 145846"/>
                    <a:gd name="connsiteY58" fmla="*/ 36000 h 276343"/>
                    <a:gd name="connsiteX59" fmla="*/ 73230 w 145846"/>
                    <a:gd name="connsiteY59" fmla="*/ 36000 h 276343"/>
                    <a:gd name="connsiteX60" fmla="*/ 0 w 145846"/>
                    <a:gd name="connsiteY60" fmla="*/ 0 h 276343"/>
                    <a:gd name="connsiteX61" fmla="*/ 36000 w 145846"/>
                    <a:gd name="connsiteY61" fmla="*/ 0 h 276343"/>
                    <a:gd name="connsiteX62" fmla="*/ 36000 w 145846"/>
                    <a:gd name="connsiteY62" fmla="*/ 36000 h 276343"/>
                    <a:gd name="connsiteX63" fmla="*/ 0 w 145846"/>
                    <a:gd name="connsiteY63" fmla="*/ 36000 h 276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145846" h="276343">
                      <a:moveTo>
                        <a:pt x="109846" y="264720"/>
                      </a:moveTo>
                      <a:lnTo>
                        <a:pt x="145846" y="264720"/>
                      </a:lnTo>
                      <a:lnTo>
                        <a:pt x="145846" y="276343"/>
                      </a:lnTo>
                      <a:lnTo>
                        <a:pt x="109846" y="276343"/>
                      </a:lnTo>
                      <a:close/>
                      <a:moveTo>
                        <a:pt x="36615" y="264720"/>
                      </a:moveTo>
                      <a:lnTo>
                        <a:pt x="72615" y="264720"/>
                      </a:lnTo>
                      <a:lnTo>
                        <a:pt x="72615" y="276343"/>
                      </a:lnTo>
                      <a:lnTo>
                        <a:pt x="36615" y="276343"/>
                      </a:lnTo>
                      <a:close/>
                      <a:moveTo>
                        <a:pt x="73230" y="227871"/>
                      </a:moveTo>
                      <a:lnTo>
                        <a:pt x="109230" y="227871"/>
                      </a:lnTo>
                      <a:lnTo>
                        <a:pt x="109230" y="263871"/>
                      </a:lnTo>
                      <a:lnTo>
                        <a:pt x="73230" y="263871"/>
                      </a:lnTo>
                      <a:close/>
                      <a:moveTo>
                        <a:pt x="0" y="227871"/>
                      </a:moveTo>
                      <a:lnTo>
                        <a:pt x="36000" y="227871"/>
                      </a:lnTo>
                      <a:lnTo>
                        <a:pt x="36000" y="263871"/>
                      </a:lnTo>
                      <a:lnTo>
                        <a:pt x="0" y="263871"/>
                      </a:lnTo>
                      <a:close/>
                      <a:moveTo>
                        <a:pt x="109846" y="188763"/>
                      </a:moveTo>
                      <a:lnTo>
                        <a:pt x="145846" y="188763"/>
                      </a:lnTo>
                      <a:lnTo>
                        <a:pt x="145846" y="224763"/>
                      </a:lnTo>
                      <a:lnTo>
                        <a:pt x="109846" y="224763"/>
                      </a:lnTo>
                      <a:close/>
                      <a:moveTo>
                        <a:pt x="36615" y="188763"/>
                      </a:moveTo>
                      <a:lnTo>
                        <a:pt x="72615" y="188763"/>
                      </a:lnTo>
                      <a:lnTo>
                        <a:pt x="72615" y="224763"/>
                      </a:lnTo>
                      <a:lnTo>
                        <a:pt x="36615" y="224763"/>
                      </a:lnTo>
                      <a:close/>
                      <a:moveTo>
                        <a:pt x="73230" y="151914"/>
                      </a:moveTo>
                      <a:lnTo>
                        <a:pt x="109230" y="151914"/>
                      </a:lnTo>
                      <a:lnTo>
                        <a:pt x="109230" y="187914"/>
                      </a:lnTo>
                      <a:lnTo>
                        <a:pt x="73230" y="187914"/>
                      </a:lnTo>
                      <a:close/>
                      <a:moveTo>
                        <a:pt x="0" y="151914"/>
                      </a:moveTo>
                      <a:lnTo>
                        <a:pt x="36000" y="151914"/>
                      </a:lnTo>
                      <a:lnTo>
                        <a:pt x="36000" y="187914"/>
                      </a:lnTo>
                      <a:lnTo>
                        <a:pt x="0" y="187914"/>
                      </a:lnTo>
                      <a:close/>
                      <a:moveTo>
                        <a:pt x="109846" y="112806"/>
                      </a:moveTo>
                      <a:lnTo>
                        <a:pt x="145846" y="112806"/>
                      </a:lnTo>
                      <a:lnTo>
                        <a:pt x="145846" y="148806"/>
                      </a:lnTo>
                      <a:lnTo>
                        <a:pt x="109846" y="148806"/>
                      </a:lnTo>
                      <a:close/>
                      <a:moveTo>
                        <a:pt x="36615" y="112806"/>
                      </a:moveTo>
                      <a:lnTo>
                        <a:pt x="72615" y="112806"/>
                      </a:lnTo>
                      <a:lnTo>
                        <a:pt x="72615" y="148806"/>
                      </a:lnTo>
                      <a:lnTo>
                        <a:pt x="36615" y="148806"/>
                      </a:lnTo>
                      <a:close/>
                      <a:moveTo>
                        <a:pt x="73230" y="75957"/>
                      </a:moveTo>
                      <a:lnTo>
                        <a:pt x="109230" y="75957"/>
                      </a:lnTo>
                      <a:lnTo>
                        <a:pt x="109230" y="111957"/>
                      </a:lnTo>
                      <a:lnTo>
                        <a:pt x="73230" y="111957"/>
                      </a:lnTo>
                      <a:close/>
                      <a:moveTo>
                        <a:pt x="0" y="75957"/>
                      </a:moveTo>
                      <a:lnTo>
                        <a:pt x="36000" y="75957"/>
                      </a:lnTo>
                      <a:lnTo>
                        <a:pt x="36000" y="111957"/>
                      </a:lnTo>
                      <a:lnTo>
                        <a:pt x="0" y="111957"/>
                      </a:lnTo>
                      <a:close/>
                      <a:moveTo>
                        <a:pt x="109846" y="36849"/>
                      </a:moveTo>
                      <a:lnTo>
                        <a:pt x="145846" y="36849"/>
                      </a:lnTo>
                      <a:lnTo>
                        <a:pt x="145846" y="72849"/>
                      </a:lnTo>
                      <a:lnTo>
                        <a:pt x="109846" y="72849"/>
                      </a:lnTo>
                      <a:close/>
                      <a:moveTo>
                        <a:pt x="36615" y="36849"/>
                      </a:moveTo>
                      <a:lnTo>
                        <a:pt x="72615" y="36849"/>
                      </a:lnTo>
                      <a:lnTo>
                        <a:pt x="72615" y="72849"/>
                      </a:lnTo>
                      <a:lnTo>
                        <a:pt x="36615" y="72849"/>
                      </a:lnTo>
                      <a:close/>
                      <a:moveTo>
                        <a:pt x="73230" y="0"/>
                      </a:moveTo>
                      <a:lnTo>
                        <a:pt x="109230" y="0"/>
                      </a:lnTo>
                      <a:lnTo>
                        <a:pt x="109230" y="36000"/>
                      </a:lnTo>
                      <a:lnTo>
                        <a:pt x="73230" y="36000"/>
                      </a:lnTo>
                      <a:close/>
                      <a:moveTo>
                        <a:pt x="0" y="0"/>
                      </a:moveTo>
                      <a:lnTo>
                        <a:pt x="36000" y="0"/>
                      </a:lnTo>
                      <a:lnTo>
                        <a:pt x="36000" y="36000"/>
                      </a:lnTo>
                      <a:lnTo>
                        <a:pt x="0" y="36000"/>
                      </a:lnTo>
                      <a:close/>
                    </a:path>
                  </a:pathLst>
                </a:cu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02" name="矩形 401"/>
              <p:cNvSpPr/>
              <p:nvPr/>
            </p:nvSpPr>
            <p:spPr>
              <a:xfrm>
                <a:off x="11165843" y="5240181"/>
                <a:ext cx="321813" cy="734778"/>
              </a:xfrm>
              <a:prstGeom prst="rect">
                <a:avLst/>
              </a:prstGeom>
              <a:solidFill>
                <a:srgbClr val="0CC5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3" name="矩形 402"/>
              <p:cNvSpPr/>
              <p:nvPr/>
            </p:nvSpPr>
            <p:spPr>
              <a:xfrm>
                <a:off x="11191372" y="5267467"/>
                <a:ext cx="54000" cy="654686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04" name="组合 403"/>
              <p:cNvGrpSpPr/>
              <p:nvPr/>
            </p:nvGrpSpPr>
            <p:grpSpPr>
              <a:xfrm>
                <a:off x="11346321" y="5282611"/>
                <a:ext cx="145846" cy="604550"/>
                <a:chOff x="10600027" y="5056006"/>
                <a:chExt cx="145846" cy="604550"/>
              </a:xfrm>
            </p:grpSpPr>
            <p:sp>
              <p:nvSpPr>
                <p:cNvPr id="406" name="矩形 405"/>
                <p:cNvSpPr/>
                <p:nvPr/>
              </p:nvSpPr>
              <p:spPr>
                <a:xfrm>
                  <a:off x="10600027" y="505600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7" name="矩形 406"/>
                <p:cNvSpPr/>
                <p:nvPr/>
              </p:nvSpPr>
              <p:spPr>
                <a:xfrm>
                  <a:off x="10673257" y="505600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8" name="矩形 407"/>
                <p:cNvSpPr/>
                <p:nvPr/>
              </p:nvSpPr>
              <p:spPr>
                <a:xfrm>
                  <a:off x="10636642" y="5092855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9" name="矩形 408"/>
                <p:cNvSpPr/>
                <p:nvPr/>
              </p:nvSpPr>
              <p:spPr>
                <a:xfrm>
                  <a:off x="10709873" y="5092855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0" name="矩形 409"/>
                <p:cNvSpPr/>
                <p:nvPr/>
              </p:nvSpPr>
              <p:spPr>
                <a:xfrm>
                  <a:off x="10600027" y="5131963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1" name="矩形 410"/>
                <p:cNvSpPr/>
                <p:nvPr/>
              </p:nvSpPr>
              <p:spPr>
                <a:xfrm>
                  <a:off x="10673257" y="5131963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2" name="矩形 411"/>
                <p:cNvSpPr/>
                <p:nvPr/>
              </p:nvSpPr>
              <p:spPr>
                <a:xfrm>
                  <a:off x="10636642" y="5168812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3" name="矩形 412"/>
                <p:cNvSpPr/>
                <p:nvPr/>
              </p:nvSpPr>
              <p:spPr>
                <a:xfrm>
                  <a:off x="10709873" y="5168812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4" name="矩形 413"/>
                <p:cNvSpPr/>
                <p:nvPr/>
              </p:nvSpPr>
              <p:spPr>
                <a:xfrm>
                  <a:off x="10600027" y="5207920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5" name="矩形 414"/>
                <p:cNvSpPr/>
                <p:nvPr/>
              </p:nvSpPr>
              <p:spPr>
                <a:xfrm>
                  <a:off x="10673257" y="5207920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6" name="矩形 415"/>
                <p:cNvSpPr/>
                <p:nvPr/>
              </p:nvSpPr>
              <p:spPr>
                <a:xfrm>
                  <a:off x="10636642" y="5244769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7" name="矩形 416"/>
                <p:cNvSpPr/>
                <p:nvPr/>
              </p:nvSpPr>
              <p:spPr>
                <a:xfrm>
                  <a:off x="10709873" y="5244769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8" name="矩形 417"/>
                <p:cNvSpPr/>
                <p:nvPr/>
              </p:nvSpPr>
              <p:spPr>
                <a:xfrm>
                  <a:off x="10600027" y="528387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9" name="矩形 418"/>
                <p:cNvSpPr/>
                <p:nvPr/>
              </p:nvSpPr>
              <p:spPr>
                <a:xfrm>
                  <a:off x="10673257" y="528387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0" name="矩形 419"/>
                <p:cNvSpPr/>
                <p:nvPr/>
              </p:nvSpPr>
              <p:spPr>
                <a:xfrm>
                  <a:off x="10636642" y="532072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1" name="矩形 420"/>
                <p:cNvSpPr/>
                <p:nvPr/>
              </p:nvSpPr>
              <p:spPr>
                <a:xfrm>
                  <a:off x="10709873" y="532072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2" name="矩形 421"/>
                <p:cNvSpPr/>
                <p:nvPr/>
              </p:nvSpPr>
              <p:spPr>
                <a:xfrm>
                  <a:off x="10600027" y="5359834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3" name="矩形 422"/>
                <p:cNvSpPr/>
                <p:nvPr/>
              </p:nvSpPr>
              <p:spPr>
                <a:xfrm>
                  <a:off x="10673257" y="5359834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4" name="矩形 423"/>
                <p:cNvSpPr/>
                <p:nvPr/>
              </p:nvSpPr>
              <p:spPr>
                <a:xfrm>
                  <a:off x="10636642" y="5396683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5" name="矩形 424"/>
                <p:cNvSpPr/>
                <p:nvPr/>
              </p:nvSpPr>
              <p:spPr>
                <a:xfrm>
                  <a:off x="10709873" y="5396683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6" name="矩形 425"/>
                <p:cNvSpPr/>
                <p:nvPr/>
              </p:nvSpPr>
              <p:spPr>
                <a:xfrm>
                  <a:off x="10600027" y="5435791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7" name="矩形 426"/>
                <p:cNvSpPr/>
                <p:nvPr/>
              </p:nvSpPr>
              <p:spPr>
                <a:xfrm>
                  <a:off x="10673257" y="5435791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8" name="矩形 427"/>
                <p:cNvSpPr/>
                <p:nvPr/>
              </p:nvSpPr>
              <p:spPr>
                <a:xfrm>
                  <a:off x="10636642" y="5472640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9" name="矩形 428"/>
                <p:cNvSpPr/>
                <p:nvPr/>
              </p:nvSpPr>
              <p:spPr>
                <a:xfrm>
                  <a:off x="10709873" y="5472640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0" name="矩形 429"/>
                <p:cNvSpPr/>
                <p:nvPr/>
              </p:nvSpPr>
              <p:spPr>
                <a:xfrm>
                  <a:off x="10600027" y="5511748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1" name="矩形 430"/>
                <p:cNvSpPr/>
                <p:nvPr/>
              </p:nvSpPr>
              <p:spPr>
                <a:xfrm>
                  <a:off x="10673257" y="5511748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2" name="矩形 431"/>
                <p:cNvSpPr/>
                <p:nvPr/>
              </p:nvSpPr>
              <p:spPr>
                <a:xfrm>
                  <a:off x="10636642" y="554859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3" name="矩形 432"/>
                <p:cNvSpPr/>
                <p:nvPr/>
              </p:nvSpPr>
              <p:spPr>
                <a:xfrm>
                  <a:off x="10709873" y="554859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4" name="矩形 433"/>
                <p:cNvSpPr/>
                <p:nvPr/>
              </p:nvSpPr>
              <p:spPr>
                <a:xfrm>
                  <a:off x="10600027" y="558770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5" name="矩形 434"/>
                <p:cNvSpPr/>
                <p:nvPr/>
              </p:nvSpPr>
              <p:spPr>
                <a:xfrm>
                  <a:off x="10673257" y="5587707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6" name="矩形 435"/>
                <p:cNvSpPr/>
                <p:nvPr/>
              </p:nvSpPr>
              <p:spPr>
                <a:xfrm>
                  <a:off x="10636642" y="562455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7" name="矩形 436"/>
                <p:cNvSpPr/>
                <p:nvPr/>
              </p:nvSpPr>
              <p:spPr>
                <a:xfrm>
                  <a:off x="10709873" y="5624556"/>
                  <a:ext cx="36000" cy="36000"/>
                </a:xfrm>
                <a:prstGeom prst="rect">
                  <a:avLst/>
                </a:prstGeom>
                <a:solidFill>
                  <a:srgbClr val="C6F4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05" name="矩形 404"/>
              <p:cNvSpPr/>
              <p:nvPr/>
            </p:nvSpPr>
            <p:spPr>
              <a:xfrm>
                <a:off x="10947384" y="5230210"/>
                <a:ext cx="43200" cy="734778"/>
              </a:xfrm>
              <a:prstGeom prst="rect">
                <a:avLst/>
              </a:prstGeom>
              <a:solidFill>
                <a:srgbClr val="0CC5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18" name="组合 517"/>
          <p:cNvGrpSpPr/>
          <p:nvPr/>
        </p:nvGrpSpPr>
        <p:grpSpPr>
          <a:xfrm>
            <a:off x="7707080" y="2472546"/>
            <a:ext cx="2558353" cy="1277132"/>
            <a:chOff x="8043711" y="2819586"/>
            <a:chExt cx="1872154" cy="934581"/>
          </a:xfrm>
        </p:grpSpPr>
        <p:grpSp>
          <p:nvGrpSpPr>
            <p:cNvPr id="501" name="组合 500"/>
            <p:cNvGrpSpPr/>
            <p:nvPr/>
          </p:nvGrpSpPr>
          <p:grpSpPr>
            <a:xfrm>
              <a:off x="8043711" y="2819586"/>
              <a:ext cx="1872154" cy="934581"/>
              <a:chOff x="2312371" y="1972789"/>
              <a:chExt cx="1872154" cy="934581"/>
            </a:xfrm>
          </p:grpSpPr>
          <p:grpSp>
            <p:nvGrpSpPr>
              <p:cNvPr id="503" name="组合 502"/>
              <p:cNvGrpSpPr/>
              <p:nvPr/>
            </p:nvGrpSpPr>
            <p:grpSpPr>
              <a:xfrm>
                <a:off x="2312371" y="1972789"/>
                <a:ext cx="1872154" cy="468000"/>
                <a:chOff x="2312371" y="1972789"/>
                <a:chExt cx="1872154" cy="468000"/>
              </a:xfrm>
            </p:grpSpPr>
            <p:pic>
              <p:nvPicPr>
                <p:cNvPr id="509" name="图片 508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48473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510" name="图片 509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12371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511" name="图片 510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6525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512" name="图片 511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80422" y="1972789"/>
                  <a:ext cx="468000" cy="468000"/>
                </a:xfrm>
                <a:prstGeom prst="rect">
                  <a:avLst/>
                </a:prstGeom>
              </p:spPr>
            </p:pic>
          </p:grpSp>
          <p:grpSp>
            <p:nvGrpSpPr>
              <p:cNvPr id="504" name="组合 503"/>
              <p:cNvGrpSpPr/>
              <p:nvPr/>
            </p:nvGrpSpPr>
            <p:grpSpPr>
              <a:xfrm>
                <a:off x="2312371" y="2439370"/>
                <a:ext cx="1872154" cy="468000"/>
                <a:chOff x="2312371" y="1972789"/>
                <a:chExt cx="1872154" cy="468000"/>
              </a:xfrm>
            </p:grpSpPr>
            <p:pic>
              <p:nvPicPr>
                <p:cNvPr id="505" name="图片 504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248473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506" name="图片 50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312371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507" name="图片 50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6525" y="1972789"/>
                  <a:ext cx="468000" cy="468000"/>
                </a:xfrm>
                <a:prstGeom prst="rect">
                  <a:avLst/>
                </a:prstGeom>
              </p:spPr>
            </p:pic>
            <p:pic>
              <p:nvPicPr>
                <p:cNvPr id="508" name="图片 50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780422" y="1972789"/>
                  <a:ext cx="468000" cy="468000"/>
                </a:xfrm>
                <a:prstGeom prst="rect">
                  <a:avLst/>
                </a:prstGeom>
              </p:spPr>
            </p:pic>
          </p:grpSp>
        </p:grpSp>
        <p:pic>
          <p:nvPicPr>
            <p:cNvPr id="517" name="图片 51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2" t="37602" r="1852"/>
            <a:stretch>
              <a:fillRect/>
            </a:stretch>
          </p:blipFill>
          <p:spPr>
            <a:xfrm>
              <a:off x="8147788" y="2854876"/>
              <a:ext cx="1664000" cy="864000"/>
            </a:xfrm>
            <a:custGeom>
              <a:avLst/>
              <a:gdLst>
                <a:gd name="connsiteX0" fmla="*/ 112003 w 1664000"/>
                <a:gd name="connsiteY0" fmla="*/ 0 h 864000"/>
                <a:gd name="connsiteX1" fmla="*/ 1551997 w 1664000"/>
                <a:gd name="connsiteY1" fmla="*/ 0 h 864000"/>
                <a:gd name="connsiteX2" fmla="*/ 1653823 w 1664000"/>
                <a:gd name="connsiteY2" fmla="*/ 42178 h 864000"/>
                <a:gd name="connsiteX3" fmla="*/ 1664000 w 1664000"/>
                <a:gd name="connsiteY3" fmla="*/ 57273 h 864000"/>
                <a:gd name="connsiteX4" fmla="*/ 1664000 w 1664000"/>
                <a:gd name="connsiteY4" fmla="*/ 806728 h 864000"/>
                <a:gd name="connsiteX5" fmla="*/ 1653823 w 1664000"/>
                <a:gd name="connsiteY5" fmla="*/ 821823 h 864000"/>
                <a:gd name="connsiteX6" fmla="*/ 1551997 w 1664000"/>
                <a:gd name="connsiteY6" fmla="*/ 864000 h 864000"/>
                <a:gd name="connsiteX7" fmla="*/ 112003 w 1664000"/>
                <a:gd name="connsiteY7" fmla="*/ 864000 h 864000"/>
                <a:gd name="connsiteX8" fmla="*/ 10178 w 1664000"/>
                <a:gd name="connsiteY8" fmla="*/ 821823 h 864000"/>
                <a:gd name="connsiteX9" fmla="*/ 0 w 1664000"/>
                <a:gd name="connsiteY9" fmla="*/ 806728 h 864000"/>
                <a:gd name="connsiteX10" fmla="*/ 0 w 1664000"/>
                <a:gd name="connsiteY10" fmla="*/ 57273 h 864000"/>
                <a:gd name="connsiteX11" fmla="*/ 10178 w 1664000"/>
                <a:gd name="connsiteY11" fmla="*/ 42178 h 864000"/>
                <a:gd name="connsiteX12" fmla="*/ 112003 w 1664000"/>
                <a:gd name="connsiteY12" fmla="*/ 0 h 864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64000" h="864000">
                  <a:moveTo>
                    <a:pt x="112003" y="0"/>
                  </a:moveTo>
                  <a:lnTo>
                    <a:pt x="1551997" y="0"/>
                  </a:lnTo>
                  <a:cubicBezTo>
                    <a:pt x="1591763" y="0"/>
                    <a:pt x="1627763" y="16118"/>
                    <a:pt x="1653823" y="42178"/>
                  </a:cubicBezTo>
                  <a:lnTo>
                    <a:pt x="1664000" y="57273"/>
                  </a:lnTo>
                  <a:lnTo>
                    <a:pt x="1664000" y="806728"/>
                  </a:lnTo>
                  <a:lnTo>
                    <a:pt x="1653823" y="821823"/>
                  </a:lnTo>
                  <a:cubicBezTo>
                    <a:pt x="1627763" y="847882"/>
                    <a:pt x="1591763" y="864000"/>
                    <a:pt x="1551997" y="864000"/>
                  </a:cubicBezTo>
                  <a:lnTo>
                    <a:pt x="112003" y="864000"/>
                  </a:lnTo>
                  <a:cubicBezTo>
                    <a:pt x="72238" y="864000"/>
                    <a:pt x="36237" y="847882"/>
                    <a:pt x="10178" y="821823"/>
                  </a:cubicBezTo>
                  <a:lnTo>
                    <a:pt x="0" y="806728"/>
                  </a:lnTo>
                  <a:lnTo>
                    <a:pt x="0" y="57273"/>
                  </a:lnTo>
                  <a:lnTo>
                    <a:pt x="10178" y="42178"/>
                  </a:lnTo>
                  <a:cubicBezTo>
                    <a:pt x="36237" y="16118"/>
                    <a:pt x="72238" y="0"/>
                    <a:pt x="112003" y="0"/>
                  </a:cubicBezTo>
                  <a:close/>
                </a:path>
              </a:pathLst>
            </a:custGeom>
          </p:spPr>
        </p:pic>
      </p:grpSp>
      <p:sp>
        <p:nvSpPr>
          <p:cNvPr id="30" name="文本框 29"/>
          <p:cNvSpPr txBox="1"/>
          <p:nvPr/>
        </p:nvSpPr>
        <p:spPr>
          <a:xfrm>
            <a:off x="9964674" y="716598"/>
            <a:ext cx="1663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一级标题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562441" y="4835125"/>
            <a:ext cx="857819" cy="1064520"/>
            <a:chOff x="5453062" y="-884238"/>
            <a:chExt cx="5006976" cy="6213475"/>
          </a:xfrm>
        </p:grpSpPr>
        <p:sp>
          <p:nvSpPr>
            <p:cNvPr id="32" name="Freeform 5"/>
            <p:cNvSpPr>
              <a:spLocks noEditPoints="1"/>
            </p:cNvSpPr>
            <p:nvPr/>
          </p:nvSpPr>
          <p:spPr bwMode="auto">
            <a:xfrm>
              <a:off x="7769225" y="2909888"/>
              <a:ext cx="838200" cy="601663"/>
            </a:xfrm>
            <a:custGeom>
              <a:avLst/>
              <a:gdLst>
                <a:gd name="T0" fmla="*/ 99 w 223"/>
                <a:gd name="T1" fmla="*/ 0 h 160"/>
                <a:gd name="T2" fmla="*/ 105 w 223"/>
                <a:gd name="T3" fmla="*/ 160 h 160"/>
                <a:gd name="T4" fmla="*/ 99 w 223"/>
                <a:gd name="T5" fmla="*/ 0 h 160"/>
                <a:gd name="T6" fmla="*/ 106 w 223"/>
                <a:gd name="T7" fmla="*/ 18 h 160"/>
                <a:gd name="T8" fmla="*/ 102 w 223"/>
                <a:gd name="T9" fmla="*/ 141 h 160"/>
                <a:gd name="T10" fmla="*/ 106 w 223"/>
                <a:gd name="T11" fmla="*/ 1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160">
                  <a:moveTo>
                    <a:pt x="99" y="0"/>
                  </a:moveTo>
                  <a:cubicBezTo>
                    <a:pt x="223" y="0"/>
                    <a:pt x="206" y="160"/>
                    <a:pt x="105" y="160"/>
                  </a:cubicBezTo>
                  <a:cubicBezTo>
                    <a:pt x="2" y="160"/>
                    <a:pt x="0" y="0"/>
                    <a:pt x="99" y="0"/>
                  </a:cubicBezTo>
                  <a:close/>
                  <a:moveTo>
                    <a:pt x="106" y="18"/>
                  </a:moveTo>
                  <a:cubicBezTo>
                    <a:pt x="19" y="18"/>
                    <a:pt x="25" y="142"/>
                    <a:pt x="102" y="141"/>
                  </a:cubicBezTo>
                  <a:cubicBezTo>
                    <a:pt x="194" y="140"/>
                    <a:pt x="176" y="19"/>
                    <a:pt x="106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5453062" y="-884238"/>
              <a:ext cx="5006976" cy="6213475"/>
            </a:xfrm>
            <a:custGeom>
              <a:avLst/>
              <a:gdLst>
                <a:gd name="T0" fmla="*/ 936 w 1332"/>
                <a:gd name="T1" fmla="*/ 141 h 1654"/>
                <a:gd name="T2" fmla="*/ 1168 w 1332"/>
                <a:gd name="T3" fmla="*/ 444 h 1654"/>
                <a:gd name="T4" fmla="*/ 909 w 1332"/>
                <a:gd name="T5" fmla="*/ 894 h 1654"/>
                <a:gd name="T6" fmla="*/ 1201 w 1332"/>
                <a:gd name="T7" fmla="*/ 947 h 1654"/>
                <a:gd name="T8" fmla="*/ 1066 w 1332"/>
                <a:gd name="T9" fmla="*/ 1355 h 1654"/>
                <a:gd name="T10" fmla="*/ 552 w 1332"/>
                <a:gd name="T11" fmla="*/ 1393 h 1654"/>
                <a:gd name="T12" fmla="*/ 203 w 1332"/>
                <a:gd name="T13" fmla="*/ 1593 h 1654"/>
                <a:gd name="T14" fmla="*/ 225 w 1332"/>
                <a:gd name="T15" fmla="*/ 923 h 1654"/>
                <a:gd name="T16" fmla="*/ 271 w 1332"/>
                <a:gd name="T17" fmla="*/ 422 h 1654"/>
                <a:gd name="T18" fmla="*/ 756 w 1332"/>
                <a:gd name="T19" fmla="*/ 24 h 1654"/>
                <a:gd name="T20" fmla="*/ 418 w 1332"/>
                <a:gd name="T21" fmla="*/ 824 h 1654"/>
                <a:gd name="T22" fmla="*/ 298 w 1332"/>
                <a:gd name="T23" fmla="*/ 490 h 1654"/>
                <a:gd name="T24" fmla="*/ 288 w 1332"/>
                <a:gd name="T25" fmla="*/ 584 h 1654"/>
                <a:gd name="T26" fmla="*/ 815 w 1332"/>
                <a:gd name="T27" fmla="*/ 198 h 1654"/>
                <a:gd name="T28" fmla="*/ 685 w 1332"/>
                <a:gd name="T29" fmla="*/ 122 h 1654"/>
                <a:gd name="T30" fmla="*/ 685 w 1332"/>
                <a:gd name="T31" fmla="*/ 122 h 1654"/>
                <a:gd name="T32" fmla="*/ 1149 w 1332"/>
                <a:gd name="T33" fmla="*/ 311 h 1654"/>
                <a:gd name="T34" fmla="*/ 921 w 1332"/>
                <a:gd name="T35" fmla="*/ 428 h 1654"/>
                <a:gd name="T36" fmla="*/ 1040 w 1332"/>
                <a:gd name="T37" fmla="*/ 420 h 1654"/>
                <a:gd name="T38" fmla="*/ 909 w 1332"/>
                <a:gd name="T39" fmla="*/ 213 h 1654"/>
                <a:gd name="T40" fmla="*/ 767 w 1332"/>
                <a:gd name="T41" fmla="*/ 835 h 1654"/>
                <a:gd name="T42" fmla="*/ 699 w 1332"/>
                <a:gd name="T43" fmla="*/ 795 h 1654"/>
                <a:gd name="T44" fmla="*/ 989 w 1332"/>
                <a:gd name="T45" fmla="*/ 284 h 1654"/>
                <a:gd name="T46" fmla="*/ 713 w 1332"/>
                <a:gd name="T47" fmla="*/ 286 h 1654"/>
                <a:gd name="T48" fmla="*/ 469 w 1332"/>
                <a:gd name="T49" fmla="*/ 481 h 1654"/>
                <a:gd name="T50" fmla="*/ 450 w 1332"/>
                <a:gd name="T51" fmla="*/ 658 h 1654"/>
                <a:gd name="T52" fmla="*/ 455 w 1332"/>
                <a:gd name="T53" fmla="*/ 789 h 1654"/>
                <a:gd name="T54" fmla="*/ 810 w 1332"/>
                <a:gd name="T55" fmla="*/ 816 h 1654"/>
                <a:gd name="T56" fmla="*/ 660 w 1332"/>
                <a:gd name="T57" fmla="*/ 735 h 1654"/>
                <a:gd name="T58" fmla="*/ 882 w 1332"/>
                <a:gd name="T59" fmla="*/ 683 h 1654"/>
                <a:gd name="T60" fmla="*/ 838 w 1332"/>
                <a:gd name="T61" fmla="*/ 481 h 1654"/>
                <a:gd name="T62" fmla="*/ 809 w 1332"/>
                <a:gd name="T63" fmla="*/ 353 h 1654"/>
                <a:gd name="T64" fmla="*/ 447 w 1332"/>
                <a:gd name="T65" fmla="*/ 623 h 1654"/>
                <a:gd name="T66" fmla="*/ 549 w 1332"/>
                <a:gd name="T67" fmla="*/ 611 h 1654"/>
                <a:gd name="T68" fmla="*/ 641 w 1332"/>
                <a:gd name="T69" fmla="*/ 631 h 1654"/>
                <a:gd name="T70" fmla="*/ 831 w 1332"/>
                <a:gd name="T71" fmla="*/ 790 h 1654"/>
                <a:gd name="T72" fmla="*/ 861 w 1332"/>
                <a:gd name="T73" fmla="*/ 706 h 1654"/>
                <a:gd name="T74" fmla="*/ 641 w 1332"/>
                <a:gd name="T75" fmla="*/ 631 h 1654"/>
                <a:gd name="T76" fmla="*/ 889 w 1332"/>
                <a:gd name="T77" fmla="*/ 790 h 1654"/>
                <a:gd name="T78" fmla="*/ 525 w 1332"/>
                <a:gd name="T79" fmla="*/ 916 h 1654"/>
                <a:gd name="T80" fmla="*/ 582 w 1332"/>
                <a:gd name="T81" fmla="*/ 912 h 1654"/>
                <a:gd name="T82" fmla="*/ 582 w 1332"/>
                <a:gd name="T83" fmla="*/ 912 h 1654"/>
                <a:gd name="T84" fmla="*/ 672 w 1332"/>
                <a:gd name="T85" fmla="*/ 930 h 1654"/>
                <a:gd name="T86" fmla="*/ 419 w 1332"/>
                <a:gd name="T87" fmla="*/ 1211 h 1654"/>
                <a:gd name="T88" fmla="*/ 887 w 1332"/>
                <a:gd name="T89" fmla="*/ 1243 h 1654"/>
                <a:gd name="T90" fmla="*/ 881 w 1332"/>
                <a:gd name="T91" fmla="*/ 982 h 1654"/>
                <a:gd name="T92" fmla="*/ 714 w 1332"/>
                <a:gd name="T93" fmla="*/ 937 h 1654"/>
                <a:gd name="T94" fmla="*/ 794 w 1332"/>
                <a:gd name="T95" fmla="*/ 934 h 1654"/>
                <a:gd name="T96" fmla="*/ 981 w 1332"/>
                <a:gd name="T97" fmla="*/ 1116 h 1654"/>
                <a:gd name="T98" fmla="*/ 1163 w 1332"/>
                <a:gd name="T99" fmla="*/ 985 h 1654"/>
                <a:gd name="T100" fmla="*/ 212 w 1332"/>
                <a:gd name="T101" fmla="*/ 1007 h 1654"/>
                <a:gd name="T102" fmla="*/ 292 w 1332"/>
                <a:gd name="T103" fmla="*/ 1256 h 1654"/>
                <a:gd name="T104" fmla="*/ 350 w 1332"/>
                <a:gd name="T105" fmla="*/ 1062 h 1654"/>
                <a:gd name="T106" fmla="*/ 951 w 1332"/>
                <a:gd name="T107" fmla="*/ 1097 h 1654"/>
                <a:gd name="T108" fmla="*/ 1197 w 1332"/>
                <a:gd name="T109" fmla="*/ 1020 h 1654"/>
                <a:gd name="T110" fmla="*/ 1197 w 1332"/>
                <a:gd name="T111" fmla="*/ 1020 h 1654"/>
                <a:gd name="T112" fmla="*/ 446 w 1332"/>
                <a:gd name="T113" fmla="*/ 1271 h 1654"/>
                <a:gd name="T114" fmla="*/ 280 w 1332"/>
                <a:gd name="T115" fmla="*/ 1580 h 1654"/>
                <a:gd name="T116" fmla="*/ 268 w 1332"/>
                <a:gd name="T117" fmla="*/ 1328 h 1654"/>
                <a:gd name="T118" fmla="*/ 268 w 1332"/>
                <a:gd name="T119" fmla="*/ 1328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32" h="1654">
                  <a:moveTo>
                    <a:pt x="756" y="24"/>
                  </a:moveTo>
                  <a:cubicBezTo>
                    <a:pt x="796" y="43"/>
                    <a:pt x="853" y="88"/>
                    <a:pt x="877" y="176"/>
                  </a:cubicBezTo>
                  <a:cubicBezTo>
                    <a:pt x="895" y="158"/>
                    <a:pt x="899" y="149"/>
                    <a:pt x="936" y="141"/>
                  </a:cubicBezTo>
                  <a:cubicBezTo>
                    <a:pt x="978" y="82"/>
                    <a:pt x="1055" y="107"/>
                    <a:pt x="1081" y="133"/>
                  </a:cubicBezTo>
                  <a:cubicBezTo>
                    <a:pt x="1205" y="138"/>
                    <a:pt x="1239" y="223"/>
                    <a:pt x="1235" y="292"/>
                  </a:cubicBezTo>
                  <a:cubicBezTo>
                    <a:pt x="1230" y="364"/>
                    <a:pt x="1215" y="398"/>
                    <a:pt x="1168" y="444"/>
                  </a:cubicBezTo>
                  <a:cubicBezTo>
                    <a:pt x="1171" y="525"/>
                    <a:pt x="1103" y="538"/>
                    <a:pt x="1094" y="557"/>
                  </a:cubicBezTo>
                  <a:cubicBezTo>
                    <a:pt x="1086" y="575"/>
                    <a:pt x="1121" y="637"/>
                    <a:pt x="1029" y="710"/>
                  </a:cubicBezTo>
                  <a:cubicBezTo>
                    <a:pt x="1018" y="771"/>
                    <a:pt x="974" y="837"/>
                    <a:pt x="909" y="894"/>
                  </a:cubicBezTo>
                  <a:cubicBezTo>
                    <a:pt x="897" y="907"/>
                    <a:pt x="881" y="927"/>
                    <a:pt x="905" y="935"/>
                  </a:cubicBezTo>
                  <a:cubicBezTo>
                    <a:pt x="941" y="927"/>
                    <a:pt x="944" y="954"/>
                    <a:pt x="952" y="959"/>
                  </a:cubicBezTo>
                  <a:cubicBezTo>
                    <a:pt x="1025" y="831"/>
                    <a:pt x="1180" y="892"/>
                    <a:pt x="1201" y="947"/>
                  </a:cubicBezTo>
                  <a:cubicBezTo>
                    <a:pt x="1201" y="947"/>
                    <a:pt x="1201" y="969"/>
                    <a:pt x="1223" y="969"/>
                  </a:cubicBezTo>
                  <a:cubicBezTo>
                    <a:pt x="1265" y="969"/>
                    <a:pt x="1332" y="1074"/>
                    <a:pt x="1197" y="1239"/>
                  </a:cubicBezTo>
                  <a:cubicBezTo>
                    <a:pt x="1182" y="1317"/>
                    <a:pt x="1139" y="1388"/>
                    <a:pt x="1066" y="1355"/>
                  </a:cubicBezTo>
                  <a:cubicBezTo>
                    <a:pt x="1045" y="1343"/>
                    <a:pt x="1032" y="1350"/>
                    <a:pt x="1004" y="1351"/>
                  </a:cubicBezTo>
                  <a:cubicBezTo>
                    <a:pt x="936" y="1351"/>
                    <a:pt x="928" y="1286"/>
                    <a:pt x="895" y="1317"/>
                  </a:cubicBezTo>
                  <a:cubicBezTo>
                    <a:pt x="866" y="1338"/>
                    <a:pt x="787" y="1423"/>
                    <a:pt x="552" y="1393"/>
                  </a:cubicBezTo>
                  <a:cubicBezTo>
                    <a:pt x="535" y="1476"/>
                    <a:pt x="536" y="1502"/>
                    <a:pt x="498" y="1510"/>
                  </a:cubicBezTo>
                  <a:cubicBezTo>
                    <a:pt x="492" y="1563"/>
                    <a:pt x="466" y="1654"/>
                    <a:pt x="346" y="1651"/>
                  </a:cubicBezTo>
                  <a:cubicBezTo>
                    <a:pt x="256" y="1649"/>
                    <a:pt x="258" y="1598"/>
                    <a:pt x="203" y="1593"/>
                  </a:cubicBezTo>
                  <a:cubicBezTo>
                    <a:pt x="155" y="1571"/>
                    <a:pt x="155" y="1430"/>
                    <a:pt x="201" y="1330"/>
                  </a:cubicBezTo>
                  <a:cubicBezTo>
                    <a:pt x="0" y="1288"/>
                    <a:pt x="17" y="1030"/>
                    <a:pt x="131" y="1004"/>
                  </a:cubicBezTo>
                  <a:cubicBezTo>
                    <a:pt x="133" y="921"/>
                    <a:pt x="209" y="923"/>
                    <a:pt x="225" y="923"/>
                  </a:cubicBezTo>
                  <a:cubicBezTo>
                    <a:pt x="239" y="902"/>
                    <a:pt x="290" y="864"/>
                    <a:pt x="329" y="856"/>
                  </a:cubicBezTo>
                  <a:cubicBezTo>
                    <a:pt x="329" y="855"/>
                    <a:pt x="187" y="801"/>
                    <a:pt x="202" y="661"/>
                  </a:cubicBezTo>
                  <a:cubicBezTo>
                    <a:pt x="119" y="548"/>
                    <a:pt x="204" y="423"/>
                    <a:pt x="271" y="422"/>
                  </a:cubicBezTo>
                  <a:cubicBezTo>
                    <a:pt x="289" y="361"/>
                    <a:pt x="315" y="297"/>
                    <a:pt x="351" y="236"/>
                  </a:cubicBezTo>
                  <a:cubicBezTo>
                    <a:pt x="433" y="97"/>
                    <a:pt x="531" y="51"/>
                    <a:pt x="565" y="34"/>
                  </a:cubicBezTo>
                  <a:cubicBezTo>
                    <a:pt x="640" y="1"/>
                    <a:pt x="704" y="0"/>
                    <a:pt x="756" y="24"/>
                  </a:cubicBezTo>
                  <a:close/>
                  <a:moveTo>
                    <a:pt x="418" y="824"/>
                  </a:moveTo>
                  <a:cubicBezTo>
                    <a:pt x="408" y="833"/>
                    <a:pt x="470" y="835"/>
                    <a:pt x="467" y="827"/>
                  </a:cubicBezTo>
                  <a:cubicBezTo>
                    <a:pt x="462" y="810"/>
                    <a:pt x="440" y="805"/>
                    <a:pt x="418" y="824"/>
                  </a:cubicBezTo>
                  <a:close/>
                  <a:moveTo>
                    <a:pt x="777" y="86"/>
                  </a:moveTo>
                  <a:cubicBezTo>
                    <a:pt x="735" y="57"/>
                    <a:pt x="694" y="44"/>
                    <a:pt x="629" y="59"/>
                  </a:cubicBezTo>
                  <a:cubicBezTo>
                    <a:pt x="540" y="87"/>
                    <a:pt x="356" y="216"/>
                    <a:pt x="298" y="490"/>
                  </a:cubicBezTo>
                  <a:cubicBezTo>
                    <a:pt x="290" y="518"/>
                    <a:pt x="297" y="463"/>
                    <a:pt x="281" y="460"/>
                  </a:cubicBezTo>
                  <a:cubicBezTo>
                    <a:pt x="220" y="449"/>
                    <a:pt x="187" y="565"/>
                    <a:pt x="225" y="621"/>
                  </a:cubicBezTo>
                  <a:cubicBezTo>
                    <a:pt x="238" y="641"/>
                    <a:pt x="250" y="603"/>
                    <a:pt x="288" y="584"/>
                  </a:cubicBezTo>
                  <a:cubicBezTo>
                    <a:pt x="321" y="566"/>
                    <a:pt x="369" y="570"/>
                    <a:pt x="377" y="555"/>
                  </a:cubicBezTo>
                  <a:cubicBezTo>
                    <a:pt x="481" y="338"/>
                    <a:pt x="633" y="306"/>
                    <a:pt x="624" y="291"/>
                  </a:cubicBezTo>
                  <a:cubicBezTo>
                    <a:pt x="515" y="120"/>
                    <a:pt x="780" y="16"/>
                    <a:pt x="815" y="198"/>
                  </a:cubicBezTo>
                  <a:cubicBezTo>
                    <a:pt x="818" y="215"/>
                    <a:pt x="819" y="226"/>
                    <a:pt x="829" y="222"/>
                  </a:cubicBezTo>
                  <a:cubicBezTo>
                    <a:pt x="855" y="216"/>
                    <a:pt x="827" y="122"/>
                    <a:pt x="777" y="86"/>
                  </a:cubicBezTo>
                  <a:close/>
                  <a:moveTo>
                    <a:pt x="685" y="122"/>
                  </a:moveTo>
                  <a:cubicBezTo>
                    <a:pt x="625" y="147"/>
                    <a:pt x="586" y="214"/>
                    <a:pt x="644" y="286"/>
                  </a:cubicBezTo>
                  <a:cubicBezTo>
                    <a:pt x="720" y="276"/>
                    <a:pt x="805" y="233"/>
                    <a:pt x="807" y="227"/>
                  </a:cubicBezTo>
                  <a:cubicBezTo>
                    <a:pt x="801" y="138"/>
                    <a:pt x="738" y="103"/>
                    <a:pt x="685" y="122"/>
                  </a:cubicBezTo>
                  <a:close/>
                  <a:moveTo>
                    <a:pt x="986" y="168"/>
                  </a:moveTo>
                  <a:cubicBezTo>
                    <a:pt x="1042" y="156"/>
                    <a:pt x="1082" y="232"/>
                    <a:pt x="1074" y="283"/>
                  </a:cubicBezTo>
                  <a:cubicBezTo>
                    <a:pt x="1112" y="335"/>
                    <a:pt x="1158" y="291"/>
                    <a:pt x="1149" y="311"/>
                  </a:cubicBezTo>
                  <a:cubicBezTo>
                    <a:pt x="1127" y="358"/>
                    <a:pt x="1057" y="308"/>
                    <a:pt x="1044" y="325"/>
                  </a:cubicBezTo>
                  <a:cubicBezTo>
                    <a:pt x="1003" y="357"/>
                    <a:pt x="957" y="379"/>
                    <a:pt x="906" y="386"/>
                  </a:cubicBezTo>
                  <a:cubicBezTo>
                    <a:pt x="916" y="398"/>
                    <a:pt x="921" y="411"/>
                    <a:pt x="921" y="428"/>
                  </a:cubicBezTo>
                  <a:cubicBezTo>
                    <a:pt x="966" y="423"/>
                    <a:pt x="1022" y="422"/>
                    <a:pt x="1059" y="485"/>
                  </a:cubicBezTo>
                  <a:cubicBezTo>
                    <a:pt x="1102" y="506"/>
                    <a:pt x="1125" y="461"/>
                    <a:pt x="1114" y="436"/>
                  </a:cubicBezTo>
                  <a:cubicBezTo>
                    <a:pt x="1084" y="445"/>
                    <a:pt x="1049" y="438"/>
                    <a:pt x="1040" y="420"/>
                  </a:cubicBezTo>
                  <a:cubicBezTo>
                    <a:pt x="1228" y="460"/>
                    <a:pt x="1242" y="155"/>
                    <a:pt x="1055" y="173"/>
                  </a:cubicBezTo>
                  <a:cubicBezTo>
                    <a:pt x="1042" y="144"/>
                    <a:pt x="992" y="144"/>
                    <a:pt x="986" y="168"/>
                  </a:cubicBezTo>
                  <a:close/>
                  <a:moveTo>
                    <a:pt x="909" y="213"/>
                  </a:moveTo>
                  <a:cubicBezTo>
                    <a:pt x="948" y="203"/>
                    <a:pt x="1026" y="227"/>
                    <a:pt x="1039" y="238"/>
                  </a:cubicBezTo>
                  <a:cubicBezTo>
                    <a:pt x="1028" y="187"/>
                    <a:pt x="951" y="161"/>
                    <a:pt x="909" y="213"/>
                  </a:cubicBezTo>
                  <a:close/>
                  <a:moveTo>
                    <a:pt x="767" y="835"/>
                  </a:moveTo>
                  <a:cubicBezTo>
                    <a:pt x="799" y="828"/>
                    <a:pt x="795" y="800"/>
                    <a:pt x="788" y="797"/>
                  </a:cubicBezTo>
                  <a:cubicBezTo>
                    <a:pt x="780" y="793"/>
                    <a:pt x="751" y="792"/>
                    <a:pt x="769" y="829"/>
                  </a:cubicBezTo>
                  <a:cubicBezTo>
                    <a:pt x="745" y="805"/>
                    <a:pt x="703" y="784"/>
                    <a:pt x="699" y="795"/>
                  </a:cubicBezTo>
                  <a:cubicBezTo>
                    <a:pt x="673" y="869"/>
                    <a:pt x="740" y="887"/>
                    <a:pt x="767" y="835"/>
                  </a:cubicBezTo>
                  <a:close/>
                  <a:moveTo>
                    <a:pt x="681" y="415"/>
                  </a:moveTo>
                  <a:cubicBezTo>
                    <a:pt x="780" y="354"/>
                    <a:pt x="852" y="295"/>
                    <a:pt x="989" y="284"/>
                  </a:cubicBezTo>
                  <a:cubicBezTo>
                    <a:pt x="1002" y="283"/>
                    <a:pt x="1037" y="287"/>
                    <a:pt x="1040" y="273"/>
                  </a:cubicBezTo>
                  <a:cubicBezTo>
                    <a:pt x="1043" y="262"/>
                    <a:pt x="985" y="229"/>
                    <a:pt x="871" y="236"/>
                  </a:cubicBezTo>
                  <a:cubicBezTo>
                    <a:pt x="809" y="240"/>
                    <a:pt x="796" y="264"/>
                    <a:pt x="713" y="286"/>
                  </a:cubicBezTo>
                  <a:cubicBezTo>
                    <a:pt x="618" y="312"/>
                    <a:pt x="512" y="376"/>
                    <a:pt x="472" y="454"/>
                  </a:cubicBezTo>
                  <a:cubicBezTo>
                    <a:pt x="460" y="478"/>
                    <a:pt x="597" y="467"/>
                    <a:pt x="681" y="415"/>
                  </a:cubicBezTo>
                  <a:close/>
                  <a:moveTo>
                    <a:pt x="469" y="481"/>
                  </a:moveTo>
                  <a:cubicBezTo>
                    <a:pt x="500" y="587"/>
                    <a:pt x="554" y="556"/>
                    <a:pt x="563" y="599"/>
                  </a:cubicBezTo>
                  <a:cubicBezTo>
                    <a:pt x="571" y="632"/>
                    <a:pt x="547" y="629"/>
                    <a:pt x="541" y="639"/>
                  </a:cubicBezTo>
                  <a:cubicBezTo>
                    <a:pt x="546" y="680"/>
                    <a:pt x="502" y="723"/>
                    <a:pt x="450" y="658"/>
                  </a:cubicBezTo>
                  <a:cubicBezTo>
                    <a:pt x="429" y="632"/>
                    <a:pt x="409" y="602"/>
                    <a:pt x="377" y="589"/>
                  </a:cubicBezTo>
                  <a:cubicBezTo>
                    <a:pt x="326" y="570"/>
                    <a:pt x="273" y="604"/>
                    <a:pt x="261" y="626"/>
                  </a:cubicBezTo>
                  <a:cubicBezTo>
                    <a:pt x="196" y="747"/>
                    <a:pt x="359" y="854"/>
                    <a:pt x="455" y="789"/>
                  </a:cubicBezTo>
                  <a:cubicBezTo>
                    <a:pt x="474" y="776"/>
                    <a:pt x="565" y="910"/>
                    <a:pt x="678" y="908"/>
                  </a:cubicBezTo>
                  <a:cubicBezTo>
                    <a:pt x="731" y="907"/>
                    <a:pt x="782" y="897"/>
                    <a:pt x="817" y="864"/>
                  </a:cubicBezTo>
                  <a:cubicBezTo>
                    <a:pt x="836" y="844"/>
                    <a:pt x="879" y="795"/>
                    <a:pt x="810" y="816"/>
                  </a:cubicBezTo>
                  <a:cubicBezTo>
                    <a:pt x="788" y="823"/>
                    <a:pt x="801" y="851"/>
                    <a:pt x="769" y="860"/>
                  </a:cubicBezTo>
                  <a:cubicBezTo>
                    <a:pt x="754" y="866"/>
                    <a:pt x="742" y="893"/>
                    <a:pt x="711" y="883"/>
                  </a:cubicBezTo>
                  <a:cubicBezTo>
                    <a:pt x="652" y="860"/>
                    <a:pt x="701" y="760"/>
                    <a:pt x="660" y="735"/>
                  </a:cubicBezTo>
                  <a:cubicBezTo>
                    <a:pt x="619" y="710"/>
                    <a:pt x="593" y="633"/>
                    <a:pt x="621" y="600"/>
                  </a:cubicBezTo>
                  <a:cubicBezTo>
                    <a:pt x="644" y="578"/>
                    <a:pt x="719" y="651"/>
                    <a:pt x="769" y="646"/>
                  </a:cubicBezTo>
                  <a:cubicBezTo>
                    <a:pt x="819" y="641"/>
                    <a:pt x="846" y="677"/>
                    <a:pt x="882" y="683"/>
                  </a:cubicBezTo>
                  <a:cubicBezTo>
                    <a:pt x="1098" y="714"/>
                    <a:pt x="1073" y="510"/>
                    <a:pt x="993" y="473"/>
                  </a:cubicBezTo>
                  <a:cubicBezTo>
                    <a:pt x="936" y="449"/>
                    <a:pt x="871" y="460"/>
                    <a:pt x="822" y="506"/>
                  </a:cubicBezTo>
                  <a:cubicBezTo>
                    <a:pt x="822" y="500"/>
                    <a:pt x="838" y="487"/>
                    <a:pt x="838" y="481"/>
                  </a:cubicBezTo>
                  <a:cubicBezTo>
                    <a:pt x="825" y="458"/>
                    <a:pt x="807" y="407"/>
                    <a:pt x="833" y="387"/>
                  </a:cubicBezTo>
                  <a:cubicBezTo>
                    <a:pt x="857" y="374"/>
                    <a:pt x="861" y="449"/>
                    <a:pt x="889" y="444"/>
                  </a:cubicBezTo>
                  <a:cubicBezTo>
                    <a:pt x="898" y="442"/>
                    <a:pt x="868" y="311"/>
                    <a:pt x="809" y="353"/>
                  </a:cubicBezTo>
                  <a:cubicBezTo>
                    <a:pt x="775" y="378"/>
                    <a:pt x="594" y="511"/>
                    <a:pt x="469" y="481"/>
                  </a:cubicBezTo>
                  <a:close/>
                  <a:moveTo>
                    <a:pt x="402" y="544"/>
                  </a:moveTo>
                  <a:cubicBezTo>
                    <a:pt x="389" y="572"/>
                    <a:pt x="436" y="605"/>
                    <a:pt x="447" y="623"/>
                  </a:cubicBezTo>
                  <a:cubicBezTo>
                    <a:pt x="473" y="671"/>
                    <a:pt x="506" y="674"/>
                    <a:pt x="518" y="661"/>
                  </a:cubicBezTo>
                  <a:cubicBezTo>
                    <a:pt x="530" y="648"/>
                    <a:pt x="520" y="640"/>
                    <a:pt x="526" y="629"/>
                  </a:cubicBezTo>
                  <a:cubicBezTo>
                    <a:pt x="539" y="627"/>
                    <a:pt x="548" y="622"/>
                    <a:pt x="549" y="611"/>
                  </a:cubicBezTo>
                  <a:cubicBezTo>
                    <a:pt x="551" y="586"/>
                    <a:pt x="497" y="584"/>
                    <a:pt x="486" y="567"/>
                  </a:cubicBezTo>
                  <a:cubicBezTo>
                    <a:pt x="475" y="537"/>
                    <a:pt x="452" y="434"/>
                    <a:pt x="402" y="544"/>
                  </a:cubicBezTo>
                  <a:close/>
                  <a:moveTo>
                    <a:pt x="641" y="631"/>
                  </a:moveTo>
                  <a:cubicBezTo>
                    <a:pt x="629" y="725"/>
                    <a:pt x="683" y="698"/>
                    <a:pt x="688" y="723"/>
                  </a:cubicBezTo>
                  <a:cubicBezTo>
                    <a:pt x="704" y="803"/>
                    <a:pt x="770" y="786"/>
                    <a:pt x="780" y="775"/>
                  </a:cubicBezTo>
                  <a:cubicBezTo>
                    <a:pt x="790" y="765"/>
                    <a:pt x="815" y="790"/>
                    <a:pt x="831" y="790"/>
                  </a:cubicBezTo>
                  <a:cubicBezTo>
                    <a:pt x="857" y="790"/>
                    <a:pt x="865" y="768"/>
                    <a:pt x="879" y="768"/>
                  </a:cubicBezTo>
                  <a:cubicBezTo>
                    <a:pt x="948" y="768"/>
                    <a:pt x="961" y="734"/>
                    <a:pt x="946" y="710"/>
                  </a:cubicBezTo>
                  <a:cubicBezTo>
                    <a:pt x="921" y="703"/>
                    <a:pt x="911" y="720"/>
                    <a:pt x="861" y="706"/>
                  </a:cubicBezTo>
                  <a:cubicBezTo>
                    <a:pt x="843" y="700"/>
                    <a:pt x="822" y="679"/>
                    <a:pt x="802" y="672"/>
                  </a:cubicBezTo>
                  <a:cubicBezTo>
                    <a:pt x="776" y="663"/>
                    <a:pt x="745" y="669"/>
                    <a:pt x="719" y="663"/>
                  </a:cubicBezTo>
                  <a:cubicBezTo>
                    <a:pt x="694" y="656"/>
                    <a:pt x="642" y="612"/>
                    <a:pt x="641" y="631"/>
                  </a:cubicBezTo>
                  <a:close/>
                  <a:moveTo>
                    <a:pt x="825" y="889"/>
                  </a:moveTo>
                  <a:cubicBezTo>
                    <a:pt x="855" y="905"/>
                    <a:pt x="916" y="828"/>
                    <a:pt x="929" y="799"/>
                  </a:cubicBezTo>
                  <a:cubicBezTo>
                    <a:pt x="938" y="777"/>
                    <a:pt x="893" y="777"/>
                    <a:pt x="889" y="790"/>
                  </a:cubicBezTo>
                  <a:cubicBezTo>
                    <a:pt x="867" y="854"/>
                    <a:pt x="829" y="864"/>
                    <a:pt x="825" y="889"/>
                  </a:cubicBezTo>
                  <a:close/>
                  <a:moveTo>
                    <a:pt x="376" y="1001"/>
                  </a:moveTo>
                  <a:cubicBezTo>
                    <a:pt x="382" y="1009"/>
                    <a:pt x="498" y="938"/>
                    <a:pt x="525" y="916"/>
                  </a:cubicBezTo>
                  <a:cubicBezTo>
                    <a:pt x="572" y="877"/>
                    <a:pt x="389" y="831"/>
                    <a:pt x="283" y="939"/>
                  </a:cubicBezTo>
                  <a:cubicBezTo>
                    <a:pt x="334" y="959"/>
                    <a:pt x="362" y="982"/>
                    <a:pt x="376" y="1001"/>
                  </a:cubicBezTo>
                  <a:close/>
                  <a:moveTo>
                    <a:pt x="582" y="912"/>
                  </a:moveTo>
                  <a:cubicBezTo>
                    <a:pt x="568" y="898"/>
                    <a:pt x="542" y="950"/>
                    <a:pt x="460" y="989"/>
                  </a:cubicBezTo>
                  <a:cubicBezTo>
                    <a:pt x="436" y="1014"/>
                    <a:pt x="431" y="1047"/>
                    <a:pt x="408" y="1090"/>
                  </a:cubicBezTo>
                  <a:cubicBezTo>
                    <a:pt x="580" y="1180"/>
                    <a:pt x="633" y="997"/>
                    <a:pt x="582" y="912"/>
                  </a:cubicBezTo>
                  <a:close/>
                  <a:moveTo>
                    <a:pt x="836" y="974"/>
                  </a:moveTo>
                  <a:cubicBezTo>
                    <a:pt x="831" y="1001"/>
                    <a:pt x="764" y="1000"/>
                    <a:pt x="737" y="994"/>
                  </a:cubicBezTo>
                  <a:cubicBezTo>
                    <a:pt x="706" y="983"/>
                    <a:pt x="699" y="943"/>
                    <a:pt x="672" y="930"/>
                  </a:cubicBezTo>
                  <a:cubicBezTo>
                    <a:pt x="653" y="921"/>
                    <a:pt x="629" y="919"/>
                    <a:pt x="603" y="915"/>
                  </a:cubicBezTo>
                  <a:cubicBezTo>
                    <a:pt x="642" y="1002"/>
                    <a:pt x="609" y="1191"/>
                    <a:pt x="416" y="1114"/>
                  </a:cubicBezTo>
                  <a:cubicBezTo>
                    <a:pt x="427" y="1142"/>
                    <a:pt x="426" y="1173"/>
                    <a:pt x="419" y="1211"/>
                  </a:cubicBezTo>
                  <a:cubicBezTo>
                    <a:pt x="490" y="1291"/>
                    <a:pt x="507" y="1253"/>
                    <a:pt x="525" y="1280"/>
                  </a:cubicBezTo>
                  <a:cubicBezTo>
                    <a:pt x="531" y="1296"/>
                    <a:pt x="505" y="1339"/>
                    <a:pt x="574" y="1349"/>
                  </a:cubicBezTo>
                  <a:cubicBezTo>
                    <a:pt x="709" y="1367"/>
                    <a:pt x="828" y="1321"/>
                    <a:pt x="887" y="1243"/>
                  </a:cubicBezTo>
                  <a:cubicBezTo>
                    <a:pt x="908" y="1217"/>
                    <a:pt x="928" y="1180"/>
                    <a:pt x="924" y="1140"/>
                  </a:cubicBezTo>
                  <a:cubicBezTo>
                    <a:pt x="922" y="1125"/>
                    <a:pt x="907" y="1108"/>
                    <a:pt x="898" y="1092"/>
                  </a:cubicBezTo>
                  <a:cubicBezTo>
                    <a:pt x="882" y="1063"/>
                    <a:pt x="858" y="1018"/>
                    <a:pt x="881" y="982"/>
                  </a:cubicBezTo>
                  <a:cubicBezTo>
                    <a:pt x="858" y="953"/>
                    <a:pt x="839" y="932"/>
                    <a:pt x="806" y="911"/>
                  </a:cubicBezTo>
                  <a:cubicBezTo>
                    <a:pt x="805" y="933"/>
                    <a:pt x="839" y="953"/>
                    <a:pt x="836" y="974"/>
                  </a:cubicBezTo>
                  <a:close/>
                  <a:moveTo>
                    <a:pt x="714" y="937"/>
                  </a:moveTo>
                  <a:cubicBezTo>
                    <a:pt x="705" y="951"/>
                    <a:pt x="721" y="964"/>
                    <a:pt x="739" y="978"/>
                  </a:cubicBezTo>
                  <a:cubicBezTo>
                    <a:pt x="748" y="986"/>
                    <a:pt x="806" y="987"/>
                    <a:pt x="814" y="971"/>
                  </a:cubicBezTo>
                  <a:cubicBezTo>
                    <a:pt x="817" y="955"/>
                    <a:pt x="802" y="939"/>
                    <a:pt x="794" y="934"/>
                  </a:cubicBezTo>
                  <a:cubicBezTo>
                    <a:pt x="771" y="915"/>
                    <a:pt x="726" y="925"/>
                    <a:pt x="714" y="937"/>
                  </a:cubicBezTo>
                  <a:close/>
                  <a:moveTo>
                    <a:pt x="975" y="1044"/>
                  </a:moveTo>
                  <a:cubicBezTo>
                    <a:pt x="973" y="1053"/>
                    <a:pt x="990" y="1081"/>
                    <a:pt x="981" y="1116"/>
                  </a:cubicBezTo>
                  <a:cubicBezTo>
                    <a:pt x="972" y="1152"/>
                    <a:pt x="930" y="1240"/>
                    <a:pt x="947" y="1262"/>
                  </a:cubicBezTo>
                  <a:cubicBezTo>
                    <a:pt x="986" y="1311"/>
                    <a:pt x="1057" y="1301"/>
                    <a:pt x="1083" y="1262"/>
                  </a:cubicBezTo>
                  <a:cubicBezTo>
                    <a:pt x="1139" y="1160"/>
                    <a:pt x="1196" y="1037"/>
                    <a:pt x="1163" y="985"/>
                  </a:cubicBezTo>
                  <a:cubicBezTo>
                    <a:pt x="1139" y="949"/>
                    <a:pt x="1007" y="893"/>
                    <a:pt x="975" y="1044"/>
                  </a:cubicBezTo>
                  <a:close/>
                  <a:moveTo>
                    <a:pt x="175" y="1001"/>
                  </a:moveTo>
                  <a:cubicBezTo>
                    <a:pt x="173" y="1011"/>
                    <a:pt x="202" y="997"/>
                    <a:pt x="212" y="1007"/>
                  </a:cubicBezTo>
                  <a:cubicBezTo>
                    <a:pt x="226" y="1026"/>
                    <a:pt x="83" y="1002"/>
                    <a:pt x="92" y="1168"/>
                  </a:cubicBezTo>
                  <a:cubicBezTo>
                    <a:pt x="99" y="1260"/>
                    <a:pt x="257" y="1341"/>
                    <a:pt x="335" y="1255"/>
                  </a:cubicBezTo>
                  <a:cubicBezTo>
                    <a:pt x="312" y="1215"/>
                    <a:pt x="299" y="1275"/>
                    <a:pt x="292" y="1256"/>
                  </a:cubicBezTo>
                  <a:cubicBezTo>
                    <a:pt x="280" y="1226"/>
                    <a:pt x="350" y="1156"/>
                    <a:pt x="341" y="1197"/>
                  </a:cubicBezTo>
                  <a:cubicBezTo>
                    <a:pt x="338" y="1208"/>
                    <a:pt x="332" y="1212"/>
                    <a:pt x="329" y="1221"/>
                  </a:cubicBezTo>
                  <a:cubicBezTo>
                    <a:pt x="434" y="1242"/>
                    <a:pt x="399" y="1088"/>
                    <a:pt x="350" y="1062"/>
                  </a:cubicBezTo>
                  <a:cubicBezTo>
                    <a:pt x="329" y="1050"/>
                    <a:pt x="356" y="1044"/>
                    <a:pt x="378" y="1068"/>
                  </a:cubicBezTo>
                  <a:cubicBezTo>
                    <a:pt x="386" y="990"/>
                    <a:pt x="191" y="930"/>
                    <a:pt x="175" y="1001"/>
                  </a:cubicBezTo>
                  <a:close/>
                  <a:moveTo>
                    <a:pt x="951" y="1097"/>
                  </a:moveTo>
                  <a:cubicBezTo>
                    <a:pt x="957" y="1044"/>
                    <a:pt x="888" y="963"/>
                    <a:pt x="892" y="1017"/>
                  </a:cubicBezTo>
                  <a:cubicBezTo>
                    <a:pt x="906" y="1104"/>
                    <a:pt x="948" y="1113"/>
                    <a:pt x="951" y="1097"/>
                  </a:cubicBezTo>
                  <a:close/>
                  <a:moveTo>
                    <a:pt x="1197" y="1020"/>
                  </a:moveTo>
                  <a:cubicBezTo>
                    <a:pt x="1193" y="1073"/>
                    <a:pt x="1132" y="1228"/>
                    <a:pt x="1077" y="1294"/>
                  </a:cubicBezTo>
                  <a:cubicBezTo>
                    <a:pt x="1123" y="1330"/>
                    <a:pt x="1144" y="1229"/>
                    <a:pt x="1153" y="1210"/>
                  </a:cubicBezTo>
                  <a:cubicBezTo>
                    <a:pt x="1241" y="1131"/>
                    <a:pt x="1234" y="997"/>
                    <a:pt x="1197" y="1020"/>
                  </a:cubicBezTo>
                  <a:close/>
                  <a:moveTo>
                    <a:pt x="481" y="1291"/>
                  </a:moveTo>
                  <a:cubicBezTo>
                    <a:pt x="441" y="1286"/>
                    <a:pt x="450" y="1384"/>
                    <a:pt x="434" y="1395"/>
                  </a:cubicBezTo>
                  <a:cubicBezTo>
                    <a:pt x="429" y="1383"/>
                    <a:pt x="440" y="1288"/>
                    <a:pt x="446" y="1271"/>
                  </a:cubicBezTo>
                  <a:cubicBezTo>
                    <a:pt x="431" y="1249"/>
                    <a:pt x="411" y="1242"/>
                    <a:pt x="390" y="1247"/>
                  </a:cubicBezTo>
                  <a:cubicBezTo>
                    <a:pt x="377" y="1249"/>
                    <a:pt x="340" y="1305"/>
                    <a:pt x="292" y="1322"/>
                  </a:cubicBezTo>
                  <a:cubicBezTo>
                    <a:pt x="285" y="1337"/>
                    <a:pt x="227" y="1523"/>
                    <a:pt x="280" y="1580"/>
                  </a:cubicBezTo>
                  <a:cubicBezTo>
                    <a:pt x="346" y="1651"/>
                    <a:pt x="452" y="1597"/>
                    <a:pt x="448" y="1470"/>
                  </a:cubicBezTo>
                  <a:cubicBezTo>
                    <a:pt x="502" y="1471"/>
                    <a:pt x="504" y="1294"/>
                    <a:pt x="481" y="1291"/>
                  </a:cubicBezTo>
                  <a:close/>
                  <a:moveTo>
                    <a:pt x="268" y="1328"/>
                  </a:moveTo>
                  <a:cubicBezTo>
                    <a:pt x="260" y="1334"/>
                    <a:pt x="252" y="1335"/>
                    <a:pt x="246" y="1334"/>
                  </a:cubicBezTo>
                  <a:cubicBezTo>
                    <a:pt x="218" y="1355"/>
                    <a:pt x="183" y="1541"/>
                    <a:pt x="234" y="1558"/>
                  </a:cubicBezTo>
                  <a:cubicBezTo>
                    <a:pt x="245" y="1560"/>
                    <a:pt x="214" y="1470"/>
                    <a:pt x="268" y="13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6715125" y="1498600"/>
              <a:ext cx="293688" cy="476250"/>
            </a:xfrm>
            <a:custGeom>
              <a:avLst/>
              <a:gdLst>
                <a:gd name="T0" fmla="*/ 35 w 78"/>
                <a:gd name="T1" fmla="*/ 37 h 127"/>
                <a:gd name="T2" fmla="*/ 5 w 78"/>
                <a:gd name="T3" fmla="*/ 8 h 127"/>
                <a:gd name="T4" fmla="*/ 76 w 78"/>
                <a:gd name="T5" fmla="*/ 78 h 127"/>
                <a:gd name="T6" fmla="*/ 5 w 78"/>
                <a:gd name="T7" fmla="*/ 126 h 127"/>
                <a:gd name="T8" fmla="*/ 15 w 78"/>
                <a:gd name="T9" fmla="*/ 121 h 127"/>
                <a:gd name="T10" fmla="*/ 61 w 78"/>
                <a:gd name="T11" fmla="*/ 75 h 127"/>
                <a:gd name="T12" fmla="*/ 29 w 78"/>
                <a:gd name="T13" fmla="*/ 52 h 127"/>
                <a:gd name="T14" fmla="*/ 35 w 78"/>
                <a:gd name="T15" fmla="*/ 3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27">
                  <a:moveTo>
                    <a:pt x="35" y="37"/>
                  </a:moveTo>
                  <a:cubicBezTo>
                    <a:pt x="29" y="24"/>
                    <a:pt x="4" y="28"/>
                    <a:pt x="5" y="8"/>
                  </a:cubicBezTo>
                  <a:cubicBezTo>
                    <a:pt x="6" y="0"/>
                    <a:pt x="74" y="13"/>
                    <a:pt x="76" y="78"/>
                  </a:cubicBezTo>
                  <a:cubicBezTo>
                    <a:pt x="78" y="118"/>
                    <a:pt x="39" y="127"/>
                    <a:pt x="5" y="126"/>
                  </a:cubicBezTo>
                  <a:cubicBezTo>
                    <a:pt x="0" y="126"/>
                    <a:pt x="9" y="122"/>
                    <a:pt x="15" y="121"/>
                  </a:cubicBezTo>
                  <a:cubicBezTo>
                    <a:pt x="35" y="117"/>
                    <a:pt x="69" y="105"/>
                    <a:pt x="61" y="75"/>
                  </a:cubicBezTo>
                  <a:cubicBezTo>
                    <a:pt x="57" y="58"/>
                    <a:pt x="40" y="55"/>
                    <a:pt x="29" y="52"/>
                  </a:cubicBezTo>
                  <a:cubicBezTo>
                    <a:pt x="19" y="49"/>
                    <a:pt x="37" y="47"/>
                    <a:pt x="35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7997825" y="758825"/>
              <a:ext cx="277813" cy="533400"/>
            </a:xfrm>
            <a:custGeom>
              <a:avLst/>
              <a:gdLst>
                <a:gd name="T0" fmla="*/ 64 w 74"/>
                <a:gd name="T1" fmla="*/ 64 h 142"/>
                <a:gd name="T2" fmla="*/ 53 w 74"/>
                <a:gd name="T3" fmla="*/ 138 h 142"/>
                <a:gd name="T4" fmla="*/ 9 w 74"/>
                <a:gd name="T5" fmla="*/ 78 h 142"/>
                <a:gd name="T6" fmla="*/ 20 w 74"/>
                <a:gd name="T7" fmla="*/ 3 h 142"/>
                <a:gd name="T8" fmla="*/ 64 w 74"/>
                <a:gd name="T9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42">
                  <a:moveTo>
                    <a:pt x="64" y="64"/>
                  </a:moveTo>
                  <a:cubicBezTo>
                    <a:pt x="74" y="101"/>
                    <a:pt x="68" y="135"/>
                    <a:pt x="53" y="138"/>
                  </a:cubicBezTo>
                  <a:cubicBezTo>
                    <a:pt x="38" y="142"/>
                    <a:pt x="18" y="115"/>
                    <a:pt x="9" y="78"/>
                  </a:cubicBezTo>
                  <a:cubicBezTo>
                    <a:pt x="0" y="40"/>
                    <a:pt x="5" y="7"/>
                    <a:pt x="20" y="3"/>
                  </a:cubicBezTo>
                  <a:cubicBezTo>
                    <a:pt x="35" y="0"/>
                    <a:pt x="55" y="27"/>
                    <a:pt x="64" y="6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6915150" y="746125"/>
              <a:ext cx="609600" cy="901700"/>
            </a:xfrm>
            <a:custGeom>
              <a:avLst/>
              <a:gdLst>
                <a:gd name="T0" fmla="*/ 160 w 162"/>
                <a:gd name="T1" fmla="*/ 177 h 240"/>
                <a:gd name="T2" fmla="*/ 97 w 162"/>
                <a:gd name="T3" fmla="*/ 133 h 240"/>
                <a:gd name="T4" fmla="*/ 13 w 162"/>
                <a:gd name="T5" fmla="*/ 110 h 240"/>
                <a:gd name="T6" fmla="*/ 58 w 162"/>
                <a:gd name="T7" fmla="*/ 189 h 240"/>
                <a:gd name="T8" fmla="*/ 129 w 162"/>
                <a:gd name="T9" fmla="*/ 227 h 240"/>
                <a:gd name="T10" fmla="*/ 137 w 162"/>
                <a:gd name="T11" fmla="*/ 195 h 240"/>
                <a:gd name="T12" fmla="*/ 160 w 162"/>
                <a:gd name="T13" fmla="*/ 17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40">
                  <a:moveTo>
                    <a:pt x="160" y="177"/>
                  </a:moveTo>
                  <a:cubicBezTo>
                    <a:pt x="162" y="152"/>
                    <a:pt x="108" y="150"/>
                    <a:pt x="97" y="133"/>
                  </a:cubicBezTo>
                  <a:cubicBezTo>
                    <a:pt x="86" y="103"/>
                    <a:pt x="63" y="0"/>
                    <a:pt x="13" y="110"/>
                  </a:cubicBezTo>
                  <a:cubicBezTo>
                    <a:pt x="0" y="138"/>
                    <a:pt x="47" y="171"/>
                    <a:pt x="58" y="189"/>
                  </a:cubicBezTo>
                  <a:cubicBezTo>
                    <a:pt x="84" y="237"/>
                    <a:pt x="117" y="240"/>
                    <a:pt x="129" y="227"/>
                  </a:cubicBezTo>
                  <a:cubicBezTo>
                    <a:pt x="141" y="214"/>
                    <a:pt x="131" y="206"/>
                    <a:pt x="137" y="195"/>
                  </a:cubicBezTo>
                  <a:cubicBezTo>
                    <a:pt x="150" y="193"/>
                    <a:pt x="159" y="188"/>
                    <a:pt x="160" y="177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"/>
            <p:cNvSpPr>
              <a:spLocks noEditPoints="1"/>
            </p:cNvSpPr>
            <p:nvPr/>
          </p:nvSpPr>
          <p:spPr bwMode="auto">
            <a:xfrm>
              <a:off x="6189663" y="284163"/>
              <a:ext cx="3390900" cy="2251075"/>
            </a:xfrm>
            <a:custGeom>
              <a:avLst/>
              <a:gdLst>
                <a:gd name="T0" fmla="*/ 259 w 902"/>
                <a:gd name="T1" fmla="*/ 478 h 599"/>
                <a:gd name="T2" fmla="*/ 482 w 902"/>
                <a:gd name="T3" fmla="*/ 597 h 599"/>
                <a:gd name="T4" fmla="*/ 621 w 902"/>
                <a:gd name="T5" fmla="*/ 553 h 599"/>
                <a:gd name="T6" fmla="*/ 614 w 902"/>
                <a:gd name="T7" fmla="*/ 505 h 599"/>
                <a:gd name="T8" fmla="*/ 573 w 902"/>
                <a:gd name="T9" fmla="*/ 549 h 599"/>
                <a:gd name="T10" fmla="*/ 515 w 902"/>
                <a:gd name="T11" fmla="*/ 572 h 599"/>
                <a:gd name="T12" fmla="*/ 464 w 902"/>
                <a:gd name="T13" fmla="*/ 424 h 599"/>
                <a:gd name="T14" fmla="*/ 425 w 902"/>
                <a:gd name="T15" fmla="*/ 289 h 599"/>
                <a:gd name="T16" fmla="*/ 573 w 902"/>
                <a:gd name="T17" fmla="*/ 335 h 599"/>
                <a:gd name="T18" fmla="*/ 686 w 902"/>
                <a:gd name="T19" fmla="*/ 372 h 599"/>
                <a:gd name="T20" fmla="*/ 797 w 902"/>
                <a:gd name="T21" fmla="*/ 162 h 599"/>
                <a:gd name="T22" fmla="*/ 626 w 902"/>
                <a:gd name="T23" fmla="*/ 195 h 599"/>
                <a:gd name="T24" fmla="*/ 642 w 902"/>
                <a:gd name="T25" fmla="*/ 170 h 599"/>
                <a:gd name="T26" fmla="*/ 637 w 902"/>
                <a:gd name="T27" fmla="*/ 76 h 599"/>
                <a:gd name="T28" fmla="*/ 693 w 902"/>
                <a:gd name="T29" fmla="*/ 133 h 599"/>
                <a:gd name="T30" fmla="*/ 613 w 902"/>
                <a:gd name="T31" fmla="*/ 42 h 599"/>
                <a:gd name="T32" fmla="*/ 273 w 902"/>
                <a:gd name="T33" fmla="*/ 170 h 599"/>
                <a:gd name="T34" fmla="*/ 367 w 902"/>
                <a:gd name="T35" fmla="*/ 288 h 599"/>
                <a:gd name="T36" fmla="*/ 345 w 902"/>
                <a:gd name="T37" fmla="*/ 328 h 599"/>
                <a:gd name="T38" fmla="*/ 254 w 902"/>
                <a:gd name="T39" fmla="*/ 347 h 599"/>
                <a:gd name="T40" fmla="*/ 181 w 902"/>
                <a:gd name="T41" fmla="*/ 278 h 599"/>
                <a:gd name="T42" fmla="*/ 65 w 902"/>
                <a:gd name="T43" fmla="*/ 315 h 599"/>
                <a:gd name="T44" fmla="*/ 259 w 902"/>
                <a:gd name="T45" fmla="*/ 478 h 599"/>
                <a:gd name="T46" fmla="*/ 501 w 902"/>
                <a:gd name="T47" fmla="*/ 129 h 599"/>
                <a:gd name="T48" fmla="*/ 545 w 902"/>
                <a:gd name="T49" fmla="*/ 190 h 599"/>
                <a:gd name="T50" fmla="*/ 534 w 902"/>
                <a:gd name="T51" fmla="*/ 264 h 599"/>
                <a:gd name="T52" fmla="*/ 490 w 902"/>
                <a:gd name="T53" fmla="*/ 204 h 599"/>
                <a:gd name="T54" fmla="*/ 501 w 902"/>
                <a:gd name="T55" fmla="*/ 129 h 599"/>
                <a:gd name="T56" fmla="*/ 155 w 902"/>
                <a:gd name="T57" fmla="*/ 444 h 599"/>
                <a:gd name="T58" fmla="*/ 201 w 902"/>
                <a:gd name="T59" fmla="*/ 398 h 599"/>
                <a:gd name="T60" fmla="*/ 169 w 902"/>
                <a:gd name="T61" fmla="*/ 375 h 599"/>
                <a:gd name="T62" fmla="*/ 175 w 902"/>
                <a:gd name="T63" fmla="*/ 360 h 599"/>
                <a:gd name="T64" fmla="*/ 145 w 902"/>
                <a:gd name="T65" fmla="*/ 331 h 599"/>
                <a:gd name="T66" fmla="*/ 216 w 902"/>
                <a:gd name="T67" fmla="*/ 401 h 599"/>
                <a:gd name="T68" fmla="*/ 145 w 902"/>
                <a:gd name="T69" fmla="*/ 449 h 599"/>
                <a:gd name="T70" fmla="*/ 155 w 902"/>
                <a:gd name="T71" fmla="*/ 444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2" h="599">
                  <a:moveTo>
                    <a:pt x="259" y="478"/>
                  </a:moveTo>
                  <a:cubicBezTo>
                    <a:pt x="278" y="465"/>
                    <a:pt x="369" y="599"/>
                    <a:pt x="482" y="597"/>
                  </a:cubicBezTo>
                  <a:cubicBezTo>
                    <a:pt x="535" y="596"/>
                    <a:pt x="586" y="586"/>
                    <a:pt x="621" y="553"/>
                  </a:cubicBezTo>
                  <a:cubicBezTo>
                    <a:pt x="640" y="533"/>
                    <a:pt x="683" y="484"/>
                    <a:pt x="614" y="505"/>
                  </a:cubicBezTo>
                  <a:cubicBezTo>
                    <a:pt x="592" y="512"/>
                    <a:pt x="605" y="540"/>
                    <a:pt x="573" y="549"/>
                  </a:cubicBezTo>
                  <a:cubicBezTo>
                    <a:pt x="558" y="555"/>
                    <a:pt x="546" y="582"/>
                    <a:pt x="515" y="572"/>
                  </a:cubicBezTo>
                  <a:cubicBezTo>
                    <a:pt x="456" y="549"/>
                    <a:pt x="505" y="449"/>
                    <a:pt x="464" y="424"/>
                  </a:cubicBezTo>
                  <a:cubicBezTo>
                    <a:pt x="423" y="399"/>
                    <a:pt x="397" y="322"/>
                    <a:pt x="425" y="289"/>
                  </a:cubicBezTo>
                  <a:cubicBezTo>
                    <a:pt x="448" y="267"/>
                    <a:pt x="523" y="340"/>
                    <a:pt x="573" y="335"/>
                  </a:cubicBezTo>
                  <a:cubicBezTo>
                    <a:pt x="623" y="330"/>
                    <a:pt x="650" y="366"/>
                    <a:pt x="686" y="372"/>
                  </a:cubicBezTo>
                  <a:cubicBezTo>
                    <a:pt x="902" y="403"/>
                    <a:pt x="877" y="199"/>
                    <a:pt x="797" y="162"/>
                  </a:cubicBezTo>
                  <a:cubicBezTo>
                    <a:pt x="740" y="138"/>
                    <a:pt x="675" y="149"/>
                    <a:pt x="626" y="195"/>
                  </a:cubicBezTo>
                  <a:cubicBezTo>
                    <a:pt x="626" y="189"/>
                    <a:pt x="642" y="176"/>
                    <a:pt x="642" y="170"/>
                  </a:cubicBezTo>
                  <a:cubicBezTo>
                    <a:pt x="629" y="147"/>
                    <a:pt x="611" y="96"/>
                    <a:pt x="637" y="76"/>
                  </a:cubicBezTo>
                  <a:cubicBezTo>
                    <a:pt x="661" y="63"/>
                    <a:pt x="665" y="138"/>
                    <a:pt x="693" y="133"/>
                  </a:cubicBezTo>
                  <a:cubicBezTo>
                    <a:pt x="702" y="131"/>
                    <a:pt x="672" y="0"/>
                    <a:pt x="613" y="42"/>
                  </a:cubicBezTo>
                  <a:cubicBezTo>
                    <a:pt x="579" y="67"/>
                    <a:pt x="398" y="200"/>
                    <a:pt x="273" y="170"/>
                  </a:cubicBezTo>
                  <a:cubicBezTo>
                    <a:pt x="304" y="276"/>
                    <a:pt x="358" y="245"/>
                    <a:pt x="367" y="288"/>
                  </a:cubicBezTo>
                  <a:cubicBezTo>
                    <a:pt x="375" y="321"/>
                    <a:pt x="351" y="318"/>
                    <a:pt x="345" y="328"/>
                  </a:cubicBezTo>
                  <a:cubicBezTo>
                    <a:pt x="350" y="369"/>
                    <a:pt x="306" y="412"/>
                    <a:pt x="254" y="347"/>
                  </a:cubicBezTo>
                  <a:cubicBezTo>
                    <a:pt x="233" y="321"/>
                    <a:pt x="213" y="291"/>
                    <a:pt x="181" y="278"/>
                  </a:cubicBezTo>
                  <a:cubicBezTo>
                    <a:pt x="130" y="259"/>
                    <a:pt x="77" y="293"/>
                    <a:pt x="65" y="315"/>
                  </a:cubicBezTo>
                  <a:cubicBezTo>
                    <a:pt x="0" y="436"/>
                    <a:pt x="163" y="543"/>
                    <a:pt x="259" y="478"/>
                  </a:cubicBezTo>
                  <a:close/>
                  <a:moveTo>
                    <a:pt x="501" y="129"/>
                  </a:moveTo>
                  <a:cubicBezTo>
                    <a:pt x="516" y="126"/>
                    <a:pt x="536" y="153"/>
                    <a:pt x="545" y="190"/>
                  </a:cubicBezTo>
                  <a:cubicBezTo>
                    <a:pt x="555" y="227"/>
                    <a:pt x="549" y="261"/>
                    <a:pt x="534" y="264"/>
                  </a:cubicBezTo>
                  <a:cubicBezTo>
                    <a:pt x="519" y="268"/>
                    <a:pt x="499" y="241"/>
                    <a:pt x="490" y="204"/>
                  </a:cubicBezTo>
                  <a:cubicBezTo>
                    <a:pt x="481" y="166"/>
                    <a:pt x="486" y="133"/>
                    <a:pt x="501" y="129"/>
                  </a:cubicBezTo>
                  <a:close/>
                  <a:moveTo>
                    <a:pt x="155" y="444"/>
                  </a:moveTo>
                  <a:cubicBezTo>
                    <a:pt x="175" y="440"/>
                    <a:pt x="209" y="428"/>
                    <a:pt x="201" y="398"/>
                  </a:cubicBezTo>
                  <a:cubicBezTo>
                    <a:pt x="197" y="381"/>
                    <a:pt x="180" y="378"/>
                    <a:pt x="169" y="375"/>
                  </a:cubicBezTo>
                  <a:cubicBezTo>
                    <a:pt x="159" y="372"/>
                    <a:pt x="177" y="370"/>
                    <a:pt x="175" y="360"/>
                  </a:cubicBezTo>
                  <a:cubicBezTo>
                    <a:pt x="169" y="347"/>
                    <a:pt x="144" y="351"/>
                    <a:pt x="145" y="331"/>
                  </a:cubicBezTo>
                  <a:cubicBezTo>
                    <a:pt x="146" y="323"/>
                    <a:pt x="214" y="336"/>
                    <a:pt x="216" y="401"/>
                  </a:cubicBezTo>
                  <a:cubicBezTo>
                    <a:pt x="218" y="441"/>
                    <a:pt x="179" y="450"/>
                    <a:pt x="145" y="449"/>
                  </a:cubicBezTo>
                  <a:cubicBezTo>
                    <a:pt x="140" y="449"/>
                    <a:pt x="149" y="445"/>
                    <a:pt x="155" y="444"/>
                  </a:cubicBezTo>
                  <a:close/>
                </a:path>
              </a:pathLst>
            </a:custGeom>
            <a:solidFill>
              <a:srgbClr val="F2C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8948738" y="2470150"/>
              <a:ext cx="1000125" cy="1571625"/>
            </a:xfrm>
            <a:custGeom>
              <a:avLst/>
              <a:gdLst>
                <a:gd name="T0" fmla="*/ 17 w 266"/>
                <a:gd name="T1" fmla="*/ 369 h 418"/>
                <a:gd name="T2" fmla="*/ 153 w 266"/>
                <a:gd name="T3" fmla="*/ 369 h 418"/>
                <a:gd name="T4" fmla="*/ 233 w 266"/>
                <a:gd name="T5" fmla="*/ 92 h 418"/>
                <a:gd name="T6" fmla="*/ 45 w 266"/>
                <a:gd name="T7" fmla="*/ 151 h 418"/>
                <a:gd name="T8" fmla="*/ 51 w 266"/>
                <a:gd name="T9" fmla="*/ 223 h 418"/>
                <a:gd name="T10" fmla="*/ 17 w 266"/>
                <a:gd name="T11" fmla="*/ 36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418">
                  <a:moveTo>
                    <a:pt x="17" y="369"/>
                  </a:moveTo>
                  <a:cubicBezTo>
                    <a:pt x="56" y="418"/>
                    <a:pt x="127" y="408"/>
                    <a:pt x="153" y="369"/>
                  </a:cubicBezTo>
                  <a:cubicBezTo>
                    <a:pt x="209" y="267"/>
                    <a:pt x="266" y="144"/>
                    <a:pt x="233" y="92"/>
                  </a:cubicBezTo>
                  <a:cubicBezTo>
                    <a:pt x="209" y="56"/>
                    <a:pt x="77" y="0"/>
                    <a:pt x="45" y="151"/>
                  </a:cubicBezTo>
                  <a:cubicBezTo>
                    <a:pt x="43" y="160"/>
                    <a:pt x="60" y="188"/>
                    <a:pt x="51" y="223"/>
                  </a:cubicBezTo>
                  <a:cubicBezTo>
                    <a:pt x="42" y="259"/>
                    <a:pt x="0" y="347"/>
                    <a:pt x="17" y="369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6156325" y="-823913"/>
              <a:ext cx="2511425" cy="2347913"/>
            </a:xfrm>
            <a:custGeom>
              <a:avLst/>
              <a:gdLst>
                <a:gd name="T0" fmla="*/ 590 w 668"/>
                <a:gd name="T1" fmla="*/ 70 h 625"/>
                <a:gd name="T2" fmla="*/ 442 w 668"/>
                <a:gd name="T3" fmla="*/ 43 h 625"/>
                <a:gd name="T4" fmla="*/ 111 w 668"/>
                <a:gd name="T5" fmla="*/ 474 h 625"/>
                <a:gd name="T6" fmla="*/ 94 w 668"/>
                <a:gd name="T7" fmla="*/ 444 h 625"/>
                <a:gd name="T8" fmla="*/ 38 w 668"/>
                <a:gd name="T9" fmla="*/ 605 h 625"/>
                <a:gd name="T10" fmla="*/ 101 w 668"/>
                <a:gd name="T11" fmla="*/ 568 h 625"/>
                <a:gd name="T12" fmla="*/ 190 w 668"/>
                <a:gd name="T13" fmla="*/ 539 h 625"/>
                <a:gd name="T14" fmla="*/ 437 w 668"/>
                <a:gd name="T15" fmla="*/ 275 h 625"/>
                <a:gd name="T16" fmla="*/ 628 w 668"/>
                <a:gd name="T17" fmla="*/ 182 h 625"/>
                <a:gd name="T18" fmla="*/ 642 w 668"/>
                <a:gd name="T19" fmla="*/ 206 h 625"/>
                <a:gd name="T20" fmla="*/ 590 w 668"/>
                <a:gd name="T21" fmla="*/ 7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8" h="625">
                  <a:moveTo>
                    <a:pt x="590" y="70"/>
                  </a:moveTo>
                  <a:cubicBezTo>
                    <a:pt x="548" y="41"/>
                    <a:pt x="507" y="28"/>
                    <a:pt x="442" y="43"/>
                  </a:cubicBezTo>
                  <a:cubicBezTo>
                    <a:pt x="353" y="71"/>
                    <a:pt x="169" y="200"/>
                    <a:pt x="111" y="474"/>
                  </a:cubicBezTo>
                  <a:cubicBezTo>
                    <a:pt x="103" y="502"/>
                    <a:pt x="110" y="447"/>
                    <a:pt x="94" y="444"/>
                  </a:cubicBezTo>
                  <a:cubicBezTo>
                    <a:pt x="33" y="433"/>
                    <a:pt x="0" y="549"/>
                    <a:pt x="38" y="605"/>
                  </a:cubicBezTo>
                  <a:cubicBezTo>
                    <a:pt x="51" y="625"/>
                    <a:pt x="63" y="587"/>
                    <a:pt x="101" y="568"/>
                  </a:cubicBezTo>
                  <a:cubicBezTo>
                    <a:pt x="134" y="550"/>
                    <a:pt x="182" y="554"/>
                    <a:pt x="190" y="539"/>
                  </a:cubicBezTo>
                  <a:cubicBezTo>
                    <a:pt x="294" y="322"/>
                    <a:pt x="446" y="290"/>
                    <a:pt x="437" y="275"/>
                  </a:cubicBezTo>
                  <a:cubicBezTo>
                    <a:pt x="328" y="104"/>
                    <a:pt x="593" y="0"/>
                    <a:pt x="628" y="182"/>
                  </a:cubicBezTo>
                  <a:cubicBezTo>
                    <a:pt x="631" y="199"/>
                    <a:pt x="632" y="210"/>
                    <a:pt x="642" y="206"/>
                  </a:cubicBezTo>
                  <a:cubicBezTo>
                    <a:pt x="668" y="200"/>
                    <a:pt x="640" y="106"/>
                    <a:pt x="590" y="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8858250" y="-342900"/>
              <a:ext cx="1263650" cy="1360488"/>
            </a:xfrm>
            <a:custGeom>
              <a:avLst/>
              <a:gdLst>
                <a:gd name="T0" fmla="*/ 149 w 336"/>
                <a:gd name="T1" fmla="*/ 29 h 362"/>
                <a:gd name="T2" fmla="*/ 80 w 336"/>
                <a:gd name="T3" fmla="*/ 24 h 362"/>
                <a:gd name="T4" fmla="*/ 168 w 336"/>
                <a:gd name="T5" fmla="*/ 139 h 362"/>
                <a:gd name="T6" fmla="*/ 243 w 336"/>
                <a:gd name="T7" fmla="*/ 167 h 362"/>
                <a:gd name="T8" fmla="*/ 138 w 336"/>
                <a:gd name="T9" fmla="*/ 181 h 362"/>
                <a:gd name="T10" fmla="*/ 0 w 336"/>
                <a:gd name="T11" fmla="*/ 242 h 362"/>
                <a:gd name="T12" fmla="*/ 15 w 336"/>
                <a:gd name="T13" fmla="*/ 284 h 362"/>
                <a:gd name="T14" fmla="*/ 153 w 336"/>
                <a:gd name="T15" fmla="*/ 341 h 362"/>
                <a:gd name="T16" fmla="*/ 208 w 336"/>
                <a:gd name="T17" fmla="*/ 292 h 362"/>
                <a:gd name="T18" fmla="*/ 134 w 336"/>
                <a:gd name="T19" fmla="*/ 276 h 362"/>
                <a:gd name="T20" fmla="*/ 149 w 336"/>
                <a:gd name="T21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6" h="362">
                  <a:moveTo>
                    <a:pt x="149" y="29"/>
                  </a:moveTo>
                  <a:cubicBezTo>
                    <a:pt x="136" y="0"/>
                    <a:pt x="86" y="0"/>
                    <a:pt x="80" y="24"/>
                  </a:cubicBezTo>
                  <a:cubicBezTo>
                    <a:pt x="136" y="12"/>
                    <a:pt x="176" y="88"/>
                    <a:pt x="168" y="139"/>
                  </a:cubicBezTo>
                  <a:cubicBezTo>
                    <a:pt x="206" y="191"/>
                    <a:pt x="252" y="147"/>
                    <a:pt x="243" y="167"/>
                  </a:cubicBezTo>
                  <a:cubicBezTo>
                    <a:pt x="221" y="214"/>
                    <a:pt x="151" y="164"/>
                    <a:pt x="138" y="181"/>
                  </a:cubicBezTo>
                  <a:cubicBezTo>
                    <a:pt x="97" y="213"/>
                    <a:pt x="51" y="235"/>
                    <a:pt x="0" y="242"/>
                  </a:cubicBezTo>
                  <a:cubicBezTo>
                    <a:pt x="10" y="254"/>
                    <a:pt x="15" y="267"/>
                    <a:pt x="15" y="284"/>
                  </a:cubicBezTo>
                  <a:cubicBezTo>
                    <a:pt x="60" y="279"/>
                    <a:pt x="116" y="278"/>
                    <a:pt x="153" y="341"/>
                  </a:cubicBezTo>
                  <a:cubicBezTo>
                    <a:pt x="196" y="362"/>
                    <a:pt x="219" y="317"/>
                    <a:pt x="208" y="292"/>
                  </a:cubicBezTo>
                  <a:cubicBezTo>
                    <a:pt x="178" y="301"/>
                    <a:pt x="143" y="294"/>
                    <a:pt x="134" y="276"/>
                  </a:cubicBezTo>
                  <a:cubicBezTo>
                    <a:pt x="322" y="316"/>
                    <a:pt x="336" y="11"/>
                    <a:pt x="14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6140450" y="4105275"/>
              <a:ext cx="319088" cy="871538"/>
            </a:xfrm>
            <a:custGeom>
              <a:avLst/>
              <a:gdLst>
                <a:gd name="T0" fmla="*/ 63 w 85"/>
                <a:gd name="T1" fmla="*/ 6 h 232"/>
                <a:gd name="T2" fmla="*/ 51 w 85"/>
                <a:gd name="T3" fmla="*/ 230 h 232"/>
                <a:gd name="T4" fmla="*/ 85 w 85"/>
                <a:gd name="T5" fmla="*/ 0 h 232"/>
                <a:gd name="T6" fmla="*/ 63 w 85"/>
                <a:gd name="T7" fmla="*/ 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232">
                  <a:moveTo>
                    <a:pt x="63" y="6"/>
                  </a:moveTo>
                  <a:cubicBezTo>
                    <a:pt x="35" y="27"/>
                    <a:pt x="0" y="213"/>
                    <a:pt x="51" y="230"/>
                  </a:cubicBezTo>
                  <a:cubicBezTo>
                    <a:pt x="62" y="232"/>
                    <a:pt x="31" y="142"/>
                    <a:pt x="85" y="0"/>
                  </a:cubicBezTo>
                  <a:cubicBezTo>
                    <a:pt x="77" y="6"/>
                    <a:pt x="69" y="7"/>
                    <a:pt x="6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8869363" y="-279400"/>
              <a:ext cx="488950" cy="290513"/>
            </a:xfrm>
            <a:custGeom>
              <a:avLst/>
              <a:gdLst>
                <a:gd name="T0" fmla="*/ 0 w 130"/>
                <a:gd name="T1" fmla="*/ 52 h 77"/>
                <a:gd name="T2" fmla="*/ 130 w 130"/>
                <a:gd name="T3" fmla="*/ 77 h 77"/>
                <a:gd name="T4" fmla="*/ 0 w 130"/>
                <a:gd name="T5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7">
                  <a:moveTo>
                    <a:pt x="0" y="52"/>
                  </a:moveTo>
                  <a:cubicBezTo>
                    <a:pt x="39" y="42"/>
                    <a:pt x="117" y="66"/>
                    <a:pt x="130" y="77"/>
                  </a:cubicBezTo>
                  <a:cubicBezTo>
                    <a:pt x="119" y="26"/>
                    <a:pt x="42" y="0"/>
                    <a:pt x="0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6"/>
            <p:cNvSpPr>
              <a:spLocks noEditPoints="1"/>
            </p:cNvSpPr>
            <p:nvPr/>
          </p:nvSpPr>
          <p:spPr bwMode="auto">
            <a:xfrm>
              <a:off x="7654925" y="-496888"/>
              <a:ext cx="831850" cy="687388"/>
            </a:xfrm>
            <a:custGeom>
              <a:avLst/>
              <a:gdLst>
                <a:gd name="T0" fmla="*/ 221 w 221"/>
                <a:gd name="T1" fmla="*/ 124 h 183"/>
                <a:gd name="T2" fmla="*/ 99 w 221"/>
                <a:gd name="T3" fmla="*/ 19 h 183"/>
                <a:gd name="T4" fmla="*/ 58 w 221"/>
                <a:gd name="T5" fmla="*/ 183 h 183"/>
                <a:gd name="T6" fmla="*/ 221 w 221"/>
                <a:gd name="T7" fmla="*/ 124 h 183"/>
                <a:gd name="T8" fmla="*/ 178 w 221"/>
                <a:gd name="T9" fmla="*/ 138 h 183"/>
                <a:gd name="T10" fmla="*/ 153 w 221"/>
                <a:gd name="T11" fmla="*/ 97 h 183"/>
                <a:gd name="T12" fmla="*/ 135 w 221"/>
                <a:gd name="T13" fmla="*/ 133 h 183"/>
                <a:gd name="T14" fmla="*/ 98 w 221"/>
                <a:gd name="T15" fmla="*/ 111 h 183"/>
                <a:gd name="T16" fmla="*/ 105 w 221"/>
                <a:gd name="T17" fmla="*/ 156 h 183"/>
                <a:gd name="T18" fmla="*/ 68 w 221"/>
                <a:gd name="T19" fmla="*/ 154 h 183"/>
                <a:gd name="T20" fmla="*/ 78 w 221"/>
                <a:gd name="T21" fmla="*/ 55 h 183"/>
                <a:gd name="T22" fmla="*/ 125 w 221"/>
                <a:gd name="T23" fmla="*/ 84 h 183"/>
                <a:gd name="T24" fmla="*/ 143 w 221"/>
                <a:gd name="T25" fmla="*/ 35 h 183"/>
                <a:gd name="T26" fmla="*/ 200 w 221"/>
                <a:gd name="T27" fmla="*/ 118 h 183"/>
                <a:gd name="T28" fmla="*/ 178 w 221"/>
                <a:gd name="T29" fmla="*/ 13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1" h="183">
                  <a:moveTo>
                    <a:pt x="221" y="124"/>
                  </a:moveTo>
                  <a:cubicBezTo>
                    <a:pt x="215" y="35"/>
                    <a:pt x="152" y="0"/>
                    <a:pt x="99" y="19"/>
                  </a:cubicBezTo>
                  <a:cubicBezTo>
                    <a:pt x="39" y="44"/>
                    <a:pt x="0" y="111"/>
                    <a:pt x="58" y="183"/>
                  </a:cubicBezTo>
                  <a:cubicBezTo>
                    <a:pt x="134" y="173"/>
                    <a:pt x="219" y="130"/>
                    <a:pt x="221" y="124"/>
                  </a:cubicBezTo>
                  <a:close/>
                  <a:moveTo>
                    <a:pt x="178" y="138"/>
                  </a:moveTo>
                  <a:cubicBezTo>
                    <a:pt x="174" y="138"/>
                    <a:pt x="162" y="106"/>
                    <a:pt x="153" y="97"/>
                  </a:cubicBezTo>
                  <a:cubicBezTo>
                    <a:pt x="146" y="106"/>
                    <a:pt x="139" y="134"/>
                    <a:pt x="135" y="133"/>
                  </a:cubicBezTo>
                  <a:cubicBezTo>
                    <a:pt x="130" y="130"/>
                    <a:pt x="109" y="112"/>
                    <a:pt x="98" y="111"/>
                  </a:cubicBezTo>
                  <a:cubicBezTo>
                    <a:pt x="99" y="127"/>
                    <a:pt x="102" y="141"/>
                    <a:pt x="105" y="156"/>
                  </a:cubicBezTo>
                  <a:cubicBezTo>
                    <a:pt x="99" y="161"/>
                    <a:pt x="71" y="162"/>
                    <a:pt x="68" y="154"/>
                  </a:cubicBezTo>
                  <a:cubicBezTo>
                    <a:pt x="68" y="114"/>
                    <a:pt x="73" y="55"/>
                    <a:pt x="78" y="55"/>
                  </a:cubicBezTo>
                  <a:cubicBezTo>
                    <a:pt x="82" y="55"/>
                    <a:pt x="111" y="77"/>
                    <a:pt x="125" y="84"/>
                  </a:cubicBezTo>
                  <a:cubicBezTo>
                    <a:pt x="125" y="81"/>
                    <a:pt x="135" y="34"/>
                    <a:pt x="143" y="35"/>
                  </a:cubicBezTo>
                  <a:cubicBezTo>
                    <a:pt x="149" y="37"/>
                    <a:pt x="199" y="109"/>
                    <a:pt x="200" y="118"/>
                  </a:cubicBezTo>
                  <a:cubicBezTo>
                    <a:pt x="199" y="121"/>
                    <a:pt x="196" y="133"/>
                    <a:pt x="178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9501188" y="2862263"/>
              <a:ext cx="617538" cy="1250950"/>
            </a:xfrm>
            <a:custGeom>
              <a:avLst/>
              <a:gdLst>
                <a:gd name="T0" fmla="*/ 76 w 164"/>
                <a:gd name="T1" fmla="*/ 213 h 333"/>
                <a:gd name="T2" fmla="*/ 120 w 164"/>
                <a:gd name="T3" fmla="*/ 23 h 333"/>
                <a:gd name="T4" fmla="*/ 0 w 164"/>
                <a:gd name="T5" fmla="*/ 297 h 333"/>
                <a:gd name="T6" fmla="*/ 76 w 164"/>
                <a:gd name="T7" fmla="*/ 21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333">
                  <a:moveTo>
                    <a:pt x="76" y="213"/>
                  </a:moveTo>
                  <a:cubicBezTo>
                    <a:pt x="164" y="134"/>
                    <a:pt x="157" y="0"/>
                    <a:pt x="120" y="23"/>
                  </a:cubicBezTo>
                  <a:cubicBezTo>
                    <a:pt x="116" y="76"/>
                    <a:pt x="55" y="231"/>
                    <a:pt x="0" y="297"/>
                  </a:cubicBezTo>
                  <a:cubicBezTo>
                    <a:pt x="46" y="333"/>
                    <a:pt x="67" y="232"/>
                    <a:pt x="76" y="2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7181850" y="-23813"/>
              <a:ext cx="2192338" cy="936625"/>
            </a:xfrm>
            <a:custGeom>
              <a:avLst/>
              <a:gdLst>
                <a:gd name="T0" fmla="*/ 411 w 583"/>
                <a:gd name="T1" fmla="*/ 7 h 249"/>
                <a:gd name="T2" fmla="*/ 253 w 583"/>
                <a:gd name="T3" fmla="*/ 57 h 249"/>
                <a:gd name="T4" fmla="*/ 12 w 583"/>
                <a:gd name="T5" fmla="*/ 225 h 249"/>
                <a:gd name="T6" fmla="*/ 221 w 583"/>
                <a:gd name="T7" fmla="*/ 186 h 249"/>
                <a:gd name="T8" fmla="*/ 529 w 583"/>
                <a:gd name="T9" fmla="*/ 55 h 249"/>
                <a:gd name="T10" fmla="*/ 580 w 583"/>
                <a:gd name="T11" fmla="*/ 44 h 249"/>
                <a:gd name="T12" fmla="*/ 411 w 583"/>
                <a:gd name="T13" fmla="*/ 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249">
                  <a:moveTo>
                    <a:pt x="411" y="7"/>
                  </a:moveTo>
                  <a:cubicBezTo>
                    <a:pt x="349" y="11"/>
                    <a:pt x="336" y="35"/>
                    <a:pt x="253" y="57"/>
                  </a:cubicBezTo>
                  <a:cubicBezTo>
                    <a:pt x="158" y="83"/>
                    <a:pt x="52" y="147"/>
                    <a:pt x="12" y="225"/>
                  </a:cubicBezTo>
                  <a:cubicBezTo>
                    <a:pt x="0" y="249"/>
                    <a:pt x="137" y="238"/>
                    <a:pt x="221" y="186"/>
                  </a:cubicBezTo>
                  <a:cubicBezTo>
                    <a:pt x="320" y="125"/>
                    <a:pt x="392" y="66"/>
                    <a:pt x="529" y="55"/>
                  </a:cubicBezTo>
                  <a:cubicBezTo>
                    <a:pt x="542" y="54"/>
                    <a:pt x="577" y="58"/>
                    <a:pt x="580" y="44"/>
                  </a:cubicBezTo>
                  <a:cubicBezTo>
                    <a:pt x="583" y="33"/>
                    <a:pt x="525" y="0"/>
                    <a:pt x="411" y="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5764213" y="2609850"/>
              <a:ext cx="1320800" cy="1544638"/>
            </a:xfrm>
            <a:custGeom>
              <a:avLst/>
              <a:gdLst>
                <a:gd name="T0" fmla="*/ 9 w 351"/>
                <a:gd name="T1" fmla="*/ 238 h 411"/>
                <a:gd name="T2" fmla="*/ 252 w 351"/>
                <a:gd name="T3" fmla="*/ 325 h 411"/>
                <a:gd name="T4" fmla="*/ 209 w 351"/>
                <a:gd name="T5" fmla="*/ 326 h 411"/>
                <a:gd name="T6" fmla="*/ 258 w 351"/>
                <a:gd name="T7" fmla="*/ 267 h 411"/>
                <a:gd name="T8" fmla="*/ 246 w 351"/>
                <a:gd name="T9" fmla="*/ 291 h 411"/>
                <a:gd name="T10" fmla="*/ 267 w 351"/>
                <a:gd name="T11" fmla="*/ 132 h 411"/>
                <a:gd name="T12" fmla="*/ 295 w 351"/>
                <a:gd name="T13" fmla="*/ 138 h 411"/>
                <a:gd name="T14" fmla="*/ 92 w 351"/>
                <a:gd name="T15" fmla="*/ 71 h 411"/>
                <a:gd name="T16" fmla="*/ 129 w 351"/>
                <a:gd name="T17" fmla="*/ 77 h 411"/>
                <a:gd name="T18" fmla="*/ 9 w 351"/>
                <a:gd name="T19" fmla="*/ 238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1" h="411">
                  <a:moveTo>
                    <a:pt x="9" y="238"/>
                  </a:moveTo>
                  <a:cubicBezTo>
                    <a:pt x="16" y="330"/>
                    <a:pt x="174" y="411"/>
                    <a:pt x="252" y="325"/>
                  </a:cubicBezTo>
                  <a:cubicBezTo>
                    <a:pt x="229" y="285"/>
                    <a:pt x="216" y="345"/>
                    <a:pt x="209" y="326"/>
                  </a:cubicBezTo>
                  <a:cubicBezTo>
                    <a:pt x="197" y="296"/>
                    <a:pt x="267" y="226"/>
                    <a:pt x="258" y="267"/>
                  </a:cubicBezTo>
                  <a:cubicBezTo>
                    <a:pt x="255" y="278"/>
                    <a:pt x="249" y="282"/>
                    <a:pt x="246" y="291"/>
                  </a:cubicBezTo>
                  <a:cubicBezTo>
                    <a:pt x="351" y="312"/>
                    <a:pt x="316" y="158"/>
                    <a:pt x="267" y="132"/>
                  </a:cubicBezTo>
                  <a:cubicBezTo>
                    <a:pt x="246" y="120"/>
                    <a:pt x="273" y="114"/>
                    <a:pt x="295" y="138"/>
                  </a:cubicBezTo>
                  <a:cubicBezTo>
                    <a:pt x="303" y="60"/>
                    <a:pt x="108" y="0"/>
                    <a:pt x="92" y="71"/>
                  </a:cubicBezTo>
                  <a:cubicBezTo>
                    <a:pt x="90" y="81"/>
                    <a:pt x="119" y="67"/>
                    <a:pt x="129" y="77"/>
                  </a:cubicBezTo>
                  <a:cubicBezTo>
                    <a:pt x="143" y="96"/>
                    <a:pt x="0" y="72"/>
                    <a:pt x="9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986588" y="2139950"/>
              <a:ext cx="233363" cy="112713"/>
            </a:xfrm>
            <a:custGeom>
              <a:avLst/>
              <a:gdLst>
                <a:gd name="T0" fmla="*/ 10 w 62"/>
                <a:gd name="T1" fmla="*/ 19 h 30"/>
                <a:gd name="T2" fmla="*/ 59 w 62"/>
                <a:gd name="T3" fmla="*/ 22 h 30"/>
                <a:gd name="T4" fmla="*/ 10 w 62"/>
                <a:gd name="T5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0">
                  <a:moveTo>
                    <a:pt x="10" y="19"/>
                  </a:moveTo>
                  <a:cubicBezTo>
                    <a:pt x="0" y="28"/>
                    <a:pt x="62" y="30"/>
                    <a:pt x="59" y="22"/>
                  </a:cubicBezTo>
                  <a:cubicBezTo>
                    <a:pt x="54" y="5"/>
                    <a:pt x="32" y="0"/>
                    <a:pt x="10" y="19"/>
                  </a:cubicBezTo>
                  <a:close/>
                </a:path>
              </a:pathLst>
            </a:custGeom>
            <a:solidFill>
              <a:srgbClr val="57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1"/>
            <p:cNvSpPr>
              <a:spLocks/>
            </p:cNvSpPr>
            <p:nvPr/>
          </p:nvSpPr>
          <p:spPr bwMode="auto">
            <a:xfrm>
              <a:off x="7983538" y="2062163"/>
              <a:ext cx="473075" cy="385763"/>
            </a:xfrm>
            <a:custGeom>
              <a:avLst/>
              <a:gdLst>
                <a:gd name="T0" fmla="*/ 26 w 126"/>
                <a:gd name="T1" fmla="*/ 11 h 103"/>
                <a:gd name="T2" fmla="*/ 94 w 126"/>
                <a:gd name="T3" fmla="*/ 51 h 103"/>
                <a:gd name="T4" fmla="*/ 115 w 126"/>
                <a:gd name="T5" fmla="*/ 13 h 103"/>
                <a:gd name="T6" fmla="*/ 96 w 126"/>
                <a:gd name="T7" fmla="*/ 45 h 103"/>
                <a:gd name="T8" fmla="*/ 26 w 126"/>
                <a:gd name="T9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03">
                  <a:moveTo>
                    <a:pt x="26" y="11"/>
                  </a:moveTo>
                  <a:cubicBezTo>
                    <a:pt x="0" y="85"/>
                    <a:pt x="67" y="103"/>
                    <a:pt x="94" y="51"/>
                  </a:cubicBezTo>
                  <a:cubicBezTo>
                    <a:pt x="126" y="44"/>
                    <a:pt x="122" y="16"/>
                    <a:pt x="115" y="13"/>
                  </a:cubicBezTo>
                  <a:cubicBezTo>
                    <a:pt x="107" y="9"/>
                    <a:pt x="78" y="8"/>
                    <a:pt x="96" y="45"/>
                  </a:cubicBezTo>
                  <a:cubicBezTo>
                    <a:pt x="72" y="21"/>
                    <a:pt x="30" y="0"/>
                    <a:pt x="26" y="11"/>
                  </a:cubicBezTo>
                  <a:close/>
                </a:path>
              </a:pathLst>
            </a:custGeom>
            <a:solidFill>
              <a:srgbClr val="D92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6516688" y="2238375"/>
              <a:ext cx="1085850" cy="668338"/>
            </a:xfrm>
            <a:custGeom>
              <a:avLst/>
              <a:gdLst>
                <a:gd name="T0" fmla="*/ 93 w 289"/>
                <a:gd name="T1" fmla="*/ 170 h 178"/>
                <a:gd name="T2" fmla="*/ 242 w 289"/>
                <a:gd name="T3" fmla="*/ 85 h 178"/>
                <a:gd name="T4" fmla="*/ 0 w 289"/>
                <a:gd name="T5" fmla="*/ 108 h 178"/>
                <a:gd name="T6" fmla="*/ 93 w 289"/>
                <a:gd name="T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178">
                  <a:moveTo>
                    <a:pt x="93" y="170"/>
                  </a:moveTo>
                  <a:cubicBezTo>
                    <a:pt x="99" y="178"/>
                    <a:pt x="215" y="107"/>
                    <a:pt x="242" y="85"/>
                  </a:cubicBezTo>
                  <a:cubicBezTo>
                    <a:pt x="289" y="46"/>
                    <a:pt x="106" y="0"/>
                    <a:pt x="0" y="108"/>
                  </a:cubicBezTo>
                  <a:cubicBezTo>
                    <a:pt x="51" y="128"/>
                    <a:pt x="79" y="151"/>
                    <a:pt x="93" y="1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8858250" y="4029075"/>
              <a:ext cx="41275" cy="7938"/>
            </a:xfrm>
            <a:custGeom>
              <a:avLst/>
              <a:gdLst>
                <a:gd name="T0" fmla="*/ 0 w 11"/>
                <a:gd name="T1" fmla="*/ 2 h 2"/>
                <a:gd name="T2" fmla="*/ 11 w 11"/>
                <a:gd name="T3" fmla="*/ 2 h 2"/>
                <a:gd name="T4" fmla="*/ 0 w 1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">
                  <a:moveTo>
                    <a:pt x="0" y="2"/>
                  </a:moveTo>
                  <a:cubicBezTo>
                    <a:pt x="4" y="2"/>
                    <a:pt x="7" y="2"/>
                    <a:pt x="11" y="2"/>
                  </a:cubicBezTo>
                  <a:cubicBezTo>
                    <a:pt x="8" y="0"/>
                    <a:pt x="4" y="0"/>
                    <a:pt x="0" y="2"/>
                  </a:cubicBezTo>
                  <a:close/>
                </a:path>
              </a:pathLst>
            </a:custGeom>
            <a:solidFill>
              <a:srgbClr val="171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4"/>
            <p:cNvSpPr>
              <a:spLocks/>
            </p:cNvSpPr>
            <p:nvPr/>
          </p:nvSpPr>
          <p:spPr bwMode="auto">
            <a:xfrm>
              <a:off x="8791575" y="2733675"/>
              <a:ext cx="258763" cy="563563"/>
            </a:xfrm>
            <a:custGeom>
              <a:avLst/>
              <a:gdLst>
                <a:gd name="T0" fmla="*/ 4 w 69"/>
                <a:gd name="T1" fmla="*/ 54 h 150"/>
                <a:gd name="T2" fmla="*/ 63 w 69"/>
                <a:gd name="T3" fmla="*/ 134 h 150"/>
                <a:gd name="T4" fmla="*/ 4 w 69"/>
                <a:gd name="T5" fmla="*/ 5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150">
                  <a:moveTo>
                    <a:pt x="4" y="54"/>
                  </a:moveTo>
                  <a:cubicBezTo>
                    <a:pt x="18" y="141"/>
                    <a:pt x="60" y="150"/>
                    <a:pt x="63" y="134"/>
                  </a:cubicBezTo>
                  <a:cubicBezTo>
                    <a:pt x="69" y="81"/>
                    <a:pt x="0" y="0"/>
                    <a:pt x="4" y="54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5"/>
            <p:cNvSpPr>
              <a:spLocks/>
            </p:cNvSpPr>
            <p:nvPr/>
          </p:nvSpPr>
          <p:spPr bwMode="auto">
            <a:xfrm>
              <a:off x="6305550" y="3781425"/>
              <a:ext cx="1041400" cy="1536700"/>
            </a:xfrm>
            <a:custGeom>
              <a:avLst/>
              <a:gdLst>
                <a:gd name="T0" fmla="*/ 221 w 277"/>
                <a:gd name="T1" fmla="*/ 228 h 409"/>
                <a:gd name="T2" fmla="*/ 254 w 277"/>
                <a:gd name="T3" fmla="*/ 49 h 409"/>
                <a:gd name="T4" fmla="*/ 207 w 277"/>
                <a:gd name="T5" fmla="*/ 153 h 409"/>
                <a:gd name="T6" fmla="*/ 219 w 277"/>
                <a:gd name="T7" fmla="*/ 29 h 409"/>
                <a:gd name="T8" fmla="*/ 163 w 277"/>
                <a:gd name="T9" fmla="*/ 5 h 409"/>
                <a:gd name="T10" fmla="*/ 65 w 277"/>
                <a:gd name="T11" fmla="*/ 80 h 409"/>
                <a:gd name="T12" fmla="*/ 53 w 277"/>
                <a:gd name="T13" fmla="*/ 338 h 409"/>
                <a:gd name="T14" fmla="*/ 221 w 277"/>
                <a:gd name="T15" fmla="*/ 22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7" h="409">
                  <a:moveTo>
                    <a:pt x="221" y="228"/>
                  </a:moveTo>
                  <a:cubicBezTo>
                    <a:pt x="275" y="229"/>
                    <a:pt x="277" y="52"/>
                    <a:pt x="254" y="49"/>
                  </a:cubicBezTo>
                  <a:cubicBezTo>
                    <a:pt x="214" y="44"/>
                    <a:pt x="223" y="142"/>
                    <a:pt x="207" y="153"/>
                  </a:cubicBezTo>
                  <a:cubicBezTo>
                    <a:pt x="202" y="141"/>
                    <a:pt x="213" y="46"/>
                    <a:pt x="219" y="29"/>
                  </a:cubicBezTo>
                  <a:cubicBezTo>
                    <a:pt x="204" y="7"/>
                    <a:pt x="184" y="0"/>
                    <a:pt x="163" y="5"/>
                  </a:cubicBezTo>
                  <a:cubicBezTo>
                    <a:pt x="150" y="7"/>
                    <a:pt x="113" y="63"/>
                    <a:pt x="65" y="80"/>
                  </a:cubicBezTo>
                  <a:cubicBezTo>
                    <a:pt x="58" y="95"/>
                    <a:pt x="0" y="281"/>
                    <a:pt x="53" y="338"/>
                  </a:cubicBezTo>
                  <a:cubicBezTo>
                    <a:pt x="119" y="409"/>
                    <a:pt x="225" y="355"/>
                    <a:pt x="221" y="228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6"/>
            <p:cNvSpPr>
              <a:spLocks/>
            </p:cNvSpPr>
            <p:nvPr/>
          </p:nvSpPr>
          <p:spPr bwMode="auto">
            <a:xfrm>
              <a:off x="7816850" y="1416050"/>
              <a:ext cx="1249363" cy="717550"/>
            </a:xfrm>
            <a:custGeom>
              <a:avLst/>
              <a:gdLst>
                <a:gd name="T0" fmla="*/ 317 w 332"/>
                <a:gd name="T1" fmla="*/ 98 h 191"/>
                <a:gd name="T2" fmla="*/ 232 w 332"/>
                <a:gd name="T3" fmla="*/ 94 h 191"/>
                <a:gd name="T4" fmla="*/ 173 w 332"/>
                <a:gd name="T5" fmla="*/ 60 h 191"/>
                <a:gd name="T6" fmla="*/ 90 w 332"/>
                <a:gd name="T7" fmla="*/ 51 h 191"/>
                <a:gd name="T8" fmla="*/ 12 w 332"/>
                <a:gd name="T9" fmla="*/ 19 h 191"/>
                <a:gd name="T10" fmla="*/ 59 w 332"/>
                <a:gd name="T11" fmla="*/ 111 h 191"/>
                <a:gd name="T12" fmla="*/ 151 w 332"/>
                <a:gd name="T13" fmla="*/ 163 h 191"/>
                <a:gd name="T14" fmla="*/ 202 w 332"/>
                <a:gd name="T15" fmla="*/ 178 h 191"/>
                <a:gd name="T16" fmla="*/ 250 w 332"/>
                <a:gd name="T17" fmla="*/ 156 h 191"/>
                <a:gd name="T18" fmla="*/ 317 w 332"/>
                <a:gd name="T19" fmla="*/ 9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2" h="191">
                  <a:moveTo>
                    <a:pt x="317" y="98"/>
                  </a:moveTo>
                  <a:cubicBezTo>
                    <a:pt x="292" y="91"/>
                    <a:pt x="282" y="108"/>
                    <a:pt x="232" y="94"/>
                  </a:cubicBezTo>
                  <a:cubicBezTo>
                    <a:pt x="214" y="88"/>
                    <a:pt x="193" y="67"/>
                    <a:pt x="173" y="60"/>
                  </a:cubicBezTo>
                  <a:cubicBezTo>
                    <a:pt x="147" y="51"/>
                    <a:pt x="116" y="57"/>
                    <a:pt x="90" y="51"/>
                  </a:cubicBezTo>
                  <a:cubicBezTo>
                    <a:pt x="65" y="44"/>
                    <a:pt x="13" y="0"/>
                    <a:pt x="12" y="19"/>
                  </a:cubicBezTo>
                  <a:cubicBezTo>
                    <a:pt x="0" y="113"/>
                    <a:pt x="54" y="86"/>
                    <a:pt x="59" y="111"/>
                  </a:cubicBezTo>
                  <a:cubicBezTo>
                    <a:pt x="75" y="191"/>
                    <a:pt x="141" y="174"/>
                    <a:pt x="151" y="163"/>
                  </a:cubicBezTo>
                  <a:cubicBezTo>
                    <a:pt x="161" y="153"/>
                    <a:pt x="186" y="178"/>
                    <a:pt x="202" y="178"/>
                  </a:cubicBezTo>
                  <a:cubicBezTo>
                    <a:pt x="228" y="178"/>
                    <a:pt x="236" y="156"/>
                    <a:pt x="250" y="156"/>
                  </a:cubicBezTo>
                  <a:cubicBezTo>
                    <a:pt x="319" y="156"/>
                    <a:pt x="332" y="122"/>
                    <a:pt x="317" y="98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7"/>
            <p:cNvSpPr>
              <a:spLocks/>
            </p:cNvSpPr>
            <p:nvPr/>
          </p:nvSpPr>
          <p:spPr bwMode="auto">
            <a:xfrm>
              <a:off x="7840663" y="2978150"/>
              <a:ext cx="657225" cy="465138"/>
            </a:xfrm>
            <a:custGeom>
              <a:avLst/>
              <a:gdLst>
                <a:gd name="T0" fmla="*/ 83 w 175"/>
                <a:gd name="T1" fmla="*/ 123 h 124"/>
                <a:gd name="T2" fmla="*/ 87 w 175"/>
                <a:gd name="T3" fmla="*/ 0 h 124"/>
                <a:gd name="T4" fmla="*/ 83 w 175"/>
                <a:gd name="T5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" h="124">
                  <a:moveTo>
                    <a:pt x="83" y="123"/>
                  </a:moveTo>
                  <a:cubicBezTo>
                    <a:pt x="175" y="122"/>
                    <a:pt x="157" y="1"/>
                    <a:pt x="87" y="0"/>
                  </a:cubicBezTo>
                  <a:cubicBezTo>
                    <a:pt x="0" y="0"/>
                    <a:pt x="6" y="124"/>
                    <a:pt x="83" y="123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8"/>
            <p:cNvSpPr>
              <a:spLocks noEditPoints="1"/>
            </p:cNvSpPr>
            <p:nvPr/>
          </p:nvSpPr>
          <p:spPr bwMode="auto">
            <a:xfrm>
              <a:off x="7016750" y="2538413"/>
              <a:ext cx="1924050" cy="1712913"/>
            </a:xfrm>
            <a:custGeom>
              <a:avLst/>
              <a:gdLst>
                <a:gd name="T0" fmla="*/ 158 w 512"/>
                <a:gd name="T1" fmla="*/ 438 h 456"/>
                <a:gd name="T2" fmla="*/ 471 w 512"/>
                <a:gd name="T3" fmla="*/ 332 h 456"/>
                <a:gd name="T4" fmla="*/ 508 w 512"/>
                <a:gd name="T5" fmla="*/ 229 h 456"/>
                <a:gd name="T6" fmla="*/ 482 w 512"/>
                <a:gd name="T7" fmla="*/ 181 h 456"/>
                <a:gd name="T8" fmla="*/ 465 w 512"/>
                <a:gd name="T9" fmla="*/ 71 h 456"/>
                <a:gd name="T10" fmla="*/ 390 w 512"/>
                <a:gd name="T11" fmla="*/ 0 h 456"/>
                <a:gd name="T12" fmla="*/ 420 w 512"/>
                <a:gd name="T13" fmla="*/ 63 h 456"/>
                <a:gd name="T14" fmla="*/ 321 w 512"/>
                <a:gd name="T15" fmla="*/ 83 h 456"/>
                <a:gd name="T16" fmla="*/ 256 w 512"/>
                <a:gd name="T17" fmla="*/ 19 h 456"/>
                <a:gd name="T18" fmla="*/ 187 w 512"/>
                <a:gd name="T19" fmla="*/ 4 h 456"/>
                <a:gd name="T20" fmla="*/ 0 w 512"/>
                <a:gd name="T21" fmla="*/ 203 h 456"/>
                <a:gd name="T22" fmla="*/ 3 w 512"/>
                <a:gd name="T23" fmla="*/ 300 h 456"/>
                <a:gd name="T24" fmla="*/ 109 w 512"/>
                <a:gd name="T25" fmla="*/ 369 h 456"/>
                <a:gd name="T26" fmla="*/ 158 w 512"/>
                <a:gd name="T27" fmla="*/ 438 h 456"/>
                <a:gd name="T28" fmla="*/ 299 w 512"/>
                <a:gd name="T29" fmla="*/ 99 h 456"/>
                <a:gd name="T30" fmla="*/ 305 w 512"/>
                <a:gd name="T31" fmla="*/ 259 h 456"/>
                <a:gd name="T32" fmla="*/ 299 w 512"/>
                <a:gd name="T33" fmla="*/ 9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2" h="456">
                  <a:moveTo>
                    <a:pt x="158" y="438"/>
                  </a:moveTo>
                  <a:cubicBezTo>
                    <a:pt x="293" y="456"/>
                    <a:pt x="412" y="410"/>
                    <a:pt x="471" y="332"/>
                  </a:cubicBezTo>
                  <a:cubicBezTo>
                    <a:pt x="492" y="306"/>
                    <a:pt x="512" y="269"/>
                    <a:pt x="508" y="229"/>
                  </a:cubicBezTo>
                  <a:cubicBezTo>
                    <a:pt x="506" y="214"/>
                    <a:pt x="491" y="197"/>
                    <a:pt x="482" y="181"/>
                  </a:cubicBezTo>
                  <a:cubicBezTo>
                    <a:pt x="466" y="152"/>
                    <a:pt x="442" y="107"/>
                    <a:pt x="465" y="71"/>
                  </a:cubicBezTo>
                  <a:cubicBezTo>
                    <a:pt x="442" y="42"/>
                    <a:pt x="423" y="21"/>
                    <a:pt x="390" y="0"/>
                  </a:cubicBezTo>
                  <a:cubicBezTo>
                    <a:pt x="389" y="22"/>
                    <a:pt x="423" y="42"/>
                    <a:pt x="420" y="63"/>
                  </a:cubicBezTo>
                  <a:cubicBezTo>
                    <a:pt x="415" y="90"/>
                    <a:pt x="348" y="89"/>
                    <a:pt x="321" y="83"/>
                  </a:cubicBezTo>
                  <a:cubicBezTo>
                    <a:pt x="290" y="72"/>
                    <a:pt x="283" y="32"/>
                    <a:pt x="256" y="19"/>
                  </a:cubicBezTo>
                  <a:cubicBezTo>
                    <a:pt x="237" y="10"/>
                    <a:pt x="213" y="8"/>
                    <a:pt x="187" y="4"/>
                  </a:cubicBezTo>
                  <a:cubicBezTo>
                    <a:pt x="226" y="91"/>
                    <a:pt x="193" y="280"/>
                    <a:pt x="0" y="203"/>
                  </a:cubicBezTo>
                  <a:cubicBezTo>
                    <a:pt x="11" y="231"/>
                    <a:pt x="10" y="262"/>
                    <a:pt x="3" y="300"/>
                  </a:cubicBezTo>
                  <a:cubicBezTo>
                    <a:pt x="74" y="380"/>
                    <a:pt x="91" y="342"/>
                    <a:pt x="109" y="369"/>
                  </a:cubicBezTo>
                  <a:cubicBezTo>
                    <a:pt x="115" y="385"/>
                    <a:pt x="89" y="428"/>
                    <a:pt x="158" y="438"/>
                  </a:cubicBezTo>
                  <a:close/>
                  <a:moveTo>
                    <a:pt x="299" y="99"/>
                  </a:moveTo>
                  <a:cubicBezTo>
                    <a:pt x="423" y="99"/>
                    <a:pt x="406" y="259"/>
                    <a:pt x="305" y="259"/>
                  </a:cubicBezTo>
                  <a:cubicBezTo>
                    <a:pt x="202" y="259"/>
                    <a:pt x="200" y="99"/>
                    <a:pt x="299" y="99"/>
                  </a:cubicBezTo>
                  <a:close/>
                </a:path>
              </a:pathLst>
            </a:custGeom>
            <a:solidFill>
              <a:srgbClr val="004F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9"/>
            <p:cNvSpPr>
              <a:spLocks/>
            </p:cNvSpPr>
            <p:nvPr/>
          </p:nvSpPr>
          <p:spPr bwMode="auto">
            <a:xfrm>
              <a:off x="8102600" y="2554288"/>
              <a:ext cx="422275" cy="269875"/>
            </a:xfrm>
            <a:custGeom>
              <a:avLst/>
              <a:gdLst>
                <a:gd name="T0" fmla="*/ 34 w 112"/>
                <a:gd name="T1" fmla="*/ 63 h 72"/>
                <a:gd name="T2" fmla="*/ 109 w 112"/>
                <a:gd name="T3" fmla="*/ 56 h 72"/>
                <a:gd name="T4" fmla="*/ 89 w 112"/>
                <a:gd name="T5" fmla="*/ 19 h 72"/>
                <a:gd name="T6" fmla="*/ 9 w 112"/>
                <a:gd name="T7" fmla="*/ 22 h 72"/>
                <a:gd name="T8" fmla="*/ 34 w 112"/>
                <a:gd name="T9" fmla="*/ 6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72">
                  <a:moveTo>
                    <a:pt x="34" y="63"/>
                  </a:moveTo>
                  <a:cubicBezTo>
                    <a:pt x="43" y="71"/>
                    <a:pt x="101" y="72"/>
                    <a:pt x="109" y="56"/>
                  </a:cubicBezTo>
                  <a:cubicBezTo>
                    <a:pt x="112" y="40"/>
                    <a:pt x="97" y="24"/>
                    <a:pt x="89" y="19"/>
                  </a:cubicBezTo>
                  <a:cubicBezTo>
                    <a:pt x="66" y="0"/>
                    <a:pt x="21" y="10"/>
                    <a:pt x="9" y="22"/>
                  </a:cubicBezTo>
                  <a:cubicBezTo>
                    <a:pt x="0" y="36"/>
                    <a:pt x="16" y="49"/>
                    <a:pt x="34" y="6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6986588" y="2489200"/>
              <a:ext cx="846138" cy="1060450"/>
            </a:xfrm>
            <a:custGeom>
              <a:avLst/>
              <a:gdLst>
                <a:gd name="T0" fmla="*/ 174 w 225"/>
                <a:gd name="T1" fmla="*/ 14 h 282"/>
                <a:gd name="T2" fmla="*/ 52 w 225"/>
                <a:gd name="T3" fmla="*/ 91 h 282"/>
                <a:gd name="T4" fmla="*/ 0 w 225"/>
                <a:gd name="T5" fmla="*/ 192 h 282"/>
                <a:gd name="T6" fmla="*/ 174 w 225"/>
                <a:gd name="T7" fmla="*/ 1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282">
                  <a:moveTo>
                    <a:pt x="174" y="14"/>
                  </a:moveTo>
                  <a:cubicBezTo>
                    <a:pt x="160" y="0"/>
                    <a:pt x="134" y="52"/>
                    <a:pt x="52" y="91"/>
                  </a:cubicBezTo>
                  <a:cubicBezTo>
                    <a:pt x="28" y="116"/>
                    <a:pt x="23" y="149"/>
                    <a:pt x="0" y="192"/>
                  </a:cubicBezTo>
                  <a:cubicBezTo>
                    <a:pt x="172" y="282"/>
                    <a:pt x="225" y="99"/>
                    <a:pt x="174" y="1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8553450" y="2035175"/>
              <a:ext cx="425450" cy="481013"/>
            </a:xfrm>
            <a:custGeom>
              <a:avLst/>
              <a:gdLst>
                <a:gd name="T0" fmla="*/ 64 w 113"/>
                <a:gd name="T1" fmla="*/ 13 h 128"/>
                <a:gd name="T2" fmla="*/ 0 w 113"/>
                <a:gd name="T3" fmla="*/ 112 h 128"/>
                <a:gd name="T4" fmla="*/ 104 w 113"/>
                <a:gd name="T5" fmla="*/ 22 h 128"/>
                <a:gd name="T6" fmla="*/ 64 w 113"/>
                <a:gd name="T7" fmla="*/ 1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128">
                  <a:moveTo>
                    <a:pt x="64" y="13"/>
                  </a:moveTo>
                  <a:cubicBezTo>
                    <a:pt x="42" y="77"/>
                    <a:pt x="4" y="87"/>
                    <a:pt x="0" y="112"/>
                  </a:cubicBezTo>
                  <a:cubicBezTo>
                    <a:pt x="30" y="128"/>
                    <a:pt x="91" y="51"/>
                    <a:pt x="104" y="22"/>
                  </a:cubicBezTo>
                  <a:cubicBezTo>
                    <a:pt x="113" y="0"/>
                    <a:pt x="68" y="0"/>
                    <a:pt x="64" y="1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7912100" y="-368300"/>
              <a:ext cx="495300" cy="481013"/>
            </a:xfrm>
            <a:custGeom>
              <a:avLst/>
              <a:gdLst>
                <a:gd name="T0" fmla="*/ 67 w 132"/>
                <a:gd name="T1" fmla="*/ 99 h 128"/>
                <a:gd name="T2" fmla="*/ 30 w 132"/>
                <a:gd name="T3" fmla="*/ 77 h 128"/>
                <a:gd name="T4" fmla="*/ 37 w 132"/>
                <a:gd name="T5" fmla="*/ 122 h 128"/>
                <a:gd name="T6" fmla="*/ 0 w 132"/>
                <a:gd name="T7" fmla="*/ 120 h 128"/>
                <a:gd name="T8" fmla="*/ 10 w 132"/>
                <a:gd name="T9" fmla="*/ 21 h 128"/>
                <a:gd name="T10" fmla="*/ 57 w 132"/>
                <a:gd name="T11" fmla="*/ 50 h 128"/>
                <a:gd name="T12" fmla="*/ 75 w 132"/>
                <a:gd name="T13" fmla="*/ 1 h 128"/>
                <a:gd name="T14" fmla="*/ 132 w 132"/>
                <a:gd name="T15" fmla="*/ 84 h 128"/>
                <a:gd name="T16" fmla="*/ 110 w 132"/>
                <a:gd name="T17" fmla="*/ 104 h 128"/>
                <a:gd name="T18" fmla="*/ 85 w 132"/>
                <a:gd name="T19" fmla="*/ 63 h 128"/>
                <a:gd name="T20" fmla="*/ 67 w 132"/>
                <a:gd name="T21" fmla="*/ 9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128">
                  <a:moveTo>
                    <a:pt x="67" y="99"/>
                  </a:moveTo>
                  <a:cubicBezTo>
                    <a:pt x="62" y="96"/>
                    <a:pt x="41" y="78"/>
                    <a:pt x="30" y="77"/>
                  </a:cubicBezTo>
                  <a:cubicBezTo>
                    <a:pt x="31" y="93"/>
                    <a:pt x="34" y="107"/>
                    <a:pt x="37" y="122"/>
                  </a:cubicBezTo>
                  <a:cubicBezTo>
                    <a:pt x="31" y="127"/>
                    <a:pt x="3" y="128"/>
                    <a:pt x="0" y="120"/>
                  </a:cubicBezTo>
                  <a:cubicBezTo>
                    <a:pt x="0" y="80"/>
                    <a:pt x="5" y="21"/>
                    <a:pt x="10" y="21"/>
                  </a:cubicBezTo>
                  <a:cubicBezTo>
                    <a:pt x="14" y="21"/>
                    <a:pt x="43" y="43"/>
                    <a:pt x="57" y="50"/>
                  </a:cubicBezTo>
                  <a:cubicBezTo>
                    <a:pt x="57" y="47"/>
                    <a:pt x="67" y="0"/>
                    <a:pt x="75" y="1"/>
                  </a:cubicBezTo>
                  <a:cubicBezTo>
                    <a:pt x="81" y="3"/>
                    <a:pt x="131" y="75"/>
                    <a:pt x="132" y="84"/>
                  </a:cubicBezTo>
                  <a:cubicBezTo>
                    <a:pt x="131" y="87"/>
                    <a:pt x="128" y="99"/>
                    <a:pt x="110" y="104"/>
                  </a:cubicBezTo>
                  <a:cubicBezTo>
                    <a:pt x="106" y="104"/>
                    <a:pt x="94" y="72"/>
                    <a:pt x="85" y="63"/>
                  </a:cubicBezTo>
                  <a:cubicBezTo>
                    <a:pt x="78" y="72"/>
                    <a:pt x="71" y="100"/>
                    <a:pt x="67" y="9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-426720" y="5464047"/>
            <a:ext cx="12618720" cy="1582862"/>
            <a:chOff x="-426720" y="5464047"/>
            <a:chExt cx="12618720" cy="1582862"/>
          </a:xfrm>
        </p:grpSpPr>
        <p:grpSp>
          <p:nvGrpSpPr>
            <p:cNvPr id="61" name="组合 60"/>
            <p:cNvGrpSpPr/>
            <p:nvPr/>
          </p:nvGrpSpPr>
          <p:grpSpPr>
            <a:xfrm>
              <a:off x="-426720" y="5464047"/>
              <a:ext cx="980552" cy="1026559"/>
              <a:chOff x="394251" y="169683"/>
              <a:chExt cx="1291056" cy="1351631"/>
            </a:xfrm>
          </p:grpSpPr>
          <p:sp>
            <p:nvSpPr>
              <p:cNvPr id="277" name="矩形 27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" name="弧形 27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" name="弧形 278"/>
              <p:cNvSpPr/>
              <p:nvPr/>
            </p:nvSpPr>
            <p:spPr>
              <a:xfrm rot="19978713" flipH="1">
                <a:off x="1258248" y="1161314"/>
                <a:ext cx="360001" cy="360000"/>
              </a:xfrm>
              <a:prstGeom prst="arc">
                <a:avLst>
                  <a:gd name="adj1" fmla="val 16839125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80" name="直接连接符 279"/>
              <p:cNvCxnSpPr/>
              <p:nvPr/>
            </p:nvCxnSpPr>
            <p:spPr>
              <a:xfrm>
                <a:off x="1446728" y="1069681"/>
                <a:ext cx="236999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组合 61"/>
            <p:cNvGrpSpPr/>
            <p:nvPr/>
          </p:nvGrpSpPr>
          <p:grpSpPr>
            <a:xfrm>
              <a:off x="128204" y="5464047"/>
              <a:ext cx="980552" cy="1031319"/>
              <a:chOff x="394251" y="169683"/>
              <a:chExt cx="1291056" cy="1357899"/>
            </a:xfrm>
          </p:grpSpPr>
          <p:sp>
            <p:nvSpPr>
              <p:cNvPr id="273" name="矩形 27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弧形 27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弧形 27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76" name="直接连接符 27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组合 62"/>
            <p:cNvGrpSpPr/>
            <p:nvPr/>
          </p:nvGrpSpPr>
          <p:grpSpPr>
            <a:xfrm>
              <a:off x="683128" y="5464047"/>
              <a:ext cx="980552" cy="1031319"/>
              <a:chOff x="394251" y="169683"/>
              <a:chExt cx="1291056" cy="1357899"/>
            </a:xfrm>
          </p:grpSpPr>
          <p:sp>
            <p:nvSpPr>
              <p:cNvPr id="269" name="矩形 26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弧形 26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1" name="弧形 27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72" name="直接连接符 27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组合 63"/>
            <p:cNvGrpSpPr/>
            <p:nvPr/>
          </p:nvGrpSpPr>
          <p:grpSpPr>
            <a:xfrm>
              <a:off x="1238052" y="5464047"/>
              <a:ext cx="980552" cy="1031319"/>
              <a:chOff x="394251" y="169683"/>
              <a:chExt cx="1291056" cy="1357899"/>
            </a:xfrm>
          </p:grpSpPr>
          <p:sp>
            <p:nvSpPr>
              <p:cNvPr id="265" name="矩形 26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弧形 26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弧形 26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8" name="直接连接符 26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组合 64"/>
            <p:cNvGrpSpPr/>
            <p:nvPr/>
          </p:nvGrpSpPr>
          <p:grpSpPr>
            <a:xfrm>
              <a:off x="1792976" y="5464047"/>
              <a:ext cx="980552" cy="1031319"/>
              <a:chOff x="394251" y="169683"/>
              <a:chExt cx="1291056" cy="1357899"/>
            </a:xfrm>
          </p:grpSpPr>
          <p:sp>
            <p:nvSpPr>
              <p:cNvPr id="261" name="矩形 26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2" name="弧形 26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弧形 26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4" name="直接连接符 26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组合 65"/>
            <p:cNvGrpSpPr/>
            <p:nvPr/>
          </p:nvGrpSpPr>
          <p:grpSpPr>
            <a:xfrm>
              <a:off x="2347900" y="5464047"/>
              <a:ext cx="980552" cy="1031319"/>
              <a:chOff x="394251" y="169683"/>
              <a:chExt cx="1291056" cy="1357899"/>
            </a:xfrm>
          </p:grpSpPr>
          <p:sp>
            <p:nvSpPr>
              <p:cNvPr id="257" name="矩形 25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" name="弧形 25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弧形 25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0" name="直接连接符 25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组合 66"/>
            <p:cNvGrpSpPr/>
            <p:nvPr/>
          </p:nvGrpSpPr>
          <p:grpSpPr>
            <a:xfrm>
              <a:off x="2902824" y="5464047"/>
              <a:ext cx="980552" cy="1031319"/>
              <a:chOff x="394251" y="169683"/>
              <a:chExt cx="1291056" cy="1357899"/>
            </a:xfrm>
          </p:grpSpPr>
          <p:sp>
            <p:nvSpPr>
              <p:cNvPr id="253" name="矩形 25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" name="弧形 25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弧形 25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6" name="直接连接符 25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组合 67"/>
            <p:cNvGrpSpPr/>
            <p:nvPr/>
          </p:nvGrpSpPr>
          <p:grpSpPr>
            <a:xfrm>
              <a:off x="3457748" y="5464047"/>
              <a:ext cx="980552" cy="1031319"/>
              <a:chOff x="394251" y="169683"/>
              <a:chExt cx="1291056" cy="1357899"/>
            </a:xfrm>
          </p:grpSpPr>
          <p:sp>
            <p:nvSpPr>
              <p:cNvPr id="249" name="矩形 24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" name="弧形 24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弧形 25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2" name="直接连接符 25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组合 68"/>
            <p:cNvGrpSpPr/>
            <p:nvPr/>
          </p:nvGrpSpPr>
          <p:grpSpPr>
            <a:xfrm>
              <a:off x="4012672" y="5464047"/>
              <a:ext cx="980552" cy="1031319"/>
              <a:chOff x="394251" y="169683"/>
              <a:chExt cx="1291056" cy="1357899"/>
            </a:xfrm>
          </p:grpSpPr>
          <p:sp>
            <p:nvSpPr>
              <p:cNvPr id="245" name="矩形 24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6" name="弧形 24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弧形 24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8" name="直接连接符 24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组合 69"/>
            <p:cNvGrpSpPr/>
            <p:nvPr/>
          </p:nvGrpSpPr>
          <p:grpSpPr>
            <a:xfrm>
              <a:off x="4567596" y="5464047"/>
              <a:ext cx="980552" cy="1031319"/>
              <a:chOff x="394251" y="169683"/>
              <a:chExt cx="1291056" cy="1357899"/>
            </a:xfrm>
          </p:grpSpPr>
          <p:sp>
            <p:nvSpPr>
              <p:cNvPr id="241" name="矩形 24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弧形 24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弧形 24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4" name="直接连接符 24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组合 70"/>
            <p:cNvGrpSpPr/>
            <p:nvPr/>
          </p:nvGrpSpPr>
          <p:grpSpPr>
            <a:xfrm>
              <a:off x="5122520" y="5464047"/>
              <a:ext cx="980552" cy="1031319"/>
              <a:chOff x="394251" y="169683"/>
              <a:chExt cx="1291056" cy="1357899"/>
            </a:xfrm>
          </p:grpSpPr>
          <p:sp>
            <p:nvSpPr>
              <p:cNvPr id="237" name="矩形 23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弧形 23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9" name="弧形 23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0" name="直接连接符 23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组合 71"/>
            <p:cNvGrpSpPr/>
            <p:nvPr/>
          </p:nvGrpSpPr>
          <p:grpSpPr>
            <a:xfrm>
              <a:off x="5677444" y="5464047"/>
              <a:ext cx="980552" cy="1031319"/>
              <a:chOff x="394251" y="169683"/>
              <a:chExt cx="1291056" cy="1357899"/>
            </a:xfrm>
          </p:grpSpPr>
          <p:sp>
            <p:nvSpPr>
              <p:cNvPr id="233" name="矩形 23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弧形 23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弧形 23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6" name="直接连接符 23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组合 72"/>
            <p:cNvGrpSpPr/>
            <p:nvPr/>
          </p:nvGrpSpPr>
          <p:grpSpPr>
            <a:xfrm>
              <a:off x="6232368" y="5464047"/>
              <a:ext cx="980552" cy="1031319"/>
              <a:chOff x="394251" y="169683"/>
              <a:chExt cx="1291056" cy="1357899"/>
            </a:xfrm>
          </p:grpSpPr>
          <p:sp>
            <p:nvSpPr>
              <p:cNvPr id="229" name="矩形 22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弧形 22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弧形 23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2" name="直接连接符 23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组合 73"/>
            <p:cNvGrpSpPr/>
            <p:nvPr/>
          </p:nvGrpSpPr>
          <p:grpSpPr>
            <a:xfrm>
              <a:off x="6787292" y="5464047"/>
              <a:ext cx="980552" cy="1031319"/>
              <a:chOff x="394251" y="169683"/>
              <a:chExt cx="1291056" cy="1357899"/>
            </a:xfrm>
          </p:grpSpPr>
          <p:sp>
            <p:nvSpPr>
              <p:cNvPr id="225" name="矩形 22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弧形 22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弧形 22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8" name="直接连接符 22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组合 74"/>
            <p:cNvGrpSpPr/>
            <p:nvPr/>
          </p:nvGrpSpPr>
          <p:grpSpPr>
            <a:xfrm>
              <a:off x="7342216" y="5464047"/>
              <a:ext cx="972930" cy="1031319"/>
              <a:chOff x="394251" y="169683"/>
              <a:chExt cx="1281021" cy="1357899"/>
            </a:xfrm>
          </p:grpSpPr>
          <p:sp>
            <p:nvSpPr>
              <p:cNvPr id="221" name="矩形 220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弧形 22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弧形 22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4" name="直接连接符 22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组合 75"/>
            <p:cNvGrpSpPr/>
            <p:nvPr/>
          </p:nvGrpSpPr>
          <p:grpSpPr>
            <a:xfrm>
              <a:off x="7899043" y="5464047"/>
              <a:ext cx="972930" cy="1031319"/>
              <a:chOff x="394251" y="169683"/>
              <a:chExt cx="1281021" cy="1357899"/>
            </a:xfrm>
          </p:grpSpPr>
          <p:sp>
            <p:nvSpPr>
              <p:cNvPr id="217" name="矩形 216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弧形 21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弧形 21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0" name="直接连接符 21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组合 76"/>
            <p:cNvGrpSpPr/>
            <p:nvPr/>
          </p:nvGrpSpPr>
          <p:grpSpPr>
            <a:xfrm>
              <a:off x="8436820" y="5464047"/>
              <a:ext cx="980552" cy="1031319"/>
              <a:chOff x="394251" y="169683"/>
              <a:chExt cx="1291057" cy="1357899"/>
            </a:xfrm>
          </p:grpSpPr>
          <p:sp>
            <p:nvSpPr>
              <p:cNvPr id="213" name="矩形 212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弧形 21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弧形 21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6" name="直接连接符 21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组合 77"/>
            <p:cNvGrpSpPr/>
            <p:nvPr/>
          </p:nvGrpSpPr>
          <p:grpSpPr>
            <a:xfrm>
              <a:off x="8991744" y="5464047"/>
              <a:ext cx="980552" cy="1031319"/>
              <a:chOff x="394251" y="169683"/>
              <a:chExt cx="1291056" cy="1357899"/>
            </a:xfrm>
          </p:grpSpPr>
          <p:sp>
            <p:nvSpPr>
              <p:cNvPr id="209" name="矩形 20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弧形 20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弧形 21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2" name="直接连接符 21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组合 78"/>
            <p:cNvGrpSpPr/>
            <p:nvPr/>
          </p:nvGrpSpPr>
          <p:grpSpPr>
            <a:xfrm>
              <a:off x="9546668" y="5464047"/>
              <a:ext cx="980552" cy="1031319"/>
              <a:chOff x="394251" y="169683"/>
              <a:chExt cx="1291056" cy="1357899"/>
            </a:xfrm>
          </p:grpSpPr>
          <p:sp>
            <p:nvSpPr>
              <p:cNvPr id="205" name="矩形 20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弧形 20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弧形 20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8" name="直接连接符 20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组合 79"/>
            <p:cNvGrpSpPr/>
            <p:nvPr/>
          </p:nvGrpSpPr>
          <p:grpSpPr>
            <a:xfrm>
              <a:off x="10101592" y="5464047"/>
              <a:ext cx="980552" cy="1031319"/>
              <a:chOff x="394251" y="169683"/>
              <a:chExt cx="1291056" cy="1357899"/>
            </a:xfrm>
          </p:grpSpPr>
          <p:sp>
            <p:nvSpPr>
              <p:cNvPr id="201" name="矩形 20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弧形 20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弧形 20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4" name="直接连接符 20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组合 80"/>
            <p:cNvGrpSpPr/>
            <p:nvPr/>
          </p:nvGrpSpPr>
          <p:grpSpPr>
            <a:xfrm>
              <a:off x="10656516" y="5464047"/>
              <a:ext cx="980552" cy="1031319"/>
              <a:chOff x="394251" y="169683"/>
              <a:chExt cx="1291056" cy="1357899"/>
            </a:xfrm>
          </p:grpSpPr>
          <p:sp>
            <p:nvSpPr>
              <p:cNvPr id="197" name="矩形 19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弧形 19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弧形 19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0" name="直接连接符 19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组合 81"/>
            <p:cNvGrpSpPr/>
            <p:nvPr/>
          </p:nvGrpSpPr>
          <p:grpSpPr>
            <a:xfrm>
              <a:off x="11211448" y="5464047"/>
              <a:ext cx="980552" cy="1031319"/>
              <a:chOff x="394251" y="169683"/>
              <a:chExt cx="1291056" cy="1357899"/>
            </a:xfrm>
          </p:grpSpPr>
          <p:sp>
            <p:nvSpPr>
              <p:cNvPr id="193" name="矩形 19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弧形 19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5" name="弧形 19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6" name="直接连接符 19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组合 82"/>
            <p:cNvGrpSpPr/>
            <p:nvPr/>
          </p:nvGrpSpPr>
          <p:grpSpPr>
            <a:xfrm>
              <a:off x="-426720" y="6015590"/>
              <a:ext cx="980552" cy="1031319"/>
              <a:chOff x="394251" y="169683"/>
              <a:chExt cx="1291056" cy="1357899"/>
            </a:xfrm>
          </p:grpSpPr>
          <p:sp>
            <p:nvSpPr>
              <p:cNvPr id="189" name="矩形 18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弧形 18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弧形 19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2" name="直接连接符 19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组合 83"/>
            <p:cNvGrpSpPr/>
            <p:nvPr/>
          </p:nvGrpSpPr>
          <p:grpSpPr>
            <a:xfrm>
              <a:off x="128204" y="6015590"/>
              <a:ext cx="980552" cy="1031319"/>
              <a:chOff x="394251" y="169683"/>
              <a:chExt cx="1291056" cy="1357899"/>
            </a:xfrm>
          </p:grpSpPr>
          <p:sp>
            <p:nvSpPr>
              <p:cNvPr id="185" name="矩形 18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弧形 18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弧形 18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8" name="直接连接符 18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组合 84"/>
            <p:cNvGrpSpPr/>
            <p:nvPr/>
          </p:nvGrpSpPr>
          <p:grpSpPr>
            <a:xfrm>
              <a:off x="683128" y="6015590"/>
              <a:ext cx="980552" cy="1031319"/>
              <a:chOff x="394251" y="169683"/>
              <a:chExt cx="1291056" cy="1357899"/>
            </a:xfrm>
          </p:grpSpPr>
          <p:sp>
            <p:nvSpPr>
              <p:cNvPr id="181" name="矩形 18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弧形 18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3" name="弧形 18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4" name="直接连接符 18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组合 85"/>
            <p:cNvGrpSpPr/>
            <p:nvPr/>
          </p:nvGrpSpPr>
          <p:grpSpPr>
            <a:xfrm>
              <a:off x="1238052" y="6015590"/>
              <a:ext cx="980552" cy="1031319"/>
              <a:chOff x="394251" y="169683"/>
              <a:chExt cx="1291056" cy="1357899"/>
            </a:xfrm>
          </p:grpSpPr>
          <p:sp>
            <p:nvSpPr>
              <p:cNvPr id="177" name="矩形 17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弧形 17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9" name="弧形 17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0" name="直接连接符 17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" name="组合 86"/>
            <p:cNvGrpSpPr/>
            <p:nvPr/>
          </p:nvGrpSpPr>
          <p:grpSpPr>
            <a:xfrm>
              <a:off x="1792976" y="6015590"/>
              <a:ext cx="980552" cy="1031319"/>
              <a:chOff x="394251" y="169683"/>
              <a:chExt cx="1291056" cy="1357899"/>
            </a:xfrm>
          </p:grpSpPr>
          <p:sp>
            <p:nvSpPr>
              <p:cNvPr id="173" name="矩形 17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弧形 17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弧形 17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6" name="直接连接符 17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组合 87"/>
            <p:cNvGrpSpPr/>
            <p:nvPr/>
          </p:nvGrpSpPr>
          <p:grpSpPr>
            <a:xfrm>
              <a:off x="2347900" y="6015590"/>
              <a:ext cx="980552" cy="1031319"/>
              <a:chOff x="394251" y="169683"/>
              <a:chExt cx="1291056" cy="1357899"/>
            </a:xfrm>
          </p:grpSpPr>
          <p:sp>
            <p:nvSpPr>
              <p:cNvPr id="169" name="矩形 16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弧形 16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弧形 17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2" name="直接连接符 17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组合 88"/>
            <p:cNvGrpSpPr/>
            <p:nvPr/>
          </p:nvGrpSpPr>
          <p:grpSpPr>
            <a:xfrm>
              <a:off x="2902824" y="6015590"/>
              <a:ext cx="980552" cy="1031319"/>
              <a:chOff x="394251" y="169683"/>
              <a:chExt cx="1291056" cy="1357899"/>
            </a:xfrm>
          </p:grpSpPr>
          <p:sp>
            <p:nvSpPr>
              <p:cNvPr id="165" name="矩形 16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弧形 16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弧形 16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8" name="直接连接符 16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组合 89"/>
            <p:cNvGrpSpPr/>
            <p:nvPr/>
          </p:nvGrpSpPr>
          <p:grpSpPr>
            <a:xfrm>
              <a:off x="3457748" y="6015590"/>
              <a:ext cx="980552" cy="1031319"/>
              <a:chOff x="394251" y="169683"/>
              <a:chExt cx="1291056" cy="1357899"/>
            </a:xfrm>
          </p:grpSpPr>
          <p:sp>
            <p:nvSpPr>
              <p:cNvPr id="161" name="矩形 16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弧形 16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弧形 16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4" name="直接连接符 16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组合 90"/>
            <p:cNvGrpSpPr/>
            <p:nvPr/>
          </p:nvGrpSpPr>
          <p:grpSpPr>
            <a:xfrm>
              <a:off x="4012672" y="6015590"/>
              <a:ext cx="980552" cy="1031319"/>
              <a:chOff x="394251" y="169683"/>
              <a:chExt cx="1291056" cy="1357899"/>
            </a:xfrm>
          </p:grpSpPr>
          <p:sp>
            <p:nvSpPr>
              <p:cNvPr id="157" name="矩形 15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弧形 15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" name="弧形 15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0" name="直接连接符 15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组合 91"/>
            <p:cNvGrpSpPr/>
            <p:nvPr/>
          </p:nvGrpSpPr>
          <p:grpSpPr>
            <a:xfrm>
              <a:off x="4567596" y="6015590"/>
              <a:ext cx="980552" cy="1031319"/>
              <a:chOff x="394251" y="169683"/>
              <a:chExt cx="1291056" cy="1357899"/>
            </a:xfrm>
          </p:grpSpPr>
          <p:sp>
            <p:nvSpPr>
              <p:cNvPr id="153" name="矩形 15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弧形 15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" name="弧形 15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6" name="直接连接符 15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组合 92"/>
            <p:cNvGrpSpPr/>
            <p:nvPr/>
          </p:nvGrpSpPr>
          <p:grpSpPr>
            <a:xfrm>
              <a:off x="5122520" y="6015590"/>
              <a:ext cx="980552" cy="1031319"/>
              <a:chOff x="394251" y="169683"/>
              <a:chExt cx="1291056" cy="1357899"/>
            </a:xfrm>
          </p:grpSpPr>
          <p:sp>
            <p:nvSpPr>
              <p:cNvPr id="149" name="矩形 14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弧形 14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弧形 15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2" name="直接连接符 15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组合 93"/>
            <p:cNvGrpSpPr/>
            <p:nvPr/>
          </p:nvGrpSpPr>
          <p:grpSpPr>
            <a:xfrm>
              <a:off x="5677444" y="6015590"/>
              <a:ext cx="980552" cy="1031319"/>
              <a:chOff x="394251" y="169683"/>
              <a:chExt cx="1291056" cy="1357899"/>
            </a:xfrm>
          </p:grpSpPr>
          <p:sp>
            <p:nvSpPr>
              <p:cNvPr id="145" name="矩形 14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弧形 14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弧形 14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8" name="直接连接符 14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组合 94"/>
            <p:cNvGrpSpPr/>
            <p:nvPr/>
          </p:nvGrpSpPr>
          <p:grpSpPr>
            <a:xfrm>
              <a:off x="6232368" y="6015590"/>
              <a:ext cx="980552" cy="1031319"/>
              <a:chOff x="394251" y="169683"/>
              <a:chExt cx="1291056" cy="1357899"/>
            </a:xfrm>
          </p:grpSpPr>
          <p:sp>
            <p:nvSpPr>
              <p:cNvPr id="141" name="矩形 14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弧形 14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弧形 14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4" name="直接连接符 14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组合 95"/>
            <p:cNvGrpSpPr/>
            <p:nvPr/>
          </p:nvGrpSpPr>
          <p:grpSpPr>
            <a:xfrm>
              <a:off x="6787292" y="6015590"/>
              <a:ext cx="980552" cy="1031319"/>
              <a:chOff x="394251" y="169683"/>
              <a:chExt cx="1291056" cy="1357899"/>
            </a:xfrm>
          </p:grpSpPr>
          <p:sp>
            <p:nvSpPr>
              <p:cNvPr id="137" name="矩形 13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弧形 13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弧形 13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0" name="直接连接符 13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组合 96"/>
            <p:cNvGrpSpPr/>
            <p:nvPr/>
          </p:nvGrpSpPr>
          <p:grpSpPr>
            <a:xfrm>
              <a:off x="7342216" y="6015590"/>
              <a:ext cx="972930" cy="1031319"/>
              <a:chOff x="394251" y="169683"/>
              <a:chExt cx="1281021" cy="1357899"/>
            </a:xfrm>
          </p:grpSpPr>
          <p:sp>
            <p:nvSpPr>
              <p:cNvPr id="133" name="矩形 132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弧形 13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弧形 13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6" name="直接连接符 13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组合 97"/>
            <p:cNvGrpSpPr/>
            <p:nvPr/>
          </p:nvGrpSpPr>
          <p:grpSpPr>
            <a:xfrm>
              <a:off x="7899043" y="6015590"/>
              <a:ext cx="972930" cy="1031319"/>
              <a:chOff x="394251" y="169683"/>
              <a:chExt cx="1281021" cy="1357899"/>
            </a:xfrm>
          </p:grpSpPr>
          <p:sp>
            <p:nvSpPr>
              <p:cNvPr id="129" name="矩形 128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弧形 12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弧形 13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2" name="直接连接符 13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组合 98"/>
            <p:cNvGrpSpPr/>
            <p:nvPr/>
          </p:nvGrpSpPr>
          <p:grpSpPr>
            <a:xfrm>
              <a:off x="8436820" y="6015590"/>
              <a:ext cx="980552" cy="1031319"/>
              <a:chOff x="394251" y="169683"/>
              <a:chExt cx="1291057" cy="1357899"/>
            </a:xfrm>
          </p:grpSpPr>
          <p:sp>
            <p:nvSpPr>
              <p:cNvPr id="125" name="矩形 124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弧形 12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弧形 12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8" name="直接连接符 12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组合 99"/>
            <p:cNvGrpSpPr/>
            <p:nvPr/>
          </p:nvGrpSpPr>
          <p:grpSpPr>
            <a:xfrm>
              <a:off x="8991744" y="6015590"/>
              <a:ext cx="980552" cy="1031319"/>
              <a:chOff x="394251" y="169683"/>
              <a:chExt cx="1291056" cy="1357899"/>
            </a:xfrm>
          </p:grpSpPr>
          <p:sp>
            <p:nvSpPr>
              <p:cNvPr id="121" name="矩形 12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弧形 12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" name="弧形 12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4" name="直接连接符 12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1" name="组合 100"/>
            <p:cNvGrpSpPr/>
            <p:nvPr/>
          </p:nvGrpSpPr>
          <p:grpSpPr>
            <a:xfrm>
              <a:off x="9546668" y="6015590"/>
              <a:ext cx="980552" cy="1031319"/>
              <a:chOff x="394251" y="169683"/>
              <a:chExt cx="1291056" cy="1357899"/>
            </a:xfrm>
          </p:grpSpPr>
          <p:sp>
            <p:nvSpPr>
              <p:cNvPr id="117" name="矩形 11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弧形 11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弧形 11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0" name="直接连接符 11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" name="组合 101"/>
            <p:cNvGrpSpPr/>
            <p:nvPr/>
          </p:nvGrpSpPr>
          <p:grpSpPr>
            <a:xfrm>
              <a:off x="10101592" y="6015590"/>
              <a:ext cx="980552" cy="1031319"/>
              <a:chOff x="394251" y="169683"/>
              <a:chExt cx="1291056" cy="1357899"/>
            </a:xfrm>
          </p:grpSpPr>
          <p:sp>
            <p:nvSpPr>
              <p:cNvPr id="113" name="矩形 11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弧形 11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弧形 11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6" name="直接连接符 11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组合 102"/>
            <p:cNvGrpSpPr/>
            <p:nvPr/>
          </p:nvGrpSpPr>
          <p:grpSpPr>
            <a:xfrm>
              <a:off x="10656516" y="6015590"/>
              <a:ext cx="980552" cy="1031319"/>
              <a:chOff x="394251" y="169683"/>
              <a:chExt cx="1291056" cy="1357899"/>
            </a:xfrm>
          </p:grpSpPr>
          <p:sp>
            <p:nvSpPr>
              <p:cNvPr id="109" name="矩形 10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弧形 10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弧形 11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2" name="直接连接符 11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组合 103"/>
            <p:cNvGrpSpPr/>
            <p:nvPr/>
          </p:nvGrpSpPr>
          <p:grpSpPr>
            <a:xfrm>
              <a:off x="11211448" y="6015590"/>
              <a:ext cx="980552" cy="1031319"/>
              <a:chOff x="394251" y="169683"/>
              <a:chExt cx="1291056" cy="1357899"/>
            </a:xfrm>
          </p:grpSpPr>
          <p:sp>
            <p:nvSpPr>
              <p:cNvPr id="105" name="矩形 10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弧形 10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弧形 10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8" name="直接连接符 10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1" name="组合 280"/>
          <p:cNvGrpSpPr/>
          <p:nvPr/>
        </p:nvGrpSpPr>
        <p:grpSpPr>
          <a:xfrm>
            <a:off x="1379179" y="1180575"/>
            <a:ext cx="1467626" cy="581745"/>
            <a:chOff x="9019078" y="1345480"/>
            <a:chExt cx="1976088" cy="783292"/>
          </a:xfrm>
        </p:grpSpPr>
        <p:sp>
          <p:nvSpPr>
            <p:cNvPr id="282" name="任意多边形 281"/>
            <p:cNvSpPr/>
            <p:nvPr/>
          </p:nvSpPr>
          <p:spPr>
            <a:xfrm>
              <a:off x="9019078" y="1345480"/>
              <a:ext cx="1976088" cy="783292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83" name="组合 282"/>
            <p:cNvGrpSpPr/>
            <p:nvPr/>
          </p:nvGrpSpPr>
          <p:grpSpPr>
            <a:xfrm>
              <a:off x="9898732" y="1459145"/>
              <a:ext cx="582059" cy="349372"/>
              <a:chOff x="9898732" y="1459145"/>
              <a:chExt cx="582059" cy="349372"/>
            </a:xfrm>
          </p:grpSpPr>
          <p:sp>
            <p:nvSpPr>
              <p:cNvPr id="288" name="弧形 287"/>
              <p:cNvSpPr/>
              <p:nvPr/>
            </p:nvSpPr>
            <p:spPr>
              <a:xfrm rot="21409300">
                <a:off x="10188226" y="1459145"/>
                <a:ext cx="292565" cy="195502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9" name="弧形 288"/>
              <p:cNvSpPr/>
              <p:nvPr/>
            </p:nvSpPr>
            <p:spPr>
              <a:xfrm rot="18681940">
                <a:off x="9850200" y="1564483"/>
                <a:ext cx="292566" cy="195502"/>
              </a:xfrm>
              <a:prstGeom prst="arc">
                <a:avLst>
                  <a:gd name="adj1" fmla="val 14972724"/>
                  <a:gd name="adj2" fmla="val 15909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4" name="组合 283"/>
            <p:cNvGrpSpPr/>
            <p:nvPr/>
          </p:nvGrpSpPr>
          <p:grpSpPr>
            <a:xfrm>
              <a:off x="9613886" y="1599530"/>
              <a:ext cx="1020048" cy="351458"/>
              <a:chOff x="9582112" y="1708334"/>
              <a:chExt cx="1020048" cy="351458"/>
            </a:xfrm>
          </p:grpSpPr>
          <p:sp>
            <p:nvSpPr>
              <p:cNvPr id="285" name="弧形 284"/>
              <p:cNvSpPr/>
              <p:nvPr/>
            </p:nvSpPr>
            <p:spPr>
              <a:xfrm rot="10336925">
                <a:off x="9582112" y="1708334"/>
                <a:ext cx="481353" cy="327421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6" name="弧形 285"/>
              <p:cNvSpPr/>
              <p:nvPr/>
            </p:nvSpPr>
            <p:spPr>
              <a:xfrm rot="8720489">
                <a:off x="9802802" y="1732371"/>
                <a:ext cx="481353" cy="327421"/>
              </a:xfrm>
              <a:prstGeom prst="arc">
                <a:avLst>
                  <a:gd name="adj1" fmla="val 14369207"/>
                  <a:gd name="adj2" fmla="val 0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7" name="弧形 286"/>
              <p:cNvSpPr/>
              <p:nvPr/>
            </p:nvSpPr>
            <p:spPr>
              <a:xfrm rot="12692262">
                <a:off x="10120807" y="1724686"/>
                <a:ext cx="481353" cy="327421"/>
              </a:xfrm>
              <a:prstGeom prst="arc">
                <a:avLst>
                  <a:gd name="adj1" fmla="val 11312045"/>
                  <a:gd name="adj2" fmla="val 18119263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90" name="组合 289"/>
          <p:cNvGrpSpPr/>
          <p:nvPr/>
        </p:nvGrpSpPr>
        <p:grpSpPr>
          <a:xfrm>
            <a:off x="9195758" y="1302478"/>
            <a:ext cx="2147408" cy="581745"/>
            <a:chOff x="9195758" y="1302478"/>
            <a:chExt cx="2147408" cy="581745"/>
          </a:xfrm>
        </p:grpSpPr>
        <p:sp>
          <p:nvSpPr>
            <p:cNvPr id="291" name="任意多边形 290"/>
            <p:cNvSpPr/>
            <p:nvPr/>
          </p:nvSpPr>
          <p:spPr>
            <a:xfrm>
              <a:off x="9195758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2" name="任意多边形 291"/>
            <p:cNvSpPr/>
            <p:nvPr/>
          </p:nvSpPr>
          <p:spPr>
            <a:xfrm>
              <a:off x="9875540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3" name="任意多边形 292"/>
            <p:cNvSpPr/>
            <p:nvPr/>
          </p:nvSpPr>
          <p:spPr>
            <a:xfrm>
              <a:off x="9816265" y="1341936"/>
              <a:ext cx="768130" cy="534370"/>
            </a:xfrm>
            <a:custGeom>
              <a:avLst/>
              <a:gdLst>
                <a:gd name="connsiteX0" fmla="*/ 419732 w 768130"/>
                <a:gd name="connsiteY0" fmla="*/ 0 h 534370"/>
                <a:gd name="connsiteX1" fmla="*/ 582834 w 768130"/>
                <a:gd name="connsiteY1" fmla="*/ 131348 h 534370"/>
                <a:gd name="connsiteX2" fmla="*/ 570017 w 768130"/>
                <a:gd name="connsiteY2" fmla="*/ 182474 h 534370"/>
                <a:gd name="connsiteX3" fmla="*/ 538157 w 768130"/>
                <a:gd name="connsiteY3" fmla="*/ 220529 h 534370"/>
                <a:gd name="connsiteX4" fmla="*/ 577285 w 768130"/>
                <a:gd name="connsiteY4" fmla="*/ 248875 h 534370"/>
                <a:gd name="connsiteX5" fmla="*/ 593859 w 768130"/>
                <a:gd name="connsiteY5" fmla="*/ 274953 h 534370"/>
                <a:gd name="connsiteX6" fmla="*/ 594029 w 768130"/>
                <a:gd name="connsiteY6" fmla="*/ 275774 h 534370"/>
                <a:gd name="connsiteX7" fmla="*/ 642352 w 768130"/>
                <a:gd name="connsiteY7" fmla="*/ 281996 h 534370"/>
                <a:gd name="connsiteX8" fmla="*/ 768130 w 768130"/>
                <a:gd name="connsiteY8" fmla="*/ 403022 h 534370"/>
                <a:gd name="connsiteX9" fmla="*/ 562192 w 768130"/>
                <a:gd name="connsiteY9" fmla="*/ 534370 h 534370"/>
                <a:gd name="connsiteX10" fmla="*/ 500953 w 768130"/>
                <a:gd name="connsiteY10" fmla="*/ 528465 h 534370"/>
                <a:gd name="connsiteX11" fmla="*/ 459680 w 768130"/>
                <a:gd name="connsiteY11" fmla="*/ 515810 h 534370"/>
                <a:gd name="connsiteX12" fmla="*/ 393708 w 768130"/>
                <a:gd name="connsiteY12" fmla="*/ 509419 h 534370"/>
                <a:gd name="connsiteX13" fmla="*/ 277377 w 768130"/>
                <a:gd name="connsiteY13" fmla="*/ 453597 h 534370"/>
                <a:gd name="connsiteX14" fmla="*/ 275185 w 768130"/>
                <a:gd name="connsiteY14" fmla="*/ 448386 h 534370"/>
                <a:gd name="connsiteX15" fmla="*/ 249368 w 768130"/>
                <a:gd name="connsiteY15" fmla="*/ 450905 h 534370"/>
                <a:gd name="connsiteX16" fmla="*/ 74212 w 768130"/>
                <a:gd name="connsiteY16" fmla="*/ 394801 h 534370"/>
                <a:gd name="connsiteX17" fmla="*/ 60737 w 768130"/>
                <a:gd name="connsiteY17" fmla="*/ 362549 h 534370"/>
                <a:gd name="connsiteX18" fmla="*/ 53115 w 768130"/>
                <a:gd name="connsiteY18" fmla="*/ 357027 h 534370"/>
                <a:gd name="connsiteX19" fmla="*/ 30762 w 768130"/>
                <a:gd name="connsiteY19" fmla="*/ 302951 h 534370"/>
                <a:gd name="connsiteX20" fmla="*/ 33437 w 768130"/>
                <a:gd name="connsiteY20" fmla="*/ 294309 h 534370"/>
                <a:gd name="connsiteX21" fmla="*/ 12366 w 768130"/>
                <a:gd name="connsiteY21" fmla="*/ 267389 h 534370"/>
                <a:gd name="connsiteX22" fmla="*/ 0 w 768130"/>
                <a:gd name="connsiteY22" fmla="*/ 214628 h 534370"/>
                <a:gd name="connsiteX23" fmla="*/ 157361 w 768130"/>
                <a:gd name="connsiteY23" fmla="*/ 79081 h 534370"/>
                <a:gd name="connsiteX24" fmla="*/ 218613 w 768130"/>
                <a:gd name="connsiteY24" fmla="*/ 89733 h 534370"/>
                <a:gd name="connsiteX25" fmla="*/ 260905 w 768130"/>
                <a:gd name="connsiteY25" fmla="*/ 114294 h 534370"/>
                <a:gd name="connsiteX26" fmla="*/ 269447 w 768130"/>
                <a:gd name="connsiteY26" fmla="*/ 80222 h 534370"/>
                <a:gd name="connsiteX27" fmla="*/ 419732 w 768130"/>
                <a:gd name="connsiteY27" fmla="*/ 0 h 534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68130" h="534370">
                  <a:moveTo>
                    <a:pt x="419732" y="0"/>
                  </a:moveTo>
                  <a:cubicBezTo>
                    <a:pt x="509811" y="0"/>
                    <a:pt x="582834" y="58807"/>
                    <a:pt x="582834" y="131348"/>
                  </a:cubicBezTo>
                  <a:cubicBezTo>
                    <a:pt x="582834" y="149483"/>
                    <a:pt x="578270" y="166760"/>
                    <a:pt x="570017" y="182474"/>
                  </a:cubicBezTo>
                  <a:lnTo>
                    <a:pt x="538157" y="220529"/>
                  </a:lnTo>
                  <a:lnTo>
                    <a:pt x="577285" y="248875"/>
                  </a:lnTo>
                  <a:cubicBezTo>
                    <a:pt x="584482" y="257186"/>
                    <a:pt x="590070" y="265909"/>
                    <a:pt x="593859" y="274953"/>
                  </a:cubicBezTo>
                  <a:lnTo>
                    <a:pt x="594029" y="275774"/>
                  </a:lnTo>
                  <a:lnTo>
                    <a:pt x="642352" y="281996"/>
                  </a:lnTo>
                  <a:cubicBezTo>
                    <a:pt x="716266" y="301936"/>
                    <a:pt x="768130" y="348616"/>
                    <a:pt x="768130" y="403022"/>
                  </a:cubicBezTo>
                  <a:cubicBezTo>
                    <a:pt x="768130" y="475563"/>
                    <a:pt x="675928" y="534370"/>
                    <a:pt x="562192" y="534370"/>
                  </a:cubicBezTo>
                  <a:cubicBezTo>
                    <a:pt x="540866" y="534370"/>
                    <a:pt x="520298" y="532303"/>
                    <a:pt x="500953" y="528465"/>
                  </a:cubicBezTo>
                  <a:lnTo>
                    <a:pt x="459680" y="515810"/>
                  </a:lnTo>
                  <a:lnTo>
                    <a:pt x="393708" y="509419"/>
                  </a:lnTo>
                  <a:cubicBezTo>
                    <a:pt x="341403" y="498803"/>
                    <a:pt x="299501" y="478696"/>
                    <a:pt x="277377" y="453597"/>
                  </a:cubicBezTo>
                  <a:lnTo>
                    <a:pt x="275185" y="448386"/>
                  </a:lnTo>
                  <a:lnTo>
                    <a:pt x="249368" y="450905"/>
                  </a:lnTo>
                  <a:cubicBezTo>
                    <a:pt x="170628" y="450905"/>
                    <a:pt x="103069" y="427771"/>
                    <a:pt x="74212" y="394801"/>
                  </a:cubicBezTo>
                  <a:lnTo>
                    <a:pt x="60737" y="362549"/>
                  </a:lnTo>
                  <a:lnTo>
                    <a:pt x="53115" y="357027"/>
                  </a:lnTo>
                  <a:cubicBezTo>
                    <a:pt x="38721" y="340406"/>
                    <a:pt x="30762" y="322133"/>
                    <a:pt x="30762" y="302951"/>
                  </a:cubicBezTo>
                  <a:lnTo>
                    <a:pt x="33437" y="294309"/>
                  </a:lnTo>
                  <a:lnTo>
                    <a:pt x="12366" y="267389"/>
                  </a:lnTo>
                  <a:cubicBezTo>
                    <a:pt x="4403" y="251173"/>
                    <a:pt x="0" y="233343"/>
                    <a:pt x="0" y="214628"/>
                  </a:cubicBezTo>
                  <a:cubicBezTo>
                    <a:pt x="0" y="139767"/>
                    <a:pt x="70453" y="79081"/>
                    <a:pt x="157361" y="79081"/>
                  </a:cubicBezTo>
                  <a:cubicBezTo>
                    <a:pt x="179088" y="79081"/>
                    <a:pt x="199787" y="82874"/>
                    <a:pt x="218613" y="89733"/>
                  </a:cubicBezTo>
                  <a:lnTo>
                    <a:pt x="260905" y="114294"/>
                  </a:lnTo>
                  <a:lnTo>
                    <a:pt x="269447" y="80222"/>
                  </a:lnTo>
                  <a:cubicBezTo>
                    <a:pt x="294208" y="33079"/>
                    <a:pt x="352173" y="0"/>
                    <a:pt x="4197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94" name="组合 293"/>
            <p:cNvGrpSpPr/>
            <p:nvPr/>
          </p:nvGrpSpPr>
          <p:grpSpPr>
            <a:xfrm>
              <a:off x="9637518" y="1386896"/>
              <a:ext cx="1437361" cy="365297"/>
              <a:chOff x="10034394" y="1348678"/>
              <a:chExt cx="1437361" cy="365297"/>
            </a:xfrm>
          </p:grpSpPr>
          <p:grpSp>
            <p:nvGrpSpPr>
              <p:cNvPr id="295" name="组合 294"/>
              <p:cNvGrpSpPr/>
              <p:nvPr/>
            </p:nvGrpSpPr>
            <p:grpSpPr>
              <a:xfrm>
                <a:off x="10245947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306" name="弧形 305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7" name="弧形 306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96" name="组合 295"/>
              <p:cNvGrpSpPr/>
              <p:nvPr/>
            </p:nvGrpSpPr>
            <p:grpSpPr>
              <a:xfrm>
                <a:off x="10034394" y="1452941"/>
                <a:ext cx="757582" cy="261025"/>
                <a:chOff x="9582112" y="1708334"/>
                <a:chExt cx="1020048" cy="351458"/>
              </a:xfrm>
            </p:grpSpPr>
            <p:sp>
              <p:nvSpPr>
                <p:cNvPr id="303" name="弧形 302"/>
                <p:cNvSpPr/>
                <p:nvPr/>
              </p:nvSpPr>
              <p:spPr>
                <a:xfrm rot="10336925">
                  <a:off x="9582112" y="1708334"/>
                  <a:ext cx="481353" cy="327421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4" name="弧形 303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5" name="弧形 304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97" name="组合 296"/>
              <p:cNvGrpSpPr/>
              <p:nvPr/>
            </p:nvGrpSpPr>
            <p:grpSpPr>
              <a:xfrm>
                <a:off x="10925729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301" name="弧形 300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2" name="弧形 301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98" name="组合 297"/>
              <p:cNvGrpSpPr/>
              <p:nvPr/>
            </p:nvGrpSpPr>
            <p:grpSpPr>
              <a:xfrm>
                <a:off x="10878078" y="1465093"/>
                <a:ext cx="593677" cy="248882"/>
                <a:chOff x="9802802" y="1724686"/>
                <a:chExt cx="799358" cy="335106"/>
              </a:xfrm>
            </p:grpSpPr>
            <p:sp>
              <p:nvSpPr>
                <p:cNvPr id="299" name="弧形 298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0" name="弧形 299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2919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8874556" y="5458142"/>
            <a:ext cx="2331809" cy="748805"/>
            <a:chOff x="8758422" y="4504145"/>
            <a:chExt cx="2331809" cy="748805"/>
          </a:xfrm>
        </p:grpSpPr>
        <p:grpSp>
          <p:nvGrpSpPr>
            <p:cNvPr id="76" name="组合 75"/>
            <p:cNvGrpSpPr/>
            <p:nvPr/>
          </p:nvGrpSpPr>
          <p:grpSpPr>
            <a:xfrm>
              <a:off x="8758422" y="4504145"/>
              <a:ext cx="974553" cy="748805"/>
              <a:chOff x="9914983" y="4647454"/>
              <a:chExt cx="974553" cy="748805"/>
            </a:xfrm>
          </p:grpSpPr>
          <p:sp>
            <p:nvSpPr>
              <p:cNvPr id="87" name="任意多边形 86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弧形 87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弧形 88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9437050" y="4504145"/>
              <a:ext cx="974553" cy="748805"/>
              <a:chOff x="9914983" y="4647454"/>
              <a:chExt cx="974553" cy="748805"/>
            </a:xfrm>
          </p:grpSpPr>
          <p:sp>
            <p:nvSpPr>
              <p:cNvPr id="84" name="任意多边形 83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弧形 84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弧形 85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10115678" y="4504145"/>
              <a:ext cx="974553" cy="748805"/>
              <a:chOff x="9914983" y="4647454"/>
              <a:chExt cx="974553" cy="748805"/>
            </a:xfrm>
          </p:grpSpPr>
          <p:sp>
            <p:nvSpPr>
              <p:cNvPr id="81" name="任意多边形 80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弧形 81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弧形 82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9" name="椭圆 78"/>
            <p:cNvSpPr/>
            <p:nvPr/>
          </p:nvSpPr>
          <p:spPr>
            <a:xfrm>
              <a:off x="10007776" y="4690893"/>
              <a:ext cx="457189" cy="393873"/>
            </a:xfrm>
            <a:prstGeom prst="ellipse">
              <a:avLst/>
            </a:pr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9353891" y="4695656"/>
              <a:ext cx="457189" cy="393873"/>
            </a:xfrm>
            <a:prstGeom prst="ellipse">
              <a:avLst/>
            </a:pr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93" name="组合 392"/>
          <p:cNvGrpSpPr/>
          <p:nvPr/>
        </p:nvGrpSpPr>
        <p:grpSpPr>
          <a:xfrm>
            <a:off x="10700921" y="4460105"/>
            <a:ext cx="1185346" cy="1595662"/>
            <a:chOff x="10777392" y="4848047"/>
            <a:chExt cx="864000" cy="1163083"/>
          </a:xfrm>
        </p:grpSpPr>
        <p:sp>
          <p:nvSpPr>
            <p:cNvPr id="394" name="矩形 393"/>
            <p:cNvSpPr/>
            <p:nvPr/>
          </p:nvSpPr>
          <p:spPr>
            <a:xfrm>
              <a:off x="10849392" y="5099176"/>
              <a:ext cx="720000" cy="29252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5" name="矩形 394"/>
            <p:cNvSpPr/>
            <p:nvPr/>
          </p:nvSpPr>
          <p:spPr>
            <a:xfrm>
              <a:off x="10849394" y="5217569"/>
              <a:ext cx="720000" cy="793561"/>
            </a:xfrm>
            <a:prstGeom prst="rect">
              <a:avLst/>
            </a:prstGeom>
            <a:solidFill>
              <a:srgbClr val="C6F4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6" name="矩形 395"/>
            <p:cNvSpPr/>
            <p:nvPr/>
          </p:nvSpPr>
          <p:spPr>
            <a:xfrm>
              <a:off x="10777392" y="4848047"/>
              <a:ext cx="864000" cy="353708"/>
            </a:xfrm>
            <a:prstGeom prst="rect">
              <a:avLst/>
            </a:prstGeom>
            <a:solidFill>
              <a:srgbClr val="C6F42B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97" name="任意多边形 396"/>
            <p:cNvSpPr/>
            <p:nvPr/>
          </p:nvSpPr>
          <p:spPr>
            <a:xfrm>
              <a:off x="10800852" y="4880825"/>
              <a:ext cx="169615" cy="312839"/>
            </a:xfrm>
            <a:custGeom>
              <a:avLst/>
              <a:gdLst>
                <a:gd name="connsiteX0" fmla="*/ 0 w 169615"/>
                <a:gd name="connsiteY0" fmla="*/ 0 h 312839"/>
                <a:gd name="connsiteX1" fmla="*/ 169615 w 169615"/>
                <a:gd name="connsiteY1" fmla="*/ 0 h 312839"/>
                <a:gd name="connsiteX2" fmla="*/ 169615 w 169615"/>
                <a:gd name="connsiteY2" fmla="*/ 312839 h 312839"/>
                <a:gd name="connsiteX3" fmla="*/ 126932 w 169615"/>
                <a:gd name="connsiteY3" fmla="*/ 312839 h 312839"/>
                <a:gd name="connsiteX4" fmla="*/ 126932 w 169615"/>
                <a:gd name="connsiteY4" fmla="*/ 43916 h 312839"/>
                <a:gd name="connsiteX5" fmla="*/ 0 w 169615"/>
                <a:gd name="connsiteY5" fmla="*/ 43916 h 312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9615" h="312839">
                  <a:moveTo>
                    <a:pt x="0" y="0"/>
                  </a:moveTo>
                  <a:lnTo>
                    <a:pt x="169615" y="0"/>
                  </a:lnTo>
                  <a:lnTo>
                    <a:pt x="169615" y="312839"/>
                  </a:lnTo>
                  <a:lnTo>
                    <a:pt x="126932" y="312839"/>
                  </a:lnTo>
                  <a:lnTo>
                    <a:pt x="126932" y="43916"/>
                  </a:lnTo>
                  <a:lnTo>
                    <a:pt x="0" y="43916"/>
                  </a:lnTo>
                  <a:close/>
                </a:path>
              </a:pathLst>
            </a:custGeom>
            <a:solidFill>
              <a:srgbClr val="04C8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98" name="组合 397"/>
            <p:cNvGrpSpPr/>
            <p:nvPr/>
          </p:nvGrpSpPr>
          <p:grpSpPr>
            <a:xfrm>
              <a:off x="11125420" y="4885407"/>
              <a:ext cx="490437" cy="298063"/>
              <a:chOff x="11125420" y="4885407"/>
              <a:chExt cx="490437" cy="298063"/>
            </a:xfrm>
          </p:grpSpPr>
          <p:sp>
            <p:nvSpPr>
              <p:cNvPr id="435" name="任意多边形 434"/>
              <p:cNvSpPr/>
              <p:nvPr/>
            </p:nvSpPr>
            <p:spPr>
              <a:xfrm>
                <a:off x="11125420" y="4885407"/>
                <a:ext cx="490437" cy="298063"/>
              </a:xfrm>
              <a:custGeom>
                <a:avLst/>
                <a:gdLst>
                  <a:gd name="connsiteX0" fmla="*/ 0 w 490437"/>
                  <a:gd name="connsiteY0" fmla="*/ 0 h 308258"/>
                  <a:gd name="connsiteX1" fmla="*/ 490437 w 490437"/>
                  <a:gd name="connsiteY1" fmla="*/ 0 h 308258"/>
                  <a:gd name="connsiteX2" fmla="*/ 490437 w 490437"/>
                  <a:gd name="connsiteY2" fmla="*/ 37026 h 308258"/>
                  <a:gd name="connsiteX3" fmla="*/ 380340 w 490437"/>
                  <a:gd name="connsiteY3" fmla="*/ 37026 h 308258"/>
                  <a:gd name="connsiteX4" fmla="*/ 380340 w 490437"/>
                  <a:gd name="connsiteY4" fmla="*/ 308258 h 308258"/>
                  <a:gd name="connsiteX5" fmla="*/ 85922 w 490437"/>
                  <a:gd name="connsiteY5" fmla="*/ 308258 h 308258"/>
                  <a:gd name="connsiteX6" fmla="*/ 85922 w 490437"/>
                  <a:gd name="connsiteY6" fmla="*/ 41172 h 308258"/>
                  <a:gd name="connsiteX7" fmla="*/ 31922 w 490437"/>
                  <a:gd name="connsiteY7" fmla="*/ 41172 h 308258"/>
                  <a:gd name="connsiteX8" fmla="*/ 31922 w 490437"/>
                  <a:gd name="connsiteY8" fmla="*/ 308258 h 308258"/>
                  <a:gd name="connsiteX9" fmla="*/ 0 w 490437"/>
                  <a:gd name="connsiteY9" fmla="*/ 308258 h 308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0437" h="308258">
                    <a:moveTo>
                      <a:pt x="0" y="0"/>
                    </a:moveTo>
                    <a:lnTo>
                      <a:pt x="490437" y="0"/>
                    </a:lnTo>
                    <a:lnTo>
                      <a:pt x="490437" y="37026"/>
                    </a:lnTo>
                    <a:lnTo>
                      <a:pt x="380340" y="37026"/>
                    </a:lnTo>
                    <a:lnTo>
                      <a:pt x="380340" y="308258"/>
                    </a:lnTo>
                    <a:lnTo>
                      <a:pt x="85922" y="308258"/>
                    </a:lnTo>
                    <a:lnTo>
                      <a:pt x="85922" y="41172"/>
                    </a:lnTo>
                    <a:lnTo>
                      <a:pt x="31922" y="41172"/>
                    </a:lnTo>
                    <a:lnTo>
                      <a:pt x="31922" y="308258"/>
                    </a:lnTo>
                    <a:lnTo>
                      <a:pt x="0" y="308258"/>
                    </a:lnTo>
                    <a:close/>
                  </a:path>
                </a:pathLst>
              </a:custGeom>
              <a:solidFill>
                <a:srgbClr val="0CC5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" name="任意多边形 435"/>
              <p:cNvSpPr/>
              <p:nvPr/>
            </p:nvSpPr>
            <p:spPr>
              <a:xfrm>
                <a:off x="11375416" y="4920650"/>
                <a:ext cx="145846" cy="257970"/>
              </a:xfrm>
              <a:custGeom>
                <a:avLst/>
                <a:gdLst>
                  <a:gd name="connsiteX0" fmla="*/ 109846 w 145846"/>
                  <a:gd name="connsiteY0" fmla="*/ 264720 h 276343"/>
                  <a:gd name="connsiteX1" fmla="*/ 145846 w 145846"/>
                  <a:gd name="connsiteY1" fmla="*/ 264720 h 276343"/>
                  <a:gd name="connsiteX2" fmla="*/ 145846 w 145846"/>
                  <a:gd name="connsiteY2" fmla="*/ 276343 h 276343"/>
                  <a:gd name="connsiteX3" fmla="*/ 109846 w 145846"/>
                  <a:gd name="connsiteY3" fmla="*/ 276343 h 276343"/>
                  <a:gd name="connsiteX4" fmla="*/ 36615 w 145846"/>
                  <a:gd name="connsiteY4" fmla="*/ 264720 h 276343"/>
                  <a:gd name="connsiteX5" fmla="*/ 72615 w 145846"/>
                  <a:gd name="connsiteY5" fmla="*/ 264720 h 276343"/>
                  <a:gd name="connsiteX6" fmla="*/ 72615 w 145846"/>
                  <a:gd name="connsiteY6" fmla="*/ 276343 h 276343"/>
                  <a:gd name="connsiteX7" fmla="*/ 36615 w 145846"/>
                  <a:gd name="connsiteY7" fmla="*/ 276343 h 276343"/>
                  <a:gd name="connsiteX8" fmla="*/ 73230 w 145846"/>
                  <a:gd name="connsiteY8" fmla="*/ 227871 h 276343"/>
                  <a:gd name="connsiteX9" fmla="*/ 109230 w 145846"/>
                  <a:gd name="connsiteY9" fmla="*/ 227871 h 276343"/>
                  <a:gd name="connsiteX10" fmla="*/ 109230 w 145846"/>
                  <a:gd name="connsiteY10" fmla="*/ 263871 h 276343"/>
                  <a:gd name="connsiteX11" fmla="*/ 73230 w 145846"/>
                  <a:gd name="connsiteY11" fmla="*/ 263871 h 276343"/>
                  <a:gd name="connsiteX12" fmla="*/ 0 w 145846"/>
                  <a:gd name="connsiteY12" fmla="*/ 227871 h 276343"/>
                  <a:gd name="connsiteX13" fmla="*/ 36000 w 145846"/>
                  <a:gd name="connsiteY13" fmla="*/ 227871 h 276343"/>
                  <a:gd name="connsiteX14" fmla="*/ 36000 w 145846"/>
                  <a:gd name="connsiteY14" fmla="*/ 263871 h 276343"/>
                  <a:gd name="connsiteX15" fmla="*/ 0 w 145846"/>
                  <a:gd name="connsiteY15" fmla="*/ 263871 h 276343"/>
                  <a:gd name="connsiteX16" fmla="*/ 109846 w 145846"/>
                  <a:gd name="connsiteY16" fmla="*/ 188763 h 276343"/>
                  <a:gd name="connsiteX17" fmla="*/ 145846 w 145846"/>
                  <a:gd name="connsiteY17" fmla="*/ 188763 h 276343"/>
                  <a:gd name="connsiteX18" fmla="*/ 145846 w 145846"/>
                  <a:gd name="connsiteY18" fmla="*/ 224763 h 276343"/>
                  <a:gd name="connsiteX19" fmla="*/ 109846 w 145846"/>
                  <a:gd name="connsiteY19" fmla="*/ 224763 h 276343"/>
                  <a:gd name="connsiteX20" fmla="*/ 36615 w 145846"/>
                  <a:gd name="connsiteY20" fmla="*/ 188763 h 276343"/>
                  <a:gd name="connsiteX21" fmla="*/ 72615 w 145846"/>
                  <a:gd name="connsiteY21" fmla="*/ 188763 h 276343"/>
                  <a:gd name="connsiteX22" fmla="*/ 72615 w 145846"/>
                  <a:gd name="connsiteY22" fmla="*/ 224763 h 276343"/>
                  <a:gd name="connsiteX23" fmla="*/ 36615 w 145846"/>
                  <a:gd name="connsiteY23" fmla="*/ 224763 h 276343"/>
                  <a:gd name="connsiteX24" fmla="*/ 73230 w 145846"/>
                  <a:gd name="connsiteY24" fmla="*/ 151914 h 276343"/>
                  <a:gd name="connsiteX25" fmla="*/ 109230 w 145846"/>
                  <a:gd name="connsiteY25" fmla="*/ 151914 h 276343"/>
                  <a:gd name="connsiteX26" fmla="*/ 109230 w 145846"/>
                  <a:gd name="connsiteY26" fmla="*/ 187914 h 276343"/>
                  <a:gd name="connsiteX27" fmla="*/ 73230 w 145846"/>
                  <a:gd name="connsiteY27" fmla="*/ 187914 h 276343"/>
                  <a:gd name="connsiteX28" fmla="*/ 0 w 145846"/>
                  <a:gd name="connsiteY28" fmla="*/ 151914 h 276343"/>
                  <a:gd name="connsiteX29" fmla="*/ 36000 w 145846"/>
                  <a:gd name="connsiteY29" fmla="*/ 151914 h 276343"/>
                  <a:gd name="connsiteX30" fmla="*/ 36000 w 145846"/>
                  <a:gd name="connsiteY30" fmla="*/ 187914 h 276343"/>
                  <a:gd name="connsiteX31" fmla="*/ 0 w 145846"/>
                  <a:gd name="connsiteY31" fmla="*/ 187914 h 276343"/>
                  <a:gd name="connsiteX32" fmla="*/ 109846 w 145846"/>
                  <a:gd name="connsiteY32" fmla="*/ 112806 h 276343"/>
                  <a:gd name="connsiteX33" fmla="*/ 145846 w 145846"/>
                  <a:gd name="connsiteY33" fmla="*/ 112806 h 276343"/>
                  <a:gd name="connsiteX34" fmla="*/ 145846 w 145846"/>
                  <a:gd name="connsiteY34" fmla="*/ 148806 h 276343"/>
                  <a:gd name="connsiteX35" fmla="*/ 109846 w 145846"/>
                  <a:gd name="connsiteY35" fmla="*/ 148806 h 276343"/>
                  <a:gd name="connsiteX36" fmla="*/ 36615 w 145846"/>
                  <a:gd name="connsiteY36" fmla="*/ 112806 h 276343"/>
                  <a:gd name="connsiteX37" fmla="*/ 72615 w 145846"/>
                  <a:gd name="connsiteY37" fmla="*/ 112806 h 276343"/>
                  <a:gd name="connsiteX38" fmla="*/ 72615 w 145846"/>
                  <a:gd name="connsiteY38" fmla="*/ 148806 h 276343"/>
                  <a:gd name="connsiteX39" fmla="*/ 36615 w 145846"/>
                  <a:gd name="connsiteY39" fmla="*/ 148806 h 276343"/>
                  <a:gd name="connsiteX40" fmla="*/ 73230 w 145846"/>
                  <a:gd name="connsiteY40" fmla="*/ 75957 h 276343"/>
                  <a:gd name="connsiteX41" fmla="*/ 109230 w 145846"/>
                  <a:gd name="connsiteY41" fmla="*/ 75957 h 276343"/>
                  <a:gd name="connsiteX42" fmla="*/ 109230 w 145846"/>
                  <a:gd name="connsiteY42" fmla="*/ 111957 h 276343"/>
                  <a:gd name="connsiteX43" fmla="*/ 73230 w 145846"/>
                  <a:gd name="connsiteY43" fmla="*/ 111957 h 276343"/>
                  <a:gd name="connsiteX44" fmla="*/ 0 w 145846"/>
                  <a:gd name="connsiteY44" fmla="*/ 75957 h 276343"/>
                  <a:gd name="connsiteX45" fmla="*/ 36000 w 145846"/>
                  <a:gd name="connsiteY45" fmla="*/ 75957 h 276343"/>
                  <a:gd name="connsiteX46" fmla="*/ 36000 w 145846"/>
                  <a:gd name="connsiteY46" fmla="*/ 111957 h 276343"/>
                  <a:gd name="connsiteX47" fmla="*/ 0 w 145846"/>
                  <a:gd name="connsiteY47" fmla="*/ 111957 h 276343"/>
                  <a:gd name="connsiteX48" fmla="*/ 109846 w 145846"/>
                  <a:gd name="connsiteY48" fmla="*/ 36849 h 276343"/>
                  <a:gd name="connsiteX49" fmla="*/ 145846 w 145846"/>
                  <a:gd name="connsiteY49" fmla="*/ 36849 h 276343"/>
                  <a:gd name="connsiteX50" fmla="*/ 145846 w 145846"/>
                  <a:gd name="connsiteY50" fmla="*/ 72849 h 276343"/>
                  <a:gd name="connsiteX51" fmla="*/ 109846 w 145846"/>
                  <a:gd name="connsiteY51" fmla="*/ 72849 h 276343"/>
                  <a:gd name="connsiteX52" fmla="*/ 36615 w 145846"/>
                  <a:gd name="connsiteY52" fmla="*/ 36849 h 276343"/>
                  <a:gd name="connsiteX53" fmla="*/ 72615 w 145846"/>
                  <a:gd name="connsiteY53" fmla="*/ 36849 h 276343"/>
                  <a:gd name="connsiteX54" fmla="*/ 72615 w 145846"/>
                  <a:gd name="connsiteY54" fmla="*/ 72849 h 276343"/>
                  <a:gd name="connsiteX55" fmla="*/ 36615 w 145846"/>
                  <a:gd name="connsiteY55" fmla="*/ 72849 h 276343"/>
                  <a:gd name="connsiteX56" fmla="*/ 73230 w 145846"/>
                  <a:gd name="connsiteY56" fmla="*/ 0 h 276343"/>
                  <a:gd name="connsiteX57" fmla="*/ 109230 w 145846"/>
                  <a:gd name="connsiteY57" fmla="*/ 0 h 276343"/>
                  <a:gd name="connsiteX58" fmla="*/ 109230 w 145846"/>
                  <a:gd name="connsiteY58" fmla="*/ 36000 h 276343"/>
                  <a:gd name="connsiteX59" fmla="*/ 73230 w 145846"/>
                  <a:gd name="connsiteY59" fmla="*/ 36000 h 276343"/>
                  <a:gd name="connsiteX60" fmla="*/ 0 w 145846"/>
                  <a:gd name="connsiteY60" fmla="*/ 0 h 276343"/>
                  <a:gd name="connsiteX61" fmla="*/ 36000 w 145846"/>
                  <a:gd name="connsiteY61" fmla="*/ 0 h 276343"/>
                  <a:gd name="connsiteX62" fmla="*/ 36000 w 145846"/>
                  <a:gd name="connsiteY62" fmla="*/ 36000 h 276343"/>
                  <a:gd name="connsiteX63" fmla="*/ 0 w 145846"/>
                  <a:gd name="connsiteY63" fmla="*/ 36000 h 276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45846" h="276343">
                    <a:moveTo>
                      <a:pt x="109846" y="264720"/>
                    </a:moveTo>
                    <a:lnTo>
                      <a:pt x="145846" y="264720"/>
                    </a:lnTo>
                    <a:lnTo>
                      <a:pt x="145846" y="276343"/>
                    </a:lnTo>
                    <a:lnTo>
                      <a:pt x="109846" y="276343"/>
                    </a:lnTo>
                    <a:close/>
                    <a:moveTo>
                      <a:pt x="36615" y="264720"/>
                    </a:moveTo>
                    <a:lnTo>
                      <a:pt x="72615" y="264720"/>
                    </a:lnTo>
                    <a:lnTo>
                      <a:pt x="72615" y="276343"/>
                    </a:lnTo>
                    <a:lnTo>
                      <a:pt x="36615" y="276343"/>
                    </a:lnTo>
                    <a:close/>
                    <a:moveTo>
                      <a:pt x="73230" y="227871"/>
                    </a:moveTo>
                    <a:lnTo>
                      <a:pt x="109230" y="227871"/>
                    </a:lnTo>
                    <a:lnTo>
                      <a:pt x="109230" y="263871"/>
                    </a:lnTo>
                    <a:lnTo>
                      <a:pt x="73230" y="263871"/>
                    </a:lnTo>
                    <a:close/>
                    <a:moveTo>
                      <a:pt x="0" y="227871"/>
                    </a:moveTo>
                    <a:lnTo>
                      <a:pt x="36000" y="227871"/>
                    </a:lnTo>
                    <a:lnTo>
                      <a:pt x="36000" y="263871"/>
                    </a:lnTo>
                    <a:lnTo>
                      <a:pt x="0" y="263871"/>
                    </a:lnTo>
                    <a:close/>
                    <a:moveTo>
                      <a:pt x="109846" y="188763"/>
                    </a:moveTo>
                    <a:lnTo>
                      <a:pt x="145846" y="188763"/>
                    </a:lnTo>
                    <a:lnTo>
                      <a:pt x="145846" y="224763"/>
                    </a:lnTo>
                    <a:lnTo>
                      <a:pt x="109846" y="224763"/>
                    </a:lnTo>
                    <a:close/>
                    <a:moveTo>
                      <a:pt x="36615" y="188763"/>
                    </a:moveTo>
                    <a:lnTo>
                      <a:pt x="72615" y="188763"/>
                    </a:lnTo>
                    <a:lnTo>
                      <a:pt x="72615" y="224763"/>
                    </a:lnTo>
                    <a:lnTo>
                      <a:pt x="36615" y="224763"/>
                    </a:lnTo>
                    <a:close/>
                    <a:moveTo>
                      <a:pt x="73230" y="151914"/>
                    </a:moveTo>
                    <a:lnTo>
                      <a:pt x="109230" y="151914"/>
                    </a:lnTo>
                    <a:lnTo>
                      <a:pt x="109230" y="187914"/>
                    </a:lnTo>
                    <a:lnTo>
                      <a:pt x="73230" y="187914"/>
                    </a:lnTo>
                    <a:close/>
                    <a:moveTo>
                      <a:pt x="0" y="151914"/>
                    </a:moveTo>
                    <a:lnTo>
                      <a:pt x="36000" y="151914"/>
                    </a:lnTo>
                    <a:lnTo>
                      <a:pt x="36000" y="187914"/>
                    </a:lnTo>
                    <a:lnTo>
                      <a:pt x="0" y="187914"/>
                    </a:lnTo>
                    <a:close/>
                    <a:moveTo>
                      <a:pt x="109846" y="112806"/>
                    </a:moveTo>
                    <a:lnTo>
                      <a:pt x="145846" y="112806"/>
                    </a:lnTo>
                    <a:lnTo>
                      <a:pt x="145846" y="148806"/>
                    </a:lnTo>
                    <a:lnTo>
                      <a:pt x="109846" y="148806"/>
                    </a:lnTo>
                    <a:close/>
                    <a:moveTo>
                      <a:pt x="36615" y="112806"/>
                    </a:moveTo>
                    <a:lnTo>
                      <a:pt x="72615" y="112806"/>
                    </a:lnTo>
                    <a:lnTo>
                      <a:pt x="72615" y="148806"/>
                    </a:lnTo>
                    <a:lnTo>
                      <a:pt x="36615" y="148806"/>
                    </a:lnTo>
                    <a:close/>
                    <a:moveTo>
                      <a:pt x="73230" y="75957"/>
                    </a:moveTo>
                    <a:lnTo>
                      <a:pt x="109230" y="75957"/>
                    </a:lnTo>
                    <a:lnTo>
                      <a:pt x="109230" y="111957"/>
                    </a:lnTo>
                    <a:lnTo>
                      <a:pt x="73230" y="111957"/>
                    </a:lnTo>
                    <a:close/>
                    <a:moveTo>
                      <a:pt x="0" y="75957"/>
                    </a:moveTo>
                    <a:lnTo>
                      <a:pt x="36000" y="75957"/>
                    </a:lnTo>
                    <a:lnTo>
                      <a:pt x="36000" y="111957"/>
                    </a:lnTo>
                    <a:lnTo>
                      <a:pt x="0" y="111957"/>
                    </a:lnTo>
                    <a:close/>
                    <a:moveTo>
                      <a:pt x="109846" y="36849"/>
                    </a:moveTo>
                    <a:lnTo>
                      <a:pt x="145846" y="36849"/>
                    </a:lnTo>
                    <a:lnTo>
                      <a:pt x="145846" y="72849"/>
                    </a:lnTo>
                    <a:lnTo>
                      <a:pt x="109846" y="72849"/>
                    </a:lnTo>
                    <a:close/>
                    <a:moveTo>
                      <a:pt x="36615" y="36849"/>
                    </a:moveTo>
                    <a:lnTo>
                      <a:pt x="72615" y="36849"/>
                    </a:lnTo>
                    <a:lnTo>
                      <a:pt x="72615" y="72849"/>
                    </a:lnTo>
                    <a:lnTo>
                      <a:pt x="36615" y="72849"/>
                    </a:lnTo>
                    <a:close/>
                    <a:moveTo>
                      <a:pt x="73230" y="0"/>
                    </a:moveTo>
                    <a:lnTo>
                      <a:pt x="109230" y="0"/>
                    </a:lnTo>
                    <a:lnTo>
                      <a:pt x="109230" y="36000"/>
                    </a:lnTo>
                    <a:lnTo>
                      <a:pt x="73230" y="36000"/>
                    </a:lnTo>
                    <a:close/>
                    <a:moveTo>
                      <a:pt x="0" y="0"/>
                    </a:moveTo>
                    <a:lnTo>
                      <a:pt x="36000" y="0"/>
                    </a:lnTo>
                    <a:lnTo>
                      <a:pt x="36000" y="36000"/>
                    </a:lnTo>
                    <a:lnTo>
                      <a:pt x="0" y="36000"/>
                    </a:lnTo>
                    <a:close/>
                  </a:path>
                </a:pathLst>
              </a:cu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99" name="矩形 398"/>
            <p:cNvSpPr/>
            <p:nvPr/>
          </p:nvSpPr>
          <p:spPr>
            <a:xfrm>
              <a:off x="11165843" y="5240181"/>
              <a:ext cx="321813" cy="734778"/>
            </a:xfrm>
            <a:prstGeom prst="rect">
              <a:avLst/>
            </a:prstGeom>
            <a:solidFill>
              <a:srgbClr val="0CC5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00" name="矩形 399"/>
            <p:cNvSpPr/>
            <p:nvPr/>
          </p:nvSpPr>
          <p:spPr>
            <a:xfrm>
              <a:off x="11191372" y="5267467"/>
              <a:ext cx="54000" cy="654686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401" name="组合 400"/>
            <p:cNvGrpSpPr/>
            <p:nvPr/>
          </p:nvGrpSpPr>
          <p:grpSpPr>
            <a:xfrm>
              <a:off x="11346321" y="5282611"/>
              <a:ext cx="145846" cy="604550"/>
              <a:chOff x="10600027" y="5056006"/>
              <a:chExt cx="145846" cy="604550"/>
            </a:xfrm>
          </p:grpSpPr>
          <p:sp>
            <p:nvSpPr>
              <p:cNvPr id="403" name="矩形 402"/>
              <p:cNvSpPr/>
              <p:nvPr/>
            </p:nvSpPr>
            <p:spPr>
              <a:xfrm>
                <a:off x="10600027" y="505600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4" name="矩形 403"/>
              <p:cNvSpPr/>
              <p:nvPr/>
            </p:nvSpPr>
            <p:spPr>
              <a:xfrm>
                <a:off x="10673257" y="505600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5" name="矩形 404"/>
              <p:cNvSpPr/>
              <p:nvPr/>
            </p:nvSpPr>
            <p:spPr>
              <a:xfrm>
                <a:off x="10636642" y="5092855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6" name="矩形 405"/>
              <p:cNvSpPr/>
              <p:nvPr/>
            </p:nvSpPr>
            <p:spPr>
              <a:xfrm>
                <a:off x="10709873" y="5092855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7" name="矩形 406"/>
              <p:cNvSpPr/>
              <p:nvPr/>
            </p:nvSpPr>
            <p:spPr>
              <a:xfrm>
                <a:off x="10600027" y="513196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" name="矩形 407"/>
              <p:cNvSpPr/>
              <p:nvPr/>
            </p:nvSpPr>
            <p:spPr>
              <a:xfrm>
                <a:off x="10673257" y="513196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9" name="矩形 408"/>
              <p:cNvSpPr/>
              <p:nvPr/>
            </p:nvSpPr>
            <p:spPr>
              <a:xfrm>
                <a:off x="10636642" y="5168812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" name="矩形 409"/>
              <p:cNvSpPr/>
              <p:nvPr/>
            </p:nvSpPr>
            <p:spPr>
              <a:xfrm>
                <a:off x="10709873" y="5168812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" name="矩形 410"/>
              <p:cNvSpPr/>
              <p:nvPr/>
            </p:nvSpPr>
            <p:spPr>
              <a:xfrm>
                <a:off x="10600027" y="520792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" name="矩形 411"/>
              <p:cNvSpPr/>
              <p:nvPr/>
            </p:nvSpPr>
            <p:spPr>
              <a:xfrm>
                <a:off x="10673257" y="520792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" name="矩形 412"/>
              <p:cNvSpPr/>
              <p:nvPr/>
            </p:nvSpPr>
            <p:spPr>
              <a:xfrm>
                <a:off x="10636642" y="5244769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" name="矩形 413"/>
              <p:cNvSpPr/>
              <p:nvPr/>
            </p:nvSpPr>
            <p:spPr>
              <a:xfrm>
                <a:off x="10709873" y="5244769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" name="矩形 414"/>
              <p:cNvSpPr/>
              <p:nvPr/>
            </p:nvSpPr>
            <p:spPr>
              <a:xfrm>
                <a:off x="10600027" y="528387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" name="矩形 415"/>
              <p:cNvSpPr/>
              <p:nvPr/>
            </p:nvSpPr>
            <p:spPr>
              <a:xfrm>
                <a:off x="10673257" y="528387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7" name="矩形 416"/>
              <p:cNvSpPr/>
              <p:nvPr/>
            </p:nvSpPr>
            <p:spPr>
              <a:xfrm>
                <a:off x="10636642" y="532072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" name="矩形 417"/>
              <p:cNvSpPr/>
              <p:nvPr/>
            </p:nvSpPr>
            <p:spPr>
              <a:xfrm>
                <a:off x="10709873" y="532072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9" name="矩形 418"/>
              <p:cNvSpPr/>
              <p:nvPr/>
            </p:nvSpPr>
            <p:spPr>
              <a:xfrm>
                <a:off x="10600027" y="5359834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0" name="矩形 419"/>
              <p:cNvSpPr/>
              <p:nvPr/>
            </p:nvSpPr>
            <p:spPr>
              <a:xfrm>
                <a:off x="10673257" y="5359834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1" name="矩形 420"/>
              <p:cNvSpPr/>
              <p:nvPr/>
            </p:nvSpPr>
            <p:spPr>
              <a:xfrm>
                <a:off x="10636642" y="539668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2" name="矩形 421"/>
              <p:cNvSpPr/>
              <p:nvPr/>
            </p:nvSpPr>
            <p:spPr>
              <a:xfrm>
                <a:off x="10709873" y="539668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3" name="矩形 422"/>
              <p:cNvSpPr/>
              <p:nvPr/>
            </p:nvSpPr>
            <p:spPr>
              <a:xfrm>
                <a:off x="10600027" y="5435791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4" name="矩形 423"/>
              <p:cNvSpPr/>
              <p:nvPr/>
            </p:nvSpPr>
            <p:spPr>
              <a:xfrm>
                <a:off x="10673257" y="5435791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5" name="矩形 424"/>
              <p:cNvSpPr/>
              <p:nvPr/>
            </p:nvSpPr>
            <p:spPr>
              <a:xfrm>
                <a:off x="10636642" y="547264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矩形 425"/>
              <p:cNvSpPr/>
              <p:nvPr/>
            </p:nvSpPr>
            <p:spPr>
              <a:xfrm>
                <a:off x="10709873" y="547264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7" name="矩形 426"/>
              <p:cNvSpPr/>
              <p:nvPr/>
            </p:nvSpPr>
            <p:spPr>
              <a:xfrm>
                <a:off x="10600027" y="5511748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8" name="矩形 427"/>
              <p:cNvSpPr/>
              <p:nvPr/>
            </p:nvSpPr>
            <p:spPr>
              <a:xfrm>
                <a:off x="10673257" y="5511748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9" name="矩形 428"/>
              <p:cNvSpPr/>
              <p:nvPr/>
            </p:nvSpPr>
            <p:spPr>
              <a:xfrm>
                <a:off x="10636642" y="554859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0" name="矩形 429"/>
              <p:cNvSpPr/>
              <p:nvPr/>
            </p:nvSpPr>
            <p:spPr>
              <a:xfrm>
                <a:off x="10709873" y="554859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1" name="矩形 430"/>
              <p:cNvSpPr/>
              <p:nvPr/>
            </p:nvSpPr>
            <p:spPr>
              <a:xfrm>
                <a:off x="10600027" y="558770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2" name="矩形 431"/>
              <p:cNvSpPr/>
              <p:nvPr/>
            </p:nvSpPr>
            <p:spPr>
              <a:xfrm>
                <a:off x="10673257" y="558770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3" name="矩形 432"/>
              <p:cNvSpPr/>
              <p:nvPr/>
            </p:nvSpPr>
            <p:spPr>
              <a:xfrm>
                <a:off x="10636642" y="562455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4" name="矩形 433"/>
              <p:cNvSpPr/>
              <p:nvPr/>
            </p:nvSpPr>
            <p:spPr>
              <a:xfrm>
                <a:off x="10709873" y="562455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02" name="矩形 401"/>
            <p:cNvSpPr/>
            <p:nvPr/>
          </p:nvSpPr>
          <p:spPr>
            <a:xfrm>
              <a:off x="10947384" y="5230210"/>
              <a:ext cx="43200" cy="734778"/>
            </a:xfrm>
            <a:prstGeom prst="rect">
              <a:avLst/>
            </a:prstGeom>
            <a:solidFill>
              <a:srgbClr val="0CC5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997052" y="2166049"/>
            <a:ext cx="2780007" cy="1694431"/>
            <a:chOff x="825527" y="2014458"/>
            <a:chExt cx="3461430" cy="2109762"/>
          </a:xfrm>
          <a:solidFill>
            <a:schemeClr val="bg2"/>
          </a:solidFill>
        </p:grpSpPr>
        <p:sp>
          <p:nvSpPr>
            <p:cNvPr id="5" name="Freeform 2952"/>
            <p:cNvSpPr>
              <a:spLocks/>
            </p:cNvSpPr>
            <p:nvPr/>
          </p:nvSpPr>
          <p:spPr bwMode="auto">
            <a:xfrm>
              <a:off x="3768011" y="3228542"/>
              <a:ext cx="518946" cy="895678"/>
            </a:xfrm>
            <a:custGeom>
              <a:avLst/>
              <a:gdLst>
                <a:gd name="T0" fmla="*/ 72 w 245"/>
                <a:gd name="T1" fmla="*/ 137 h 439"/>
                <a:gd name="T2" fmla="*/ 92 w 245"/>
                <a:gd name="T3" fmla="*/ 153 h 439"/>
                <a:gd name="T4" fmla="*/ 123 w 245"/>
                <a:gd name="T5" fmla="*/ 168 h 439"/>
                <a:gd name="T6" fmla="*/ 133 w 245"/>
                <a:gd name="T7" fmla="*/ 174 h 439"/>
                <a:gd name="T8" fmla="*/ 141 w 245"/>
                <a:gd name="T9" fmla="*/ 187 h 439"/>
                <a:gd name="T10" fmla="*/ 133 w 245"/>
                <a:gd name="T11" fmla="*/ 207 h 439"/>
                <a:gd name="T12" fmla="*/ 133 w 245"/>
                <a:gd name="T13" fmla="*/ 219 h 439"/>
                <a:gd name="T14" fmla="*/ 126 w 245"/>
                <a:gd name="T15" fmla="*/ 240 h 439"/>
                <a:gd name="T16" fmla="*/ 106 w 245"/>
                <a:gd name="T17" fmla="*/ 238 h 439"/>
                <a:gd name="T18" fmla="*/ 84 w 245"/>
                <a:gd name="T19" fmla="*/ 252 h 439"/>
                <a:gd name="T20" fmla="*/ 88 w 245"/>
                <a:gd name="T21" fmla="*/ 269 h 439"/>
                <a:gd name="T22" fmla="*/ 53 w 245"/>
                <a:gd name="T23" fmla="*/ 257 h 439"/>
                <a:gd name="T24" fmla="*/ 29 w 245"/>
                <a:gd name="T25" fmla="*/ 286 h 439"/>
                <a:gd name="T26" fmla="*/ 35 w 245"/>
                <a:gd name="T27" fmla="*/ 310 h 439"/>
                <a:gd name="T28" fmla="*/ 39 w 245"/>
                <a:gd name="T29" fmla="*/ 335 h 439"/>
                <a:gd name="T30" fmla="*/ 30 w 245"/>
                <a:gd name="T31" fmla="*/ 340 h 439"/>
                <a:gd name="T32" fmla="*/ 0 w 245"/>
                <a:gd name="T33" fmla="*/ 351 h 439"/>
                <a:gd name="T34" fmla="*/ 5 w 245"/>
                <a:gd name="T35" fmla="*/ 370 h 439"/>
                <a:gd name="T36" fmla="*/ 22 w 245"/>
                <a:gd name="T37" fmla="*/ 394 h 439"/>
                <a:gd name="T38" fmla="*/ 51 w 245"/>
                <a:gd name="T39" fmla="*/ 383 h 439"/>
                <a:gd name="T40" fmla="*/ 71 w 245"/>
                <a:gd name="T41" fmla="*/ 404 h 439"/>
                <a:gd name="T42" fmla="*/ 78 w 245"/>
                <a:gd name="T43" fmla="*/ 404 h 439"/>
                <a:gd name="T44" fmla="*/ 95 w 245"/>
                <a:gd name="T45" fmla="*/ 410 h 439"/>
                <a:gd name="T46" fmla="*/ 124 w 245"/>
                <a:gd name="T47" fmla="*/ 414 h 439"/>
                <a:gd name="T48" fmla="*/ 149 w 245"/>
                <a:gd name="T49" fmla="*/ 417 h 439"/>
                <a:gd name="T50" fmla="*/ 158 w 245"/>
                <a:gd name="T51" fmla="*/ 424 h 439"/>
                <a:gd name="T52" fmla="*/ 171 w 245"/>
                <a:gd name="T53" fmla="*/ 437 h 439"/>
                <a:gd name="T54" fmla="*/ 187 w 245"/>
                <a:gd name="T55" fmla="*/ 425 h 439"/>
                <a:gd name="T56" fmla="*/ 181 w 245"/>
                <a:gd name="T57" fmla="*/ 416 h 439"/>
                <a:gd name="T58" fmla="*/ 187 w 245"/>
                <a:gd name="T59" fmla="*/ 391 h 439"/>
                <a:gd name="T60" fmla="*/ 203 w 245"/>
                <a:gd name="T61" fmla="*/ 390 h 439"/>
                <a:gd name="T62" fmla="*/ 183 w 245"/>
                <a:gd name="T63" fmla="*/ 369 h 439"/>
                <a:gd name="T64" fmla="*/ 177 w 245"/>
                <a:gd name="T65" fmla="*/ 361 h 439"/>
                <a:gd name="T66" fmla="*/ 184 w 245"/>
                <a:gd name="T67" fmla="*/ 352 h 439"/>
                <a:gd name="T68" fmla="*/ 229 w 245"/>
                <a:gd name="T69" fmla="*/ 354 h 439"/>
                <a:gd name="T70" fmla="*/ 245 w 245"/>
                <a:gd name="T71" fmla="*/ 352 h 439"/>
                <a:gd name="T72" fmla="*/ 219 w 245"/>
                <a:gd name="T73" fmla="*/ 285 h 439"/>
                <a:gd name="T74" fmla="*/ 207 w 245"/>
                <a:gd name="T75" fmla="*/ 279 h 439"/>
                <a:gd name="T76" fmla="*/ 205 w 245"/>
                <a:gd name="T77" fmla="*/ 262 h 439"/>
                <a:gd name="T78" fmla="*/ 209 w 245"/>
                <a:gd name="T79" fmla="*/ 145 h 439"/>
                <a:gd name="T80" fmla="*/ 211 w 245"/>
                <a:gd name="T81" fmla="*/ 123 h 439"/>
                <a:gd name="T82" fmla="*/ 219 w 245"/>
                <a:gd name="T83" fmla="*/ 93 h 439"/>
                <a:gd name="T84" fmla="*/ 210 w 245"/>
                <a:gd name="T85" fmla="*/ 83 h 439"/>
                <a:gd name="T86" fmla="*/ 208 w 245"/>
                <a:gd name="T87" fmla="*/ 67 h 439"/>
                <a:gd name="T88" fmla="*/ 225 w 245"/>
                <a:gd name="T89" fmla="*/ 46 h 439"/>
                <a:gd name="T90" fmla="*/ 220 w 245"/>
                <a:gd name="T91" fmla="*/ 28 h 439"/>
                <a:gd name="T92" fmla="*/ 228 w 245"/>
                <a:gd name="T93" fmla="*/ 16 h 439"/>
                <a:gd name="T94" fmla="*/ 235 w 245"/>
                <a:gd name="T95" fmla="*/ 1 h 439"/>
                <a:gd name="T96" fmla="*/ 221 w 245"/>
                <a:gd name="T97" fmla="*/ 15 h 439"/>
                <a:gd name="T98" fmla="*/ 194 w 245"/>
                <a:gd name="T99" fmla="*/ 6 h 439"/>
                <a:gd name="T100" fmla="*/ 164 w 245"/>
                <a:gd name="T101" fmla="*/ 36 h 439"/>
                <a:gd name="T102" fmla="*/ 158 w 245"/>
                <a:gd name="T103" fmla="*/ 45 h 439"/>
                <a:gd name="T104" fmla="*/ 146 w 245"/>
                <a:gd name="T105" fmla="*/ 69 h 439"/>
                <a:gd name="T106" fmla="*/ 138 w 245"/>
                <a:gd name="T107" fmla="*/ 100 h 439"/>
                <a:gd name="T108" fmla="*/ 131 w 245"/>
                <a:gd name="T109" fmla="*/ 110 h 439"/>
                <a:gd name="T110" fmla="*/ 130 w 245"/>
                <a:gd name="T111" fmla="*/ 111 h 439"/>
                <a:gd name="T112" fmla="*/ 115 w 245"/>
                <a:gd name="T113" fmla="*/ 114 h 439"/>
                <a:gd name="T114" fmla="*/ 92 w 245"/>
                <a:gd name="T115" fmla="*/ 105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5" h="439">
                  <a:moveTo>
                    <a:pt x="81" y="100"/>
                  </a:moveTo>
                  <a:cubicBezTo>
                    <a:pt x="78" y="100"/>
                    <a:pt x="78" y="100"/>
                    <a:pt x="78" y="100"/>
                  </a:cubicBezTo>
                  <a:cubicBezTo>
                    <a:pt x="72" y="137"/>
                    <a:pt x="72" y="137"/>
                    <a:pt x="72" y="137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3" y="154"/>
                    <a:pt x="93" y="154"/>
                    <a:pt x="93" y="154"/>
                  </a:cubicBezTo>
                  <a:cubicBezTo>
                    <a:pt x="106" y="164"/>
                    <a:pt x="106" y="164"/>
                    <a:pt x="106" y="164"/>
                  </a:cubicBezTo>
                  <a:cubicBezTo>
                    <a:pt x="123" y="168"/>
                    <a:pt x="123" y="168"/>
                    <a:pt x="123" y="168"/>
                  </a:cubicBezTo>
                  <a:cubicBezTo>
                    <a:pt x="124" y="168"/>
                    <a:pt x="124" y="168"/>
                    <a:pt x="124" y="168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6"/>
                    <a:pt x="133" y="176"/>
                    <a:pt x="133" y="176"/>
                  </a:cubicBezTo>
                  <a:cubicBezTo>
                    <a:pt x="140" y="185"/>
                    <a:pt x="140" y="185"/>
                    <a:pt x="140" y="185"/>
                  </a:cubicBezTo>
                  <a:cubicBezTo>
                    <a:pt x="141" y="187"/>
                    <a:pt x="141" y="187"/>
                    <a:pt x="141" y="187"/>
                  </a:cubicBezTo>
                  <a:cubicBezTo>
                    <a:pt x="141" y="188"/>
                    <a:pt x="141" y="188"/>
                    <a:pt x="141" y="188"/>
                  </a:cubicBezTo>
                  <a:cubicBezTo>
                    <a:pt x="135" y="197"/>
                    <a:pt x="135" y="197"/>
                    <a:pt x="135" y="197"/>
                  </a:cubicBezTo>
                  <a:cubicBezTo>
                    <a:pt x="133" y="199"/>
                    <a:pt x="133" y="202"/>
                    <a:pt x="133" y="207"/>
                  </a:cubicBezTo>
                  <a:cubicBezTo>
                    <a:pt x="134" y="207"/>
                    <a:pt x="134" y="207"/>
                    <a:pt x="134" y="207"/>
                  </a:cubicBezTo>
                  <a:cubicBezTo>
                    <a:pt x="134" y="218"/>
                    <a:pt x="134" y="218"/>
                    <a:pt x="134" y="218"/>
                  </a:cubicBezTo>
                  <a:cubicBezTo>
                    <a:pt x="133" y="219"/>
                    <a:pt x="133" y="219"/>
                    <a:pt x="133" y="219"/>
                  </a:cubicBezTo>
                  <a:cubicBezTo>
                    <a:pt x="128" y="237"/>
                    <a:pt x="128" y="237"/>
                    <a:pt x="128" y="237"/>
                  </a:cubicBezTo>
                  <a:cubicBezTo>
                    <a:pt x="127" y="240"/>
                    <a:pt x="127" y="240"/>
                    <a:pt x="127" y="240"/>
                  </a:cubicBezTo>
                  <a:cubicBezTo>
                    <a:pt x="126" y="240"/>
                    <a:pt x="126" y="240"/>
                    <a:pt x="126" y="240"/>
                  </a:cubicBezTo>
                  <a:cubicBezTo>
                    <a:pt x="124" y="239"/>
                    <a:pt x="124" y="239"/>
                    <a:pt x="124" y="239"/>
                  </a:cubicBezTo>
                  <a:cubicBezTo>
                    <a:pt x="116" y="238"/>
                    <a:pt x="116" y="238"/>
                    <a:pt x="116" y="238"/>
                  </a:cubicBezTo>
                  <a:cubicBezTo>
                    <a:pt x="106" y="238"/>
                    <a:pt x="106" y="238"/>
                    <a:pt x="106" y="238"/>
                  </a:cubicBezTo>
                  <a:cubicBezTo>
                    <a:pt x="97" y="241"/>
                    <a:pt x="97" y="241"/>
                    <a:pt x="97" y="241"/>
                  </a:cubicBezTo>
                  <a:cubicBezTo>
                    <a:pt x="87" y="250"/>
                    <a:pt x="87" y="250"/>
                    <a:pt x="87" y="250"/>
                  </a:cubicBezTo>
                  <a:cubicBezTo>
                    <a:pt x="84" y="252"/>
                    <a:pt x="84" y="252"/>
                    <a:pt x="84" y="252"/>
                  </a:cubicBezTo>
                  <a:cubicBezTo>
                    <a:pt x="98" y="259"/>
                    <a:pt x="98" y="259"/>
                    <a:pt x="98" y="259"/>
                  </a:cubicBezTo>
                  <a:cubicBezTo>
                    <a:pt x="96" y="261"/>
                    <a:pt x="96" y="261"/>
                    <a:pt x="96" y="261"/>
                  </a:cubicBezTo>
                  <a:cubicBezTo>
                    <a:pt x="96" y="264"/>
                    <a:pt x="93" y="267"/>
                    <a:pt x="88" y="269"/>
                  </a:cubicBezTo>
                  <a:cubicBezTo>
                    <a:pt x="79" y="270"/>
                    <a:pt x="79" y="270"/>
                    <a:pt x="79" y="270"/>
                  </a:cubicBezTo>
                  <a:cubicBezTo>
                    <a:pt x="65" y="264"/>
                    <a:pt x="65" y="264"/>
                    <a:pt x="65" y="264"/>
                  </a:cubicBezTo>
                  <a:cubicBezTo>
                    <a:pt x="53" y="257"/>
                    <a:pt x="53" y="257"/>
                    <a:pt x="53" y="257"/>
                  </a:cubicBezTo>
                  <a:cubicBezTo>
                    <a:pt x="47" y="257"/>
                    <a:pt x="47" y="257"/>
                    <a:pt x="47" y="257"/>
                  </a:cubicBezTo>
                  <a:cubicBezTo>
                    <a:pt x="32" y="279"/>
                    <a:pt x="32" y="279"/>
                    <a:pt x="32" y="279"/>
                  </a:cubicBezTo>
                  <a:cubicBezTo>
                    <a:pt x="29" y="286"/>
                    <a:pt x="29" y="286"/>
                    <a:pt x="29" y="286"/>
                  </a:cubicBezTo>
                  <a:cubicBezTo>
                    <a:pt x="29" y="299"/>
                    <a:pt x="29" y="299"/>
                    <a:pt x="29" y="299"/>
                  </a:cubicBezTo>
                  <a:cubicBezTo>
                    <a:pt x="35" y="309"/>
                    <a:pt x="35" y="309"/>
                    <a:pt x="35" y="309"/>
                  </a:cubicBezTo>
                  <a:cubicBezTo>
                    <a:pt x="35" y="310"/>
                    <a:pt x="35" y="310"/>
                    <a:pt x="35" y="310"/>
                  </a:cubicBezTo>
                  <a:cubicBezTo>
                    <a:pt x="39" y="320"/>
                    <a:pt x="39" y="320"/>
                    <a:pt x="39" y="320"/>
                  </a:cubicBezTo>
                  <a:cubicBezTo>
                    <a:pt x="39" y="321"/>
                    <a:pt x="39" y="321"/>
                    <a:pt x="39" y="321"/>
                  </a:cubicBezTo>
                  <a:cubicBezTo>
                    <a:pt x="39" y="335"/>
                    <a:pt x="39" y="335"/>
                    <a:pt x="39" y="335"/>
                  </a:cubicBezTo>
                  <a:cubicBezTo>
                    <a:pt x="39" y="337"/>
                    <a:pt x="39" y="337"/>
                    <a:pt x="39" y="337"/>
                  </a:cubicBezTo>
                  <a:cubicBezTo>
                    <a:pt x="40" y="338"/>
                    <a:pt x="40" y="338"/>
                    <a:pt x="40" y="338"/>
                  </a:cubicBezTo>
                  <a:cubicBezTo>
                    <a:pt x="30" y="340"/>
                    <a:pt x="30" y="340"/>
                    <a:pt x="30" y="340"/>
                  </a:cubicBezTo>
                  <a:cubicBezTo>
                    <a:pt x="12" y="340"/>
                    <a:pt x="12" y="340"/>
                    <a:pt x="12" y="340"/>
                  </a:cubicBezTo>
                  <a:cubicBezTo>
                    <a:pt x="4" y="345"/>
                    <a:pt x="4" y="345"/>
                    <a:pt x="4" y="345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52"/>
                    <a:pt x="1" y="352"/>
                    <a:pt x="1" y="352"/>
                  </a:cubicBezTo>
                  <a:cubicBezTo>
                    <a:pt x="4" y="370"/>
                    <a:pt x="4" y="370"/>
                    <a:pt x="4" y="370"/>
                  </a:cubicBezTo>
                  <a:cubicBezTo>
                    <a:pt x="5" y="370"/>
                    <a:pt x="5" y="370"/>
                    <a:pt x="5" y="370"/>
                  </a:cubicBezTo>
                  <a:cubicBezTo>
                    <a:pt x="5" y="377"/>
                    <a:pt x="5" y="377"/>
                    <a:pt x="5" y="377"/>
                  </a:cubicBezTo>
                  <a:cubicBezTo>
                    <a:pt x="9" y="386"/>
                    <a:pt x="9" y="386"/>
                    <a:pt x="9" y="386"/>
                  </a:cubicBezTo>
                  <a:cubicBezTo>
                    <a:pt x="22" y="394"/>
                    <a:pt x="22" y="394"/>
                    <a:pt x="22" y="394"/>
                  </a:cubicBezTo>
                  <a:cubicBezTo>
                    <a:pt x="41" y="390"/>
                    <a:pt x="41" y="390"/>
                    <a:pt x="41" y="390"/>
                  </a:cubicBezTo>
                  <a:cubicBezTo>
                    <a:pt x="50" y="384"/>
                    <a:pt x="50" y="384"/>
                    <a:pt x="50" y="384"/>
                  </a:cubicBezTo>
                  <a:cubicBezTo>
                    <a:pt x="51" y="383"/>
                    <a:pt x="51" y="383"/>
                    <a:pt x="51" y="383"/>
                  </a:cubicBezTo>
                  <a:cubicBezTo>
                    <a:pt x="59" y="383"/>
                    <a:pt x="59" y="383"/>
                    <a:pt x="59" y="383"/>
                  </a:cubicBezTo>
                  <a:cubicBezTo>
                    <a:pt x="64" y="395"/>
                    <a:pt x="64" y="395"/>
                    <a:pt x="64" y="395"/>
                  </a:cubicBezTo>
                  <a:cubicBezTo>
                    <a:pt x="67" y="398"/>
                    <a:pt x="70" y="401"/>
                    <a:pt x="71" y="404"/>
                  </a:cubicBezTo>
                  <a:cubicBezTo>
                    <a:pt x="75" y="404"/>
                    <a:pt x="75" y="404"/>
                    <a:pt x="75" y="404"/>
                  </a:cubicBezTo>
                  <a:cubicBezTo>
                    <a:pt x="76" y="404"/>
                    <a:pt x="76" y="404"/>
                    <a:pt x="76" y="404"/>
                  </a:cubicBezTo>
                  <a:cubicBezTo>
                    <a:pt x="78" y="404"/>
                    <a:pt x="78" y="404"/>
                    <a:pt x="78" y="404"/>
                  </a:cubicBezTo>
                  <a:cubicBezTo>
                    <a:pt x="78" y="403"/>
                    <a:pt x="78" y="403"/>
                    <a:pt x="78" y="403"/>
                  </a:cubicBezTo>
                  <a:cubicBezTo>
                    <a:pt x="87" y="396"/>
                    <a:pt x="87" y="396"/>
                    <a:pt x="87" y="396"/>
                  </a:cubicBezTo>
                  <a:cubicBezTo>
                    <a:pt x="95" y="410"/>
                    <a:pt x="95" y="410"/>
                    <a:pt x="95" y="410"/>
                  </a:cubicBezTo>
                  <a:cubicBezTo>
                    <a:pt x="103" y="415"/>
                    <a:pt x="103" y="415"/>
                    <a:pt x="103" y="415"/>
                  </a:cubicBezTo>
                  <a:cubicBezTo>
                    <a:pt x="115" y="415"/>
                    <a:pt x="115" y="415"/>
                    <a:pt x="115" y="415"/>
                  </a:cubicBezTo>
                  <a:cubicBezTo>
                    <a:pt x="124" y="414"/>
                    <a:pt x="124" y="414"/>
                    <a:pt x="124" y="414"/>
                  </a:cubicBezTo>
                  <a:cubicBezTo>
                    <a:pt x="126" y="414"/>
                    <a:pt x="126" y="414"/>
                    <a:pt x="126" y="414"/>
                  </a:cubicBezTo>
                  <a:cubicBezTo>
                    <a:pt x="148" y="417"/>
                    <a:pt x="148" y="417"/>
                    <a:pt x="148" y="417"/>
                  </a:cubicBezTo>
                  <a:cubicBezTo>
                    <a:pt x="149" y="417"/>
                    <a:pt x="149" y="417"/>
                    <a:pt x="149" y="417"/>
                  </a:cubicBezTo>
                  <a:cubicBezTo>
                    <a:pt x="149" y="418"/>
                    <a:pt x="149" y="418"/>
                    <a:pt x="149" y="418"/>
                  </a:cubicBezTo>
                  <a:cubicBezTo>
                    <a:pt x="158" y="423"/>
                    <a:pt x="158" y="423"/>
                    <a:pt x="158" y="423"/>
                  </a:cubicBezTo>
                  <a:cubicBezTo>
                    <a:pt x="158" y="424"/>
                    <a:pt x="158" y="424"/>
                    <a:pt x="158" y="424"/>
                  </a:cubicBezTo>
                  <a:cubicBezTo>
                    <a:pt x="166" y="430"/>
                    <a:pt x="166" y="430"/>
                    <a:pt x="166" y="430"/>
                  </a:cubicBezTo>
                  <a:cubicBezTo>
                    <a:pt x="166" y="431"/>
                    <a:pt x="166" y="431"/>
                    <a:pt x="166" y="431"/>
                  </a:cubicBezTo>
                  <a:cubicBezTo>
                    <a:pt x="171" y="437"/>
                    <a:pt x="171" y="437"/>
                    <a:pt x="171" y="437"/>
                  </a:cubicBezTo>
                  <a:cubicBezTo>
                    <a:pt x="177" y="439"/>
                    <a:pt x="177" y="439"/>
                    <a:pt x="177" y="439"/>
                  </a:cubicBezTo>
                  <a:cubicBezTo>
                    <a:pt x="187" y="438"/>
                    <a:pt x="187" y="438"/>
                    <a:pt x="187" y="438"/>
                  </a:cubicBezTo>
                  <a:cubicBezTo>
                    <a:pt x="187" y="425"/>
                    <a:pt x="187" y="425"/>
                    <a:pt x="187" y="425"/>
                  </a:cubicBezTo>
                  <a:cubicBezTo>
                    <a:pt x="182" y="417"/>
                    <a:pt x="182" y="417"/>
                    <a:pt x="182" y="417"/>
                  </a:cubicBezTo>
                  <a:cubicBezTo>
                    <a:pt x="181" y="417"/>
                    <a:pt x="181" y="417"/>
                    <a:pt x="181" y="417"/>
                  </a:cubicBezTo>
                  <a:cubicBezTo>
                    <a:pt x="181" y="416"/>
                    <a:pt x="181" y="416"/>
                    <a:pt x="181" y="416"/>
                  </a:cubicBezTo>
                  <a:cubicBezTo>
                    <a:pt x="178" y="400"/>
                    <a:pt x="178" y="400"/>
                    <a:pt x="178" y="400"/>
                  </a:cubicBezTo>
                  <a:cubicBezTo>
                    <a:pt x="186" y="392"/>
                    <a:pt x="186" y="392"/>
                    <a:pt x="186" y="392"/>
                  </a:cubicBezTo>
                  <a:cubicBezTo>
                    <a:pt x="187" y="391"/>
                    <a:pt x="187" y="391"/>
                    <a:pt x="187" y="391"/>
                  </a:cubicBezTo>
                  <a:cubicBezTo>
                    <a:pt x="187" y="391"/>
                    <a:pt x="187" y="391"/>
                    <a:pt x="187" y="391"/>
                  </a:cubicBezTo>
                  <a:cubicBezTo>
                    <a:pt x="195" y="390"/>
                    <a:pt x="195" y="390"/>
                    <a:pt x="195" y="390"/>
                  </a:cubicBezTo>
                  <a:cubicBezTo>
                    <a:pt x="203" y="390"/>
                    <a:pt x="203" y="390"/>
                    <a:pt x="203" y="390"/>
                  </a:cubicBezTo>
                  <a:cubicBezTo>
                    <a:pt x="205" y="387"/>
                    <a:pt x="205" y="387"/>
                    <a:pt x="205" y="387"/>
                  </a:cubicBezTo>
                  <a:cubicBezTo>
                    <a:pt x="200" y="380"/>
                    <a:pt x="200" y="380"/>
                    <a:pt x="200" y="380"/>
                  </a:cubicBezTo>
                  <a:cubicBezTo>
                    <a:pt x="183" y="369"/>
                    <a:pt x="183" y="369"/>
                    <a:pt x="183" y="369"/>
                  </a:cubicBezTo>
                  <a:cubicBezTo>
                    <a:pt x="178" y="362"/>
                    <a:pt x="178" y="362"/>
                    <a:pt x="178" y="362"/>
                  </a:cubicBezTo>
                  <a:cubicBezTo>
                    <a:pt x="178" y="361"/>
                    <a:pt x="178" y="361"/>
                    <a:pt x="178" y="361"/>
                  </a:cubicBezTo>
                  <a:cubicBezTo>
                    <a:pt x="177" y="361"/>
                    <a:pt x="177" y="361"/>
                    <a:pt x="177" y="361"/>
                  </a:cubicBezTo>
                  <a:cubicBezTo>
                    <a:pt x="178" y="360"/>
                    <a:pt x="178" y="360"/>
                    <a:pt x="178" y="360"/>
                  </a:cubicBezTo>
                  <a:cubicBezTo>
                    <a:pt x="183" y="350"/>
                    <a:pt x="183" y="350"/>
                    <a:pt x="183" y="350"/>
                  </a:cubicBezTo>
                  <a:cubicBezTo>
                    <a:pt x="184" y="352"/>
                    <a:pt x="184" y="352"/>
                    <a:pt x="184" y="352"/>
                  </a:cubicBezTo>
                  <a:cubicBezTo>
                    <a:pt x="196" y="355"/>
                    <a:pt x="196" y="355"/>
                    <a:pt x="196" y="355"/>
                  </a:cubicBezTo>
                  <a:cubicBezTo>
                    <a:pt x="228" y="354"/>
                    <a:pt x="228" y="354"/>
                    <a:pt x="228" y="354"/>
                  </a:cubicBezTo>
                  <a:cubicBezTo>
                    <a:pt x="229" y="354"/>
                    <a:pt x="229" y="354"/>
                    <a:pt x="229" y="354"/>
                  </a:cubicBezTo>
                  <a:cubicBezTo>
                    <a:pt x="229" y="354"/>
                    <a:pt x="229" y="354"/>
                    <a:pt x="229" y="354"/>
                  </a:cubicBezTo>
                  <a:cubicBezTo>
                    <a:pt x="238" y="357"/>
                    <a:pt x="238" y="357"/>
                    <a:pt x="238" y="357"/>
                  </a:cubicBezTo>
                  <a:cubicBezTo>
                    <a:pt x="245" y="352"/>
                    <a:pt x="245" y="352"/>
                    <a:pt x="245" y="352"/>
                  </a:cubicBezTo>
                  <a:cubicBezTo>
                    <a:pt x="241" y="333"/>
                    <a:pt x="241" y="333"/>
                    <a:pt x="241" y="333"/>
                  </a:cubicBezTo>
                  <a:cubicBezTo>
                    <a:pt x="230" y="326"/>
                    <a:pt x="230" y="326"/>
                    <a:pt x="230" y="326"/>
                  </a:cubicBezTo>
                  <a:cubicBezTo>
                    <a:pt x="220" y="320"/>
                    <a:pt x="217" y="307"/>
                    <a:pt x="219" y="285"/>
                  </a:cubicBezTo>
                  <a:cubicBezTo>
                    <a:pt x="209" y="280"/>
                    <a:pt x="209" y="280"/>
                    <a:pt x="209" y="280"/>
                  </a:cubicBezTo>
                  <a:cubicBezTo>
                    <a:pt x="208" y="279"/>
                    <a:pt x="208" y="279"/>
                    <a:pt x="208" y="279"/>
                  </a:cubicBezTo>
                  <a:cubicBezTo>
                    <a:pt x="207" y="279"/>
                    <a:pt x="207" y="279"/>
                    <a:pt x="207" y="279"/>
                  </a:cubicBezTo>
                  <a:cubicBezTo>
                    <a:pt x="207" y="278"/>
                    <a:pt x="207" y="278"/>
                    <a:pt x="207" y="278"/>
                  </a:cubicBezTo>
                  <a:cubicBezTo>
                    <a:pt x="207" y="278"/>
                    <a:pt x="207" y="278"/>
                    <a:pt x="207" y="278"/>
                  </a:cubicBezTo>
                  <a:cubicBezTo>
                    <a:pt x="205" y="262"/>
                    <a:pt x="205" y="262"/>
                    <a:pt x="205" y="262"/>
                  </a:cubicBezTo>
                  <a:cubicBezTo>
                    <a:pt x="218" y="200"/>
                    <a:pt x="218" y="200"/>
                    <a:pt x="218" y="200"/>
                  </a:cubicBezTo>
                  <a:cubicBezTo>
                    <a:pt x="213" y="182"/>
                    <a:pt x="210" y="170"/>
                    <a:pt x="210" y="163"/>
                  </a:cubicBezTo>
                  <a:cubicBezTo>
                    <a:pt x="209" y="145"/>
                    <a:pt x="209" y="145"/>
                    <a:pt x="209" y="145"/>
                  </a:cubicBezTo>
                  <a:cubicBezTo>
                    <a:pt x="210" y="125"/>
                    <a:pt x="210" y="125"/>
                    <a:pt x="210" y="125"/>
                  </a:cubicBezTo>
                  <a:cubicBezTo>
                    <a:pt x="210" y="124"/>
                    <a:pt x="210" y="124"/>
                    <a:pt x="210" y="124"/>
                  </a:cubicBezTo>
                  <a:cubicBezTo>
                    <a:pt x="211" y="123"/>
                    <a:pt x="211" y="123"/>
                    <a:pt x="211" y="123"/>
                  </a:cubicBezTo>
                  <a:cubicBezTo>
                    <a:pt x="223" y="114"/>
                    <a:pt x="223" y="114"/>
                    <a:pt x="223" y="114"/>
                  </a:cubicBezTo>
                  <a:cubicBezTo>
                    <a:pt x="223" y="104"/>
                    <a:pt x="223" y="104"/>
                    <a:pt x="223" y="104"/>
                  </a:cubicBezTo>
                  <a:cubicBezTo>
                    <a:pt x="223" y="102"/>
                    <a:pt x="222" y="98"/>
                    <a:pt x="219" y="93"/>
                  </a:cubicBezTo>
                  <a:cubicBezTo>
                    <a:pt x="211" y="85"/>
                    <a:pt x="211" y="85"/>
                    <a:pt x="211" y="85"/>
                  </a:cubicBezTo>
                  <a:cubicBezTo>
                    <a:pt x="210" y="85"/>
                    <a:pt x="210" y="85"/>
                    <a:pt x="210" y="85"/>
                  </a:cubicBezTo>
                  <a:cubicBezTo>
                    <a:pt x="210" y="83"/>
                    <a:pt x="210" y="83"/>
                    <a:pt x="210" y="83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9" y="68"/>
                    <a:pt x="209" y="68"/>
                    <a:pt x="209" y="68"/>
                  </a:cubicBezTo>
                  <a:cubicBezTo>
                    <a:pt x="208" y="67"/>
                    <a:pt x="208" y="67"/>
                    <a:pt x="208" y="67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09" y="66"/>
                    <a:pt x="209" y="66"/>
                    <a:pt x="209" y="66"/>
                  </a:cubicBezTo>
                  <a:cubicBezTo>
                    <a:pt x="225" y="46"/>
                    <a:pt x="225" y="46"/>
                    <a:pt x="225" y="46"/>
                  </a:cubicBezTo>
                  <a:cubicBezTo>
                    <a:pt x="225" y="37"/>
                    <a:pt x="225" y="37"/>
                    <a:pt x="225" y="37"/>
                  </a:cubicBezTo>
                  <a:cubicBezTo>
                    <a:pt x="220" y="28"/>
                    <a:pt x="220" y="28"/>
                    <a:pt x="220" y="28"/>
                  </a:cubicBezTo>
                  <a:cubicBezTo>
                    <a:pt x="220" y="28"/>
                    <a:pt x="220" y="28"/>
                    <a:pt x="220" y="28"/>
                  </a:cubicBezTo>
                  <a:cubicBezTo>
                    <a:pt x="220" y="26"/>
                    <a:pt x="220" y="26"/>
                    <a:pt x="220" y="26"/>
                  </a:cubicBezTo>
                  <a:cubicBezTo>
                    <a:pt x="228" y="17"/>
                    <a:pt x="228" y="17"/>
                    <a:pt x="228" y="17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228" y="16"/>
                    <a:pt x="228" y="16"/>
                    <a:pt x="228" y="16"/>
                  </a:cubicBezTo>
                  <a:cubicBezTo>
                    <a:pt x="237" y="9"/>
                    <a:pt x="237" y="9"/>
                    <a:pt x="237" y="9"/>
                  </a:cubicBezTo>
                  <a:cubicBezTo>
                    <a:pt x="235" y="1"/>
                    <a:pt x="235" y="1"/>
                    <a:pt x="235" y="1"/>
                  </a:cubicBezTo>
                  <a:cubicBezTo>
                    <a:pt x="231" y="1"/>
                    <a:pt x="231" y="1"/>
                    <a:pt x="231" y="1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21" y="15"/>
                    <a:pt x="221" y="15"/>
                    <a:pt x="221" y="15"/>
                  </a:cubicBezTo>
                  <a:cubicBezTo>
                    <a:pt x="219" y="14"/>
                    <a:pt x="219" y="14"/>
                    <a:pt x="219" y="14"/>
                  </a:cubicBezTo>
                  <a:cubicBezTo>
                    <a:pt x="203" y="8"/>
                    <a:pt x="203" y="8"/>
                    <a:pt x="203" y="8"/>
                  </a:cubicBezTo>
                  <a:cubicBezTo>
                    <a:pt x="194" y="6"/>
                    <a:pt x="194" y="6"/>
                    <a:pt x="194" y="6"/>
                  </a:cubicBezTo>
                  <a:cubicBezTo>
                    <a:pt x="197" y="21"/>
                    <a:pt x="197" y="21"/>
                    <a:pt x="197" y="21"/>
                  </a:cubicBezTo>
                  <a:cubicBezTo>
                    <a:pt x="184" y="26"/>
                    <a:pt x="184" y="26"/>
                    <a:pt x="184" y="26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8" y="44"/>
                    <a:pt x="158" y="44"/>
                    <a:pt x="158" y="44"/>
                  </a:cubicBezTo>
                  <a:cubicBezTo>
                    <a:pt x="158" y="45"/>
                    <a:pt x="158" y="45"/>
                    <a:pt x="158" y="45"/>
                  </a:cubicBezTo>
                  <a:cubicBezTo>
                    <a:pt x="158" y="45"/>
                    <a:pt x="158" y="45"/>
                    <a:pt x="158" y="45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146" y="68"/>
                    <a:pt x="146" y="68"/>
                    <a:pt x="146" y="68"/>
                  </a:cubicBezTo>
                  <a:cubicBezTo>
                    <a:pt x="146" y="69"/>
                    <a:pt x="146" y="69"/>
                    <a:pt x="146" y="69"/>
                  </a:cubicBezTo>
                  <a:cubicBezTo>
                    <a:pt x="140" y="90"/>
                    <a:pt x="140" y="90"/>
                    <a:pt x="140" y="90"/>
                  </a:cubicBezTo>
                  <a:cubicBezTo>
                    <a:pt x="141" y="90"/>
                    <a:pt x="141" y="90"/>
                    <a:pt x="141" y="90"/>
                  </a:cubicBezTo>
                  <a:cubicBezTo>
                    <a:pt x="138" y="100"/>
                    <a:pt x="138" y="100"/>
                    <a:pt x="138" y="100"/>
                  </a:cubicBezTo>
                  <a:cubicBezTo>
                    <a:pt x="138" y="100"/>
                    <a:pt x="138" y="100"/>
                    <a:pt x="138" y="100"/>
                  </a:cubicBezTo>
                  <a:cubicBezTo>
                    <a:pt x="138" y="101"/>
                    <a:pt x="138" y="101"/>
                    <a:pt x="138" y="101"/>
                  </a:cubicBezTo>
                  <a:cubicBezTo>
                    <a:pt x="131" y="110"/>
                    <a:pt x="131" y="110"/>
                    <a:pt x="131" y="110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30" y="111"/>
                    <a:pt x="130" y="111"/>
                    <a:pt x="130" y="111"/>
                  </a:cubicBezTo>
                  <a:cubicBezTo>
                    <a:pt x="130" y="111"/>
                    <a:pt x="130" y="111"/>
                    <a:pt x="130" y="111"/>
                  </a:cubicBezTo>
                  <a:cubicBezTo>
                    <a:pt x="129" y="111"/>
                    <a:pt x="129" y="111"/>
                    <a:pt x="129" y="111"/>
                  </a:cubicBezTo>
                  <a:cubicBezTo>
                    <a:pt x="115" y="113"/>
                    <a:pt x="115" y="113"/>
                    <a:pt x="115" y="113"/>
                  </a:cubicBezTo>
                  <a:cubicBezTo>
                    <a:pt x="115" y="114"/>
                    <a:pt x="115" y="114"/>
                    <a:pt x="115" y="114"/>
                  </a:cubicBezTo>
                  <a:cubicBezTo>
                    <a:pt x="114" y="113"/>
                    <a:pt x="114" y="113"/>
                    <a:pt x="114" y="113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2" y="105"/>
                    <a:pt x="92" y="105"/>
                    <a:pt x="92" y="105"/>
                  </a:cubicBezTo>
                  <a:cubicBezTo>
                    <a:pt x="81" y="100"/>
                    <a:pt x="81" y="100"/>
                    <a:pt x="81" y="10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sp>
          <p:nvSpPr>
            <p:cNvPr id="6" name="Freeform 2960"/>
            <p:cNvSpPr>
              <a:spLocks/>
            </p:cNvSpPr>
            <p:nvPr/>
          </p:nvSpPr>
          <p:spPr bwMode="auto">
            <a:xfrm>
              <a:off x="3626399" y="3255291"/>
              <a:ext cx="293979" cy="471137"/>
            </a:xfrm>
            <a:custGeom>
              <a:avLst/>
              <a:gdLst>
                <a:gd name="T0" fmla="*/ 70 w 139"/>
                <a:gd name="T1" fmla="*/ 44 h 231"/>
                <a:gd name="T2" fmla="*/ 70 w 139"/>
                <a:gd name="T3" fmla="*/ 65 h 231"/>
                <a:gd name="T4" fmla="*/ 63 w 139"/>
                <a:gd name="T5" fmla="*/ 83 h 231"/>
                <a:gd name="T6" fmla="*/ 57 w 139"/>
                <a:gd name="T7" fmla="*/ 93 h 231"/>
                <a:gd name="T8" fmla="*/ 55 w 139"/>
                <a:gd name="T9" fmla="*/ 93 h 231"/>
                <a:gd name="T10" fmla="*/ 32 w 139"/>
                <a:gd name="T11" fmla="*/ 98 h 231"/>
                <a:gd name="T12" fmla="*/ 0 w 139"/>
                <a:gd name="T13" fmla="*/ 102 h 231"/>
                <a:gd name="T14" fmla="*/ 27 w 139"/>
                <a:gd name="T15" fmla="*/ 109 h 231"/>
                <a:gd name="T16" fmla="*/ 30 w 139"/>
                <a:gd name="T17" fmla="*/ 109 h 231"/>
                <a:gd name="T18" fmla="*/ 30 w 139"/>
                <a:gd name="T19" fmla="*/ 110 h 231"/>
                <a:gd name="T20" fmla="*/ 42 w 139"/>
                <a:gd name="T21" fmla="*/ 127 h 231"/>
                <a:gd name="T22" fmla="*/ 46 w 139"/>
                <a:gd name="T23" fmla="*/ 157 h 231"/>
                <a:gd name="T24" fmla="*/ 54 w 139"/>
                <a:gd name="T25" fmla="*/ 163 h 231"/>
                <a:gd name="T26" fmla="*/ 54 w 139"/>
                <a:gd name="T27" fmla="*/ 164 h 231"/>
                <a:gd name="T28" fmla="*/ 58 w 139"/>
                <a:gd name="T29" fmla="*/ 183 h 231"/>
                <a:gd name="T30" fmla="*/ 52 w 139"/>
                <a:gd name="T31" fmla="*/ 194 h 231"/>
                <a:gd name="T32" fmla="*/ 61 w 139"/>
                <a:gd name="T33" fmla="*/ 205 h 231"/>
                <a:gd name="T34" fmla="*/ 80 w 139"/>
                <a:gd name="T35" fmla="*/ 222 h 231"/>
                <a:gd name="T36" fmla="*/ 94 w 139"/>
                <a:gd name="T37" fmla="*/ 231 h 231"/>
                <a:gd name="T38" fmla="*/ 92 w 139"/>
                <a:gd name="T39" fmla="*/ 218 h 231"/>
                <a:gd name="T40" fmla="*/ 97 w 139"/>
                <a:gd name="T41" fmla="*/ 207 h 231"/>
                <a:gd name="T42" fmla="*/ 107 w 139"/>
                <a:gd name="T43" fmla="*/ 203 h 231"/>
                <a:gd name="T44" fmla="*/ 108 w 139"/>
                <a:gd name="T45" fmla="*/ 204 h 231"/>
                <a:gd name="T46" fmla="*/ 118 w 139"/>
                <a:gd name="T47" fmla="*/ 202 h 231"/>
                <a:gd name="T48" fmla="*/ 120 w 139"/>
                <a:gd name="T49" fmla="*/ 186 h 231"/>
                <a:gd name="T50" fmla="*/ 111 w 139"/>
                <a:gd name="T51" fmla="*/ 176 h 231"/>
                <a:gd name="T52" fmla="*/ 104 w 139"/>
                <a:gd name="T53" fmla="*/ 175 h 231"/>
                <a:gd name="T54" fmla="*/ 100 w 139"/>
                <a:gd name="T55" fmla="*/ 159 h 231"/>
                <a:gd name="T56" fmla="*/ 102 w 139"/>
                <a:gd name="T57" fmla="*/ 127 h 231"/>
                <a:gd name="T58" fmla="*/ 125 w 139"/>
                <a:gd name="T59" fmla="*/ 121 h 231"/>
                <a:gd name="T60" fmla="*/ 139 w 139"/>
                <a:gd name="T61" fmla="*/ 82 h 231"/>
                <a:gd name="T62" fmla="*/ 128 w 139"/>
                <a:gd name="T63" fmla="*/ 72 h 231"/>
                <a:gd name="T64" fmla="*/ 126 w 139"/>
                <a:gd name="T65" fmla="*/ 73 h 231"/>
                <a:gd name="T66" fmla="*/ 115 w 139"/>
                <a:gd name="T67" fmla="*/ 73 h 231"/>
                <a:gd name="T68" fmla="*/ 108 w 139"/>
                <a:gd name="T69" fmla="*/ 64 h 231"/>
                <a:gd name="T70" fmla="*/ 108 w 139"/>
                <a:gd name="T71" fmla="*/ 63 h 231"/>
                <a:gd name="T72" fmla="*/ 110 w 139"/>
                <a:gd name="T73" fmla="*/ 39 h 231"/>
                <a:gd name="T74" fmla="*/ 115 w 139"/>
                <a:gd name="T75" fmla="*/ 28 h 231"/>
                <a:gd name="T76" fmla="*/ 118 w 139"/>
                <a:gd name="T77" fmla="*/ 15 h 231"/>
                <a:gd name="T78" fmla="*/ 97 w 139"/>
                <a:gd name="T7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9" h="231">
                  <a:moveTo>
                    <a:pt x="81" y="14"/>
                  </a:moveTo>
                  <a:cubicBezTo>
                    <a:pt x="70" y="44"/>
                    <a:pt x="70" y="44"/>
                    <a:pt x="70" y="4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64" y="75"/>
                    <a:pt x="64" y="75"/>
                    <a:pt x="64" y="75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4" y="87"/>
                    <a:pt x="62" y="90"/>
                    <a:pt x="58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9" y="102"/>
                    <a:pt x="9" y="102"/>
                    <a:pt x="9" y="102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27" y="109"/>
                    <a:pt x="27" y="109"/>
                    <a:pt x="27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30" y="109"/>
                    <a:pt x="30" y="109"/>
                    <a:pt x="30" y="109"/>
                  </a:cubicBezTo>
                  <a:cubicBezTo>
                    <a:pt x="30" y="109"/>
                    <a:pt x="30" y="109"/>
                    <a:pt x="30" y="109"/>
                  </a:cubicBezTo>
                  <a:cubicBezTo>
                    <a:pt x="30" y="110"/>
                    <a:pt x="30" y="110"/>
                    <a:pt x="30" y="110"/>
                  </a:cubicBezTo>
                  <a:cubicBezTo>
                    <a:pt x="36" y="123"/>
                    <a:pt x="36" y="123"/>
                    <a:pt x="36" y="123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4" y="130"/>
                    <a:pt x="45" y="133"/>
                    <a:pt x="45" y="140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53" y="163"/>
                    <a:pt x="53" y="163"/>
                    <a:pt x="53" y="163"/>
                  </a:cubicBezTo>
                  <a:cubicBezTo>
                    <a:pt x="54" y="163"/>
                    <a:pt x="54" y="163"/>
                    <a:pt x="54" y="163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4" y="164"/>
                    <a:pt x="54" y="164"/>
                    <a:pt x="54" y="164"/>
                  </a:cubicBezTo>
                  <a:cubicBezTo>
                    <a:pt x="58" y="176"/>
                    <a:pt x="58" y="176"/>
                    <a:pt x="58" y="176"/>
                  </a:cubicBezTo>
                  <a:cubicBezTo>
                    <a:pt x="58" y="183"/>
                    <a:pt x="58" y="183"/>
                    <a:pt x="58" y="183"/>
                  </a:cubicBezTo>
                  <a:cubicBezTo>
                    <a:pt x="54" y="189"/>
                    <a:pt x="54" y="189"/>
                    <a:pt x="54" y="189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54" y="200"/>
                    <a:pt x="54" y="200"/>
                    <a:pt x="54" y="200"/>
                  </a:cubicBezTo>
                  <a:cubicBezTo>
                    <a:pt x="61" y="205"/>
                    <a:pt x="61" y="205"/>
                    <a:pt x="61" y="205"/>
                  </a:cubicBezTo>
                  <a:cubicBezTo>
                    <a:pt x="69" y="208"/>
                    <a:pt x="74" y="210"/>
                    <a:pt x="75" y="213"/>
                  </a:cubicBezTo>
                  <a:cubicBezTo>
                    <a:pt x="80" y="222"/>
                    <a:pt x="80" y="222"/>
                    <a:pt x="80" y="222"/>
                  </a:cubicBezTo>
                  <a:cubicBezTo>
                    <a:pt x="85" y="225"/>
                    <a:pt x="87" y="227"/>
                    <a:pt x="88" y="229"/>
                  </a:cubicBezTo>
                  <a:cubicBezTo>
                    <a:pt x="94" y="231"/>
                    <a:pt x="94" y="231"/>
                    <a:pt x="94" y="231"/>
                  </a:cubicBezTo>
                  <a:cubicBezTo>
                    <a:pt x="94" y="231"/>
                    <a:pt x="94" y="231"/>
                    <a:pt x="94" y="231"/>
                  </a:cubicBezTo>
                  <a:cubicBezTo>
                    <a:pt x="92" y="218"/>
                    <a:pt x="92" y="218"/>
                    <a:pt x="92" y="218"/>
                  </a:cubicBezTo>
                  <a:cubicBezTo>
                    <a:pt x="91" y="215"/>
                    <a:pt x="91" y="212"/>
                    <a:pt x="92" y="211"/>
                  </a:cubicBezTo>
                  <a:cubicBezTo>
                    <a:pt x="94" y="209"/>
                    <a:pt x="95" y="208"/>
                    <a:pt x="97" y="207"/>
                  </a:cubicBezTo>
                  <a:cubicBezTo>
                    <a:pt x="106" y="204"/>
                    <a:pt x="106" y="204"/>
                    <a:pt x="106" y="204"/>
                  </a:cubicBezTo>
                  <a:cubicBezTo>
                    <a:pt x="107" y="203"/>
                    <a:pt x="107" y="203"/>
                    <a:pt x="107" y="203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8" y="204"/>
                    <a:pt x="108" y="204"/>
                    <a:pt x="108" y="204"/>
                  </a:cubicBezTo>
                  <a:cubicBezTo>
                    <a:pt x="112" y="205"/>
                    <a:pt x="112" y="205"/>
                    <a:pt x="112" y="205"/>
                  </a:cubicBezTo>
                  <a:cubicBezTo>
                    <a:pt x="118" y="202"/>
                    <a:pt x="118" y="202"/>
                    <a:pt x="118" y="202"/>
                  </a:cubicBezTo>
                  <a:cubicBezTo>
                    <a:pt x="118" y="201"/>
                    <a:pt x="118" y="201"/>
                    <a:pt x="118" y="201"/>
                  </a:cubicBezTo>
                  <a:cubicBezTo>
                    <a:pt x="120" y="186"/>
                    <a:pt x="120" y="186"/>
                    <a:pt x="120" y="186"/>
                  </a:cubicBezTo>
                  <a:cubicBezTo>
                    <a:pt x="116" y="178"/>
                    <a:pt x="116" y="178"/>
                    <a:pt x="116" y="178"/>
                  </a:cubicBezTo>
                  <a:cubicBezTo>
                    <a:pt x="111" y="176"/>
                    <a:pt x="111" y="176"/>
                    <a:pt x="111" y="176"/>
                  </a:cubicBezTo>
                  <a:cubicBezTo>
                    <a:pt x="105" y="175"/>
                    <a:pt x="105" y="175"/>
                    <a:pt x="105" y="175"/>
                  </a:cubicBezTo>
                  <a:cubicBezTo>
                    <a:pt x="104" y="175"/>
                    <a:pt x="104" y="175"/>
                    <a:pt x="104" y="175"/>
                  </a:cubicBezTo>
                  <a:cubicBezTo>
                    <a:pt x="103" y="175"/>
                    <a:pt x="103" y="175"/>
                    <a:pt x="103" y="175"/>
                  </a:cubicBezTo>
                  <a:cubicBezTo>
                    <a:pt x="100" y="159"/>
                    <a:pt x="100" y="159"/>
                    <a:pt x="100" y="159"/>
                  </a:cubicBezTo>
                  <a:cubicBezTo>
                    <a:pt x="101" y="128"/>
                    <a:pt x="101" y="128"/>
                    <a:pt x="101" y="128"/>
                  </a:cubicBezTo>
                  <a:cubicBezTo>
                    <a:pt x="102" y="127"/>
                    <a:pt x="102" y="127"/>
                    <a:pt x="102" y="127"/>
                  </a:cubicBezTo>
                  <a:cubicBezTo>
                    <a:pt x="111" y="114"/>
                    <a:pt x="111" y="114"/>
                    <a:pt x="111" y="114"/>
                  </a:cubicBezTo>
                  <a:cubicBezTo>
                    <a:pt x="125" y="121"/>
                    <a:pt x="125" y="121"/>
                    <a:pt x="125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7" y="78"/>
                    <a:pt x="135" y="75"/>
                    <a:pt x="131" y="73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28" y="73"/>
                    <a:pt x="128" y="73"/>
                    <a:pt x="128" y="73"/>
                  </a:cubicBezTo>
                  <a:cubicBezTo>
                    <a:pt x="126" y="73"/>
                    <a:pt x="126" y="73"/>
                    <a:pt x="126" y="73"/>
                  </a:cubicBezTo>
                  <a:cubicBezTo>
                    <a:pt x="116" y="75"/>
                    <a:pt x="116" y="75"/>
                    <a:pt x="116" y="75"/>
                  </a:cubicBezTo>
                  <a:cubicBezTo>
                    <a:pt x="115" y="73"/>
                    <a:pt x="115" y="73"/>
                    <a:pt x="115" y="73"/>
                  </a:cubicBezTo>
                  <a:cubicBezTo>
                    <a:pt x="115" y="73"/>
                    <a:pt x="115" y="73"/>
                    <a:pt x="115" y="73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8" y="63"/>
                    <a:pt x="108" y="63"/>
                    <a:pt x="108" y="63"/>
                  </a:cubicBezTo>
                  <a:cubicBezTo>
                    <a:pt x="108" y="48"/>
                    <a:pt x="108" y="48"/>
                    <a:pt x="108" y="48"/>
                  </a:cubicBezTo>
                  <a:cubicBezTo>
                    <a:pt x="110" y="39"/>
                    <a:pt x="110" y="39"/>
                    <a:pt x="110" y="39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2" y="33"/>
                    <a:pt x="113" y="31"/>
                    <a:pt x="115" y="28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97" y="0"/>
                    <a:pt x="97" y="0"/>
                    <a:pt x="97" y="0"/>
                  </a:cubicBezTo>
                  <a:lnTo>
                    <a:pt x="81" y="1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825527" y="2014458"/>
              <a:ext cx="3224811" cy="2101995"/>
              <a:chOff x="825527" y="2014458"/>
              <a:chExt cx="3224811" cy="2101995"/>
            </a:xfrm>
            <a:grpFill/>
          </p:grpSpPr>
          <p:sp>
            <p:nvSpPr>
              <p:cNvPr id="8" name="Freeform 2951"/>
              <p:cNvSpPr>
                <a:spLocks/>
              </p:cNvSpPr>
              <p:nvPr/>
            </p:nvSpPr>
            <p:spPr bwMode="auto">
              <a:xfrm>
                <a:off x="2584026" y="2841105"/>
                <a:ext cx="1466312" cy="1193375"/>
              </a:xfrm>
              <a:custGeom>
                <a:avLst/>
                <a:gdLst>
                  <a:gd name="T0" fmla="*/ 404 w 692"/>
                  <a:gd name="T1" fmla="*/ 225 h 585"/>
                  <a:gd name="T2" fmla="*/ 392 w 692"/>
                  <a:gd name="T3" fmla="*/ 243 h 585"/>
                  <a:gd name="T4" fmla="*/ 346 w 692"/>
                  <a:gd name="T5" fmla="*/ 201 h 585"/>
                  <a:gd name="T6" fmla="*/ 308 w 692"/>
                  <a:gd name="T7" fmla="*/ 172 h 585"/>
                  <a:gd name="T8" fmla="*/ 312 w 692"/>
                  <a:gd name="T9" fmla="*/ 114 h 585"/>
                  <a:gd name="T10" fmla="*/ 263 w 692"/>
                  <a:gd name="T11" fmla="*/ 123 h 585"/>
                  <a:gd name="T12" fmla="*/ 236 w 692"/>
                  <a:gd name="T13" fmla="*/ 112 h 585"/>
                  <a:gd name="T14" fmla="*/ 220 w 692"/>
                  <a:gd name="T15" fmla="*/ 60 h 585"/>
                  <a:gd name="T16" fmla="*/ 204 w 692"/>
                  <a:gd name="T17" fmla="*/ 23 h 585"/>
                  <a:gd name="T18" fmla="*/ 163 w 692"/>
                  <a:gd name="T19" fmla="*/ 3 h 585"/>
                  <a:gd name="T20" fmla="*/ 146 w 692"/>
                  <a:gd name="T21" fmla="*/ 47 h 585"/>
                  <a:gd name="T22" fmla="*/ 86 w 692"/>
                  <a:gd name="T23" fmla="*/ 61 h 585"/>
                  <a:gd name="T24" fmla="*/ 45 w 692"/>
                  <a:gd name="T25" fmla="*/ 100 h 585"/>
                  <a:gd name="T26" fmla="*/ 10 w 692"/>
                  <a:gd name="T27" fmla="*/ 114 h 585"/>
                  <a:gd name="T28" fmla="*/ 6 w 692"/>
                  <a:gd name="T29" fmla="*/ 171 h 585"/>
                  <a:gd name="T30" fmla="*/ 59 w 692"/>
                  <a:gd name="T31" fmla="*/ 179 h 585"/>
                  <a:gd name="T32" fmla="*/ 104 w 692"/>
                  <a:gd name="T33" fmla="*/ 199 h 585"/>
                  <a:gd name="T34" fmla="*/ 167 w 692"/>
                  <a:gd name="T35" fmla="*/ 210 h 585"/>
                  <a:gd name="T36" fmla="*/ 230 w 692"/>
                  <a:gd name="T37" fmla="*/ 214 h 585"/>
                  <a:gd name="T38" fmla="*/ 268 w 692"/>
                  <a:gd name="T39" fmla="*/ 225 h 585"/>
                  <a:gd name="T40" fmla="*/ 326 w 692"/>
                  <a:gd name="T41" fmla="*/ 254 h 585"/>
                  <a:gd name="T42" fmla="*/ 396 w 692"/>
                  <a:gd name="T43" fmla="*/ 290 h 585"/>
                  <a:gd name="T44" fmla="*/ 416 w 692"/>
                  <a:gd name="T45" fmla="*/ 332 h 585"/>
                  <a:gd name="T46" fmla="*/ 412 w 692"/>
                  <a:gd name="T47" fmla="*/ 427 h 585"/>
                  <a:gd name="T48" fmla="*/ 371 w 692"/>
                  <a:gd name="T49" fmla="*/ 467 h 585"/>
                  <a:gd name="T50" fmla="*/ 371 w 692"/>
                  <a:gd name="T51" fmla="*/ 499 h 585"/>
                  <a:gd name="T52" fmla="*/ 368 w 692"/>
                  <a:gd name="T53" fmla="*/ 537 h 585"/>
                  <a:gd name="T54" fmla="*/ 380 w 692"/>
                  <a:gd name="T55" fmla="*/ 536 h 585"/>
                  <a:gd name="T56" fmla="*/ 394 w 692"/>
                  <a:gd name="T57" fmla="*/ 514 h 585"/>
                  <a:gd name="T58" fmla="*/ 400 w 692"/>
                  <a:gd name="T59" fmla="*/ 506 h 585"/>
                  <a:gd name="T60" fmla="*/ 420 w 692"/>
                  <a:gd name="T61" fmla="*/ 487 h 585"/>
                  <a:gd name="T62" fmla="*/ 453 w 692"/>
                  <a:gd name="T63" fmla="*/ 518 h 585"/>
                  <a:gd name="T64" fmla="*/ 488 w 692"/>
                  <a:gd name="T65" fmla="*/ 535 h 585"/>
                  <a:gd name="T66" fmla="*/ 507 w 692"/>
                  <a:gd name="T67" fmla="*/ 555 h 585"/>
                  <a:gd name="T68" fmla="*/ 544 w 692"/>
                  <a:gd name="T69" fmla="*/ 579 h 585"/>
                  <a:gd name="T70" fmla="*/ 556 w 692"/>
                  <a:gd name="T71" fmla="*/ 560 h 585"/>
                  <a:gd name="T72" fmla="*/ 553 w 692"/>
                  <a:gd name="T73" fmla="*/ 539 h 585"/>
                  <a:gd name="T74" fmla="*/ 592 w 692"/>
                  <a:gd name="T75" fmla="*/ 522 h 585"/>
                  <a:gd name="T76" fmla="*/ 581 w 692"/>
                  <a:gd name="T77" fmla="*/ 476 h 585"/>
                  <a:gd name="T78" fmla="*/ 603 w 692"/>
                  <a:gd name="T79" fmla="*/ 441 h 585"/>
                  <a:gd name="T80" fmla="*/ 638 w 692"/>
                  <a:gd name="T81" fmla="*/ 447 h 585"/>
                  <a:gd name="T82" fmla="*/ 653 w 692"/>
                  <a:gd name="T83" fmla="*/ 425 h 585"/>
                  <a:gd name="T84" fmla="*/ 686 w 692"/>
                  <a:gd name="T85" fmla="*/ 397 h 585"/>
                  <a:gd name="T86" fmla="*/ 647 w 692"/>
                  <a:gd name="T87" fmla="*/ 349 h 585"/>
                  <a:gd name="T88" fmla="*/ 615 w 692"/>
                  <a:gd name="T89" fmla="*/ 330 h 585"/>
                  <a:gd name="T90" fmla="*/ 604 w 692"/>
                  <a:gd name="T91" fmla="*/ 372 h 585"/>
                  <a:gd name="T92" fmla="*/ 618 w 692"/>
                  <a:gd name="T93" fmla="*/ 387 h 585"/>
                  <a:gd name="T94" fmla="*/ 615 w 692"/>
                  <a:gd name="T95" fmla="*/ 409 h 585"/>
                  <a:gd name="T96" fmla="*/ 590 w 692"/>
                  <a:gd name="T97" fmla="*/ 417 h 585"/>
                  <a:gd name="T98" fmla="*/ 582 w 692"/>
                  <a:gd name="T99" fmla="*/ 440 h 585"/>
                  <a:gd name="T100" fmla="*/ 562 w 692"/>
                  <a:gd name="T101" fmla="*/ 419 h 585"/>
                  <a:gd name="T102" fmla="*/ 541 w 692"/>
                  <a:gd name="T103" fmla="*/ 407 h 585"/>
                  <a:gd name="T104" fmla="*/ 544 w 692"/>
                  <a:gd name="T105" fmla="*/ 381 h 585"/>
                  <a:gd name="T106" fmla="*/ 522 w 692"/>
                  <a:gd name="T107" fmla="*/ 330 h 585"/>
                  <a:gd name="T108" fmla="*/ 462 w 692"/>
                  <a:gd name="T109" fmla="*/ 297 h 585"/>
                  <a:gd name="T110" fmla="*/ 451 w 692"/>
                  <a:gd name="T111" fmla="*/ 273 h 585"/>
                  <a:gd name="T112" fmla="*/ 459 w 692"/>
                  <a:gd name="T113" fmla="*/ 245 h 585"/>
                  <a:gd name="T114" fmla="*/ 481 w 692"/>
                  <a:gd name="T115" fmla="*/ 193 h 585"/>
                  <a:gd name="T116" fmla="*/ 431 w 692"/>
                  <a:gd name="T117" fmla="*/ 219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92" h="585">
                    <a:moveTo>
                      <a:pt x="411" y="211"/>
                    </a:moveTo>
                    <a:cubicBezTo>
                      <a:pt x="402" y="211"/>
                      <a:pt x="402" y="211"/>
                      <a:pt x="402" y="211"/>
                    </a:cubicBezTo>
                    <a:cubicBezTo>
                      <a:pt x="399" y="218"/>
                      <a:pt x="399" y="218"/>
                      <a:pt x="399" y="218"/>
                    </a:cubicBezTo>
                    <a:cubicBezTo>
                      <a:pt x="404" y="224"/>
                      <a:pt x="404" y="224"/>
                      <a:pt x="404" y="224"/>
                    </a:cubicBezTo>
                    <a:cubicBezTo>
                      <a:pt x="404" y="224"/>
                      <a:pt x="404" y="224"/>
                      <a:pt x="404" y="224"/>
                    </a:cubicBezTo>
                    <a:cubicBezTo>
                      <a:pt x="404" y="225"/>
                      <a:pt x="404" y="225"/>
                      <a:pt x="404" y="225"/>
                    </a:cubicBezTo>
                    <a:cubicBezTo>
                      <a:pt x="407" y="233"/>
                      <a:pt x="407" y="233"/>
                      <a:pt x="407" y="233"/>
                    </a:cubicBezTo>
                    <a:cubicBezTo>
                      <a:pt x="407" y="233"/>
                      <a:pt x="407" y="233"/>
                      <a:pt x="407" y="233"/>
                    </a:cubicBezTo>
                    <a:cubicBezTo>
                      <a:pt x="407" y="235"/>
                      <a:pt x="407" y="235"/>
                      <a:pt x="407" y="235"/>
                    </a:cubicBezTo>
                    <a:cubicBezTo>
                      <a:pt x="406" y="236"/>
                      <a:pt x="406" y="236"/>
                      <a:pt x="406" y="236"/>
                    </a:cubicBezTo>
                    <a:cubicBezTo>
                      <a:pt x="393" y="242"/>
                      <a:pt x="393" y="242"/>
                      <a:pt x="393" y="242"/>
                    </a:cubicBezTo>
                    <a:cubicBezTo>
                      <a:pt x="392" y="243"/>
                      <a:pt x="392" y="243"/>
                      <a:pt x="392" y="243"/>
                    </a:cubicBezTo>
                    <a:cubicBezTo>
                      <a:pt x="391" y="243"/>
                      <a:pt x="391" y="243"/>
                      <a:pt x="391" y="243"/>
                    </a:cubicBezTo>
                    <a:cubicBezTo>
                      <a:pt x="391" y="243"/>
                      <a:pt x="391" y="243"/>
                      <a:pt x="391" y="243"/>
                    </a:cubicBezTo>
                    <a:cubicBezTo>
                      <a:pt x="380" y="242"/>
                      <a:pt x="375" y="239"/>
                      <a:pt x="373" y="235"/>
                    </a:cubicBezTo>
                    <a:cubicBezTo>
                      <a:pt x="370" y="227"/>
                      <a:pt x="370" y="227"/>
                      <a:pt x="370" y="227"/>
                    </a:cubicBezTo>
                    <a:cubicBezTo>
                      <a:pt x="351" y="224"/>
                      <a:pt x="351" y="224"/>
                      <a:pt x="351" y="224"/>
                    </a:cubicBezTo>
                    <a:cubicBezTo>
                      <a:pt x="346" y="201"/>
                      <a:pt x="346" y="201"/>
                      <a:pt x="346" y="201"/>
                    </a:cubicBezTo>
                    <a:cubicBezTo>
                      <a:pt x="343" y="200"/>
                      <a:pt x="340" y="198"/>
                      <a:pt x="338" y="196"/>
                    </a:cubicBezTo>
                    <a:cubicBezTo>
                      <a:pt x="337" y="194"/>
                      <a:pt x="337" y="194"/>
                      <a:pt x="337" y="194"/>
                    </a:cubicBezTo>
                    <a:cubicBezTo>
                      <a:pt x="334" y="190"/>
                      <a:pt x="332" y="188"/>
                      <a:pt x="328" y="187"/>
                    </a:cubicBezTo>
                    <a:cubicBezTo>
                      <a:pt x="323" y="185"/>
                      <a:pt x="319" y="182"/>
                      <a:pt x="315" y="176"/>
                    </a:cubicBezTo>
                    <a:cubicBezTo>
                      <a:pt x="308" y="172"/>
                      <a:pt x="308" y="172"/>
                      <a:pt x="308" y="172"/>
                    </a:cubicBezTo>
                    <a:cubicBezTo>
                      <a:pt x="308" y="172"/>
                      <a:pt x="308" y="172"/>
                      <a:pt x="308" y="172"/>
                    </a:cubicBezTo>
                    <a:cubicBezTo>
                      <a:pt x="298" y="162"/>
                      <a:pt x="298" y="162"/>
                      <a:pt x="298" y="162"/>
                    </a:cubicBezTo>
                    <a:cubicBezTo>
                      <a:pt x="295" y="154"/>
                      <a:pt x="295" y="154"/>
                      <a:pt x="295" y="154"/>
                    </a:cubicBezTo>
                    <a:cubicBezTo>
                      <a:pt x="295" y="153"/>
                      <a:pt x="295" y="153"/>
                      <a:pt x="295" y="153"/>
                    </a:cubicBezTo>
                    <a:cubicBezTo>
                      <a:pt x="315" y="126"/>
                      <a:pt x="315" y="126"/>
                      <a:pt x="315" y="126"/>
                    </a:cubicBezTo>
                    <a:cubicBezTo>
                      <a:pt x="315" y="125"/>
                      <a:pt x="316" y="123"/>
                      <a:pt x="315" y="123"/>
                    </a:cubicBezTo>
                    <a:cubicBezTo>
                      <a:pt x="312" y="114"/>
                      <a:pt x="312" y="114"/>
                      <a:pt x="312" y="114"/>
                    </a:cubicBezTo>
                    <a:cubicBezTo>
                      <a:pt x="302" y="119"/>
                      <a:pt x="302" y="119"/>
                      <a:pt x="302" y="119"/>
                    </a:cubicBezTo>
                    <a:cubicBezTo>
                      <a:pt x="301" y="119"/>
                      <a:pt x="301" y="119"/>
                      <a:pt x="301" y="119"/>
                    </a:cubicBezTo>
                    <a:cubicBezTo>
                      <a:pt x="301" y="119"/>
                      <a:pt x="301" y="119"/>
                      <a:pt x="301" y="119"/>
                    </a:cubicBezTo>
                    <a:cubicBezTo>
                      <a:pt x="300" y="119"/>
                      <a:pt x="300" y="119"/>
                      <a:pt x="300" y="119"/>
                    </a:cubicBezTo>
                    <a:cubicBezTo>
                      <a:pt x="274" y="121"/>
                      <a:pt x="274" y="121"/>
                      <a:pt x="274" y="121"/>
                    </a:cubicBezTo>
                    <a:cubicBezTo>
                      <a:pt x="263" y="123"/>
                      <a:pt x="263" y="123"/>
                      <a:pt x="263" y="123"/>
                    </a:cubicBezTo>
                    <a:cubicBezTo>
                      <a:pt x="260" y="127"/>
                      <a:pt x="260" y="127"/>
                      <a:pt x="260" y="127"/>
                    </a:cubicBezTo>
                    <a:cubicBezTo>
                      <a:pt x="258" y="131"/>
                      <a:pt x="258" y="131"/>
                      <a:pt x="258" y="131"/>
                    </a:cubicBezTo>
                    <a:cubicBezTo>
                      <a:pt x="255" y="134"/>
                      <a:pt x="252" y="136"/>
                      <a:pt x="246" y="134"/>
                    </a:cubicBezTo>
                    <a:cubicBezTo>
                      <a:pt x="246" y="134"/>
                      <a:pt x="246" y="134"/>
                      <a:pt x="246" y="134"/>
                    </a:cubicBezTo>
                    <a:cubicBezTo>
                      <a:pt x="237" y="127"/>
                      <a:pt x="237" y="127"/>
                      <a:pt x="237" y="127"/>
                    </a:cubicBezTo>
                    <a:cubicBezTo>
                      <a:pt x="236" y="112"/>
                      <a:pt x="236" y="112"/>
                      <a:pt x="236" y="112"/>
                    </a:cubicBezTo>
                    <a:cubicBezTo>
                      <a:pt x="231" y="108"/>
                      <a:pt x="228" y="105"/>
                      <a:pt x="227" y="102"/>
                    </a:cubicBezTo>
                    <a:cubicBezTo>
                      <a:pt x="224" y="88"/>
                      <a:pt x="224" y="88"/>
                      <a:pt x="224" y="88"/>
                    </a:cubicBezTo>
                    <a:cubicBezTo>
                      <a:pt x="218" y="81"/>
                      <a:pt x="218" y="81"/>
                      <a:pt x="218" y="81"/>
                    </a:cubicBezTo>
                    <a:cubicBezTo>
                      <a:pt x="212" y="75"/>
                      <a:pt x="212" y="75"/>
                      <a:pt x="212" y="75"/>
                    </a:cubicBezTo>
                    <a:cubicBezTo>
                      <a:pt x="209" y="74"/>
                      <a:pt x="209" y="74"/>
                      <a:pt x="209" y="74"/>
                    </a:cubicBezTo>
                    <a:cubicBezTo>
                      <a:pt x="220" y="60"/>
                      <a:pt x="220" y="60"/>
                      <a:pt x="220" y="60"/>
                    </a:cubicBezTo>
                    <a:cubicBezTo>
                      <a:pt x="222" y="52"/>
                      <a:pt x="222" y="52"/>
                      <a:pt x="222" y="52"/>
                    </a:cubicBezTo>
                    <a:cubicBezTo>
                      <a:pt x="210" y="37"/>
                      <a:pt x="210" y="37"/>
                      <a:pt x="210" y="37"/>
                    </a:cubicBezTo>
                    <a:cubicBezTo>
                      <a:pt x="209" y="37"/>
                      <a:pt x="209" y="37"/>
                      <a:pt x="209" y="37"/>
                    </a:cubicBezTo>
                    <a:cubicBezTo>
                      <a:pt x="209" y="36"/>
                      <a:pt x="209" y="36"/>
                      <a:pt x="209" y="36"/>
                    </a:cubicBezTo>
                    <a:cubicBezTo>
                      <a:pt x="204" y="24"/>
                      <a:pt x="204" y="24"/>
                      <a:pt x="204" y="24"/>
                    </a:cubicBezTo>
                    <a:cubicBezTo>
                      <a:pt x="204" y="23"/>
                      <a:pt x="204" y="23"/>
                      <a:pt x="204" y="23"/>
                    </a:cubicBezTo>
                    <a:cubicBezTo>
                      <a:pt x="203" y="17"/>
                      <a:pt x="203" y="17"/>
                      <a:pt x="203" y="17"/>
                    </a:cubicBezTo>
                    <a:cubicBezTo>
                      <a:pt x="195" y="11"/>
                      <a:pt x="195" y="11"/>
                      <a:pt x="195" y="11"/>
                    </a:cubicBezTo>
                    <a:cubicBezTo>
                      <a:pt x="195" y="11"/>
                      <a:pt x="195" y="11"/>
                      <a:pt x="195" y="11"/>
                    </a:cubicBezTo>
                    <a:cubicBezTo>
                      <a:pt x="186" y="1"/>
                      <a:pt x="186" y="1"/>
                      <a:pt x="186" y="1"/>
                    </a:cubicBezTo>
                    <a:cubicBezTo>
                      <a:pt x="175" y="0"/>
                      <a:pt x="175" y="0"/>
                      <a:pt x="175" y="0"/>
                    </a:cubicBezTo>
                    <a:cubicBezTo>
                      <a:pt x="163" y="3"/>
                      <a:pt x="163" y="3"/>
                      <a:pt x="163" y="3"/>
                    </a:cubicBezTo>
                    <a:cubicBezTo>
                      <a:pt x="161" y="6"/>
                      <a:pt x="161" y="6"/>
                      <a:pt x="161" y="6"/>
                    </a:cubicBezTo>
                    <a:cubicBezTo>
                      <a:pt x="159" y="23"/>
                      <a:pt x="159" y="23"/>
                      <a:pt x="159" y="23"/>
                    </a:cubicBezTo>
                    <a:cubicBezTo>
                      <a:pt x="159" y="41"/>
                      <a:pt x="159" y="41"/>
                      <a:pt x="159" y="41"/>
                    </a:cubicBezTo>
                    <a:cubicBezTo>
                      <a:pt x="158" y="42"/>
                      <a:pt x="158" y="42"/>
                      <a:pt x="158" y="42"/>
                    </a:cubicBezTo>
                    <a:cubicBezTo>
                      <a:pt x="146" y="46"/>
                      <a:pt x="146" y="46"/>
                      <a:pt x="146" y="46"/>
                    </a:cubicBezTo>
                    <a:cubicBezTo>
                      <a:pt x="146" y="47"/>
                      <a:pt x="146" y="47"/>
                      <a:pt x="146" y="47"/>
                    </a:cubicBezTo>
                    <a:cubicBezTo>
                      <a:pt x="135" y="48"/>
                      <a:pt x="135" y="48"/>
                      <a:pt x="135" y="48"/>
                    </a:cubicBezTo>
                    <a:cubicBezTo>
                      <a:pt x="130" y="51"/>
                      <a:pt x="124" y="54"/>
                      <a:pt x="117" y="56"/>
                    </a:cubicBezTo>
                    <a:cubicBezTo>
                      <a:pt x="116" y="57"/>
                      <a:pt x="116" y="57"/>
                      <a:pt x="116" y="57"/>
                    </a:cubicBezTo>
                    <a:cubicBezTo>
                      <a:pt x="115" y="57"/>
                      <a:pt x="115" y="57"/>
                      <a:pt x="115" y="57"/>
                    </a:cubicBezTo>
                    <a:cubicBezTo>
                      <a:pt x="95" y="52"/>
                      <a:pt x="95" y="52"/>
                      <a:pt x="95" y="52"/>
                    </a:cubicBezTo>
                    <a:cubicBezTo>
                      <a:pt x="86" y="61"/>
                      <a:pt x="86" y="61"/>
                      <a:pt x="86" y="61"/>
                    </a:cubicBezTo>
                    <a:cubicBezTo>
                      <a:pt x="84" y="63"/>
                      <a:pt x="80" y="66"/>
                      <a:pt x="74" y="6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55" y="88"/>
                      <a:pt x="55" y="88"/>
                      <a:pt x="55" y="88"/>
                    </a:cubicBezTo>
                    <a:cubicBezTo>
                      <a:pt x="55" y="88"/>
                      <a:pt x="55" y="88"/>
                      <a:pt x="55" y="88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51" y="94"/>
                      <a:pt x="48" y="99"/>
                      <a:pt x="45" y="100"/>
                    </a:cubicBezTo>
                    <a:cubicBezTo>
                      <a:pt x="38" y="109"/>
                      <a:pt x="38" y="109"/>
                      <a:pt x="38" y="109"/>
                    </a:cubicBezTo>
                    <a:cubicBezTo>
                      <a:pt x="38" y="110"/>
                      <a:pt x="38" y="110"/>
                      <a:pt x="38" y="110"/>
                    </a:cubicBezTo>
                    <a:cubicBezTo>
                      <a:pt x="37" y="111"/>
                      <a:pt x="37" y="111"/>
                      <a:pt x="37" y="111"/>
                    </a:cubicBezTo>
                    <a:cubicBezTo>
                      <a:pt x="33" y="114"/>
                      <a:pt x="33" y="114"/>
                      <a:pt x="33" y="114"/>
                    </a:cubicBezTo>
                    <a:cubicBezTo>
                      <a:pt x="30" y="115"/>
                      <a:pt x="27" y="116"/>
                      <a:pt x="25" y="116"/>
                    </a:cubicBezTo>
                    <a:cubicBezTo>
                      <a:pt x="10" y="114"/>
                      <a:pt x="10" y="114"/>
                      <a:pt x="10" y="114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0" y="130"/>
                      <a:pt x="0" y="130"/>
                      <a:pt x="0" y="130"/>
                    </a:cubicBezTo>
                    <a:cubicBezTo>
                      <a:pt x="3" y="139"/>
                      <a:pt x="3" y="139"/>
                      <a:pt x="3" y="139"/>
                    </a:cubicBezTo>
                    <a:cubicBezTo>
                      <a:pt x="2" y="163"/>
                      <a:pt x="2" y="163"/>
                      <a:pt x="2" y="163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6" y="171"/>
                      <a:pt x="6" y="171"/>
                      <a:pt x="6" y="171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16" y="176"/>
                      <a:pt x="16" y="176"/>
                      <a:pt x="16" y="176"/>
                    </a:cubicBezTo>
                    <a:cubicBezTo>
                      <a:pt x="31" y="179"/>
                      <a:pt x="31" y="179"/>
                      <a:pt x="31" y="179"/>
                    </a:cubicBezTo>
                    <a:cubicBezTo>
                      <a:pt x="50" y="180"/>
                      <a:pt x="50" y="180"/>
                      <a:pt x="50" y="180"/>
                    </a:cubicBezTo>
                    <a:cubicBezTo>
                      <a:pt x="58" y="179"/>
                      <a:pt x="58" y="179"/>
                      <a:pt x="58" y="179"/>
                    </a:cubicBezTo>
                    <a:cubicBezTo>
                      <a:pt x="59" y="179"/>
                      <a:pt x="59" y="179"/>
                      <a:pt x="59" y="179"/>
                    </a:cubicBezTo>
                    <a:cubicBezTo>
                      <a:pt x="60" y="179"/>
                      <a:pt x="60" y="179"/>
                      <a:pt x="60" y="179"/>
                    </a:cubicBezTo>
                    <a:cubicBezTo>
                      <a:pt x="76" y="185"/>
                      <a:pt x="76" y="185"/>
                      <a:pt x="76" y="185"/>
                    </a:cubicBezTo>
                    <a:cubicBezTo>
                      <a:pt x="77" y="185"/>
                      <a:pt x="77" y="185"/>
                      <a:pt x="77" y="185"/>
                    </a:cubicBezTo>
                    <a:cubicBezTo>
                      <a:pt x="85" y="192"/>
                      <a:pt x="85" y="192"/>
                      <a:pt x="85" y="192"/>
                    </a:cubicBezTo>
                    <a:cubicBezTo>
                      <a:pt x="104" y="199"/>
                      <a:pt x="104" y="199"/>
                      <a:pt x="104" y="199"/>
                    </a:cubicBezTo>
                    <a:cubicBezTo>
                      <a:pt x="104" y="199"/>
                      <a:pt x="104" y="199"/>
                      <a:pt x="104" y="199"/>
                    </a:cubicBezTo>
                    <a:cubicBezTo>
                      <a:pt x="116" y="206"/>
                      <a:pt x="116" y="206"/>
                      <a:pt x="116" y="206"/>
                    </a:cubicBezTo>
                    <a:cubicBezTo>
                      <a:pt x="146" y="233"/>
                      <a:pt x="146" y="233"/>
                      <a:pt x="146" y="233"/>
                    </a:cubicBezTo>
                    <a:cubicBezTo>
                      <a:pt x="159" y="239"/>
                      <a:pt x="159" y="239"/>
                      <a:pt x="159" y="239"/>
                    </a:cubicBezTo>
                    <a:cubicBezTo>
                      <a:pt x="165" y="237"/>
                      <a:pt x="165" y="237"/>
                      <a:pt x="165" y="237"/>
                    </a:cubicBezTo>
                    <a:cubicBezTo>
                      <a:pt x="170" y="227"/>
                      <a:pt x="170" y="227"/>
                      <a:pt x="170" y="227"/>
                    </a:cubicBezTo>
                    <a:cubicBezTo>
                      <a:pt x="167" y="210"/>
                      <a:pt x="167" y="210"/>
                      <a:pt x="167" y="210"/>
                    </a:cubicBezTo>
                    <a:cubicBezTo>
                      <a:pt x="167" y="205"/>
                      <a:pt x="171" y="202"/>
                      <a:pt x="178" y="199"/>
                    </a:cubicBezTo>
                    <a:cubicBezTo>
                      <a:pt x="180" y="199"/>
                      <a:pt x="180" y="199"/>
                      <a:pt x="180" y="199"/>
                    </a:cubicBezTo>
                    <a:cubicBezTo>
                      <a:pt x="217" y="221"/>
                      <a:pt x="217" y="221"/>
                      <a:pt x="217" y="221"/>
                    </a:cubicBezTo>
                    <a:cubicBezTo>
                      <a:pt x="221" y="219"/>
                      <a:pt x="221" y="219"/>
                      <a:pt x="221" y="219"/>
                    </a:cubicBezTo>
                    <a:cubicBezTo>
                      <a:pt x="229" y="214"/>
                      <a:pt x="229" y="214"/>
                      <a:pt x="229" y="214"/>
                    </a:cubicBezTo>
                    <a:cubicBezTo>
                      <a:pt x="230" y="214"/>
                      <a:pt x="230" y="214"/>
                      <a:pt x="230" y="214"/>
                    </a:cubicBezTo>
                    <a:cubicBezTo>
                      <a:pt x="235" y="215"/>
                      <a:pt x="235" y="215"/>
                      <a:pt x="235" y="215"/>
                    </a:cubicBezTo>
                    <a:cubicBezTo>
                      <a:pt x="243" y="209"/>
                      <a:pt x="243" y="209"/>
                      <a:pt x="243" y="209"/>
                    </a:cubicBezTo>
                    <a:cubicBezTo>
                      <a:pt x="244" y="208"/>
                      <a:pt x="244" y="208"/>
                      <a:pt x="244" y="208"/>
                    </a:cubicBezTo>
                    <a:cubicBezTo>
                      <a:pt x="246" y="210"/>
                      <a:pt x="246" y="210"/>
                      <a:pt x="246" y="210"/>
                    </a:cubicBezTo>
                    <a:cubicBezTo>
                      <a:pt x="268" y="225"/>
                      <a:pt x="268" y="225"/>
                      <a:pt x="268" y="225"/>
                    </a:cubicBezTo>
                    <a:cubicBezTo>
                      <a:pt x="268" y="225"/>
                      <a:pt x="268" y="225"/>
                      <a:pt x="268" y="225"/>
                    </a:cubicBezTo>
                    <a:cubicBezTo>
                      <a:pt x="282" y="237"/>
                      <a:pt x="282" y="237"/>
                      <a:pt x="282" y="237"/>
                    </a:cubicBezTo>
                    <a:cubicBezTo>
                      <a:pt x="286" y="239"/>
                      <a:pt x="291" y="244"/>
                      <a:pt x="295" y="250"/>
                    </a:cubicBezTo>
                    <a:cubicBezTo>
                      <a:pt x="302" y="257"/>
                      <a:pt x="302" y="257"/>
                      <a:pt x="302" y="257"/>
                    </a:cubicBezTo>
                    <a:cubicBezTo>
                      <a:pt x="307" y="256"/>
                      <a:pt x="307" y="256"/>
                      <a:pt x="307" y="256"/>
                    </a:cubicBezTo>
                    <a:cubicBezTo>
                      <a:pt x="313" y="245"/>
                      <a:pt x="313" y="245"/>
                      <a:pt x="313" y="245"/>
                    </a:cubicBezTo>
                    <a:cubicBezTo>
                      <a:pt x="326" y="254"/>
                      <a:pt x="326" y="254"/>
                      <a:pt x="326" y="254"/>
                    </a:cubicBezTo>
                    <a:cubicBezTo>
                      <a:pt x="326" y="254"/>
                      <a:pt x="326" y="254"/>
                      <a:pt x="326" y="254"/>
                    </a:cubicBezTo>
                    <a:cubicBezTo>
                      <a:pt x="327" y="254"/>
                      <a:pt x="327" y="254"/>
                      <a:pt x="327" y="254"/>
                    </a:cubicBezTo>
                    <a:cubicBezTo>
                      <a:pt x="337" y="267"/>
                      <a:pt x="337" y="267"/>
                      <a:pt x="337" y="267"/>
                    </a:cubicBezTo>
                    <a:cubicBezTo>
                      <a:pt x="365" y="287"/>
                      <a:pt x="365" y="287"/>
                      <a:pt x="365" y="287"/>
                    </a:cubicBezTo>
                    <a:cubicBezTo>
                      <a:pt x="373" y="296"/>
                      <a:pt x="373" y="296"/>
                      <a:pt x="373" y="296"/>
                    </a:cubicBezTo>
                    <a:cubicBezTo>
                      <a:pt x="396" y="290"/>
                      <a:pt x="396" y="290"/>
                      <a:pt x="396" y="290"/>
                    </a:cubicBezTo>
                    <a:cubicBezTo>
                      <a:pt x="397" y="307"/>
                      <a:pt x="397" y="307"/>
                      <a:pt x="397" y="307"/>
                    </a:cubicBezTo>
                    <a:cubicBezTo>
                      <a:pt x="408" y="318"/>
                      <a:pt x="408" y="318"/>
                      <a:pt x="408" y="318"/>
                    </a:cubicBezTo>
                    <a:cubicBezTo>
                      <a:pt x="408" y="318"/>
                      <a:pt x="408" y="318"/>
                      <a:pt x="408" y="318"/>
                    </a:cubicBezTo>
                    <a:cubicBezTo>
                      <a:pt x="416" y="331"/>
                      <a:pt x="416" y="331"/>
                      <a:pt x="416" y="331"/>
                    </a:cubicBezTo>
                    <a:cubicBezTo>
                      <a:pt x="416" y="332"/>
                      <a:pt x="416" y="332"/>
                      <a:pt x="416" y="332"/>
                    </a:cubicBezTo>
                    <a:cubicBezTo>
                      <a:pt x="416" y="332"/>
                      <a:pt x="416" y="332"/>
                      <a:pt x="416" y="332"/>
                    </a:cubicBezTo>
                    <a:cubicBezTo>
                      <a:pt x="416" y="333"/>
                      <a:pt x="416" y="333"/>
                      <a:pt x="416" y="333"/>
                    </a:cubicBezTo>
                    <a:cubicBezTo>
                      <a:pt x="425" y="375"/>
                      <a:pt x="425" y="375"/>
                      <a:pt x="425" y="375"/>
                    </a:cubicBezTo>
                    <a:cubicBezTo>
                      <a:pt x="434" y="392"/>
                      <a:pt x="434" y="392"/>
                      <a:pt x="434" y="392"/>
                    </a:cubicBezTo>
                    <a:cubicBezTo>
                      <a:pt x="422" y="423"/>
                      <a:pt x="422" y="423"/>
                      <a:pt x="422" y="423"/>
                    </a:cubicBezTo>
                    <a:cubicBezTo>
                      <a:pt x="422" y="425"/>
                      <a:pt x="422" y="425"/>
                      <a:pt x="422" y="425"/>
                    </a:cubicBezTo>
                    <a:cubicBezTo>
                      <a:pt x="412" y="427"/>
                      <a:pt x="412" y="427"/>
                      <a:pt x="412" y="427"/>
                    </a:cubicBezTo>
                    <a:cubicBezTo>
                      <a:pt x="412" y="436"/>
                      <a:pt x="412" y="436"/>
                      <a:pt x="412" y="436"/>
                    </a:cubicBezTo>
                    <a:cubicBezTo>
                      <a:pt x="411" y="437"/>
                      <a:pt x="411" y="437"/>
                      <a:pt x="411" y="437"/>
                    </a:cubicBezTo>
                    <a:cubicBezTo>
                      <a:pt x="401" y="454"/>
                      <a:pt x="401" y="454"/>
                      <a:pt x="401" y="454"/>
                    </a:cubicBezTo>
                    <a:cubicBezTo>
                      <a:pt x="400" y="454"/>
                      <a:pt x="400" y="454"/>
                      <a:pt x="400" y="454"/>
                    </a:cubicBezTo>
                    <a:cubicBezTo>
                      <a:pt x="385" y="455"/>
                      <a:pt x="385" y="455"/>
                      <a:pt x="385" y="455"/>
                    </a:cubicBezTo>
                    <a:cubicBezTo>
                      <a:pt x="371" y="467"/>
                      <a:pt x="371" y="467"/>
                      <a:pt x="371" y="467"/>
                    </a:cubicBezTo>
                    <a:cubicBezTo>
                      <a:pt x="373" y="469"/>
                      <a:pt x="375" y="470"/>
                      <a:pt x="379" y="472"/>
                    </a:cubicBezTo>
                    <a:cubicBezTo>
                      <a:pt x="385" y="474"/>
                      <a:pt x="386" y="479"/>
                      <a:pt x="383" y="487"/>
                    </a:cubicBezTo>
                    <a:cubicBezTo>
                      <a:pt x="383" y="488"/>
                      <a:pt x="383" y="488"/>
                      <a:pt x="383" y="488"/>
                    </a:cubicBezTo>
                    <a:cubicBezTo>
                      <a:pt x="373" y="498"/>
                      <a:pt x="373" y="498"/>
                      <a:pt x="373" y="498"/>
                    </a:cubicBezTo>
                    <a:cubicBezTo>
                      <a:pt x="372" y="498"/>
                      <a:pt x="372" y="498"/>
                      <a:pt x="372" y="498"/>
                    </a:cubicBezTo>
                    <a:cubicBezTo>
                      <a:pt x="371" y="499"/>
                      <a:pt x="371" y="499"/>
                      <a:pt x="371" y="499"/>
                    </a:cubicBezTo>
                    <a:cubicBezTo>
                      <a:pt x="371" y="499"/>
                      <a:pt x="371" y="499"/>
                      <a:pt x="371" y="499"/>
                    </a:cubicBezTo>
                    <a:cubicBezTo>
                      <a:pt x="370" y="499"/>
                      <a:pt x="370" y="499"/>
                      <a:pt x="370" y="499"/>
                    </a:cubicBezTo>
                    <a:cubicBezTo>
                      <a:pt x="341" y="495"/>
                      <a:pt x="341" y="495"/>
                      <a:pt x="341" y="495"/>
                    </a:cubicBezTo>
                    <a:cubicBezTo>
                      <a:pt x="340" y="505"/>
                      <a:pt x="340" y="505"/>
                      <a:pt x="340" y="505"/>
                    </a:cubicBezTo>
                    <a:cubicBezTo>
                      <a:pt x="343" y="527"/>
                      <a:pt x="343" y="527"/>
                      <a:pt x="343" y="527"/>
                    </a:cubicBezTo>
                    <a:cubicBezTo>
                      <a:pt x="368" y="537"/>
                      <a:pt x="368" y="537"/>
                      <a:pt x="368" y="537"/>
                    </a:cubicBezTo>
                    <a:cubicBezTo>
                      <a:pt x="368" y="539"/>
                      <a:pt x="368" y="539"/>
                      <a:pt x="368" y="539"/>
                    </a:cubicBezTo>
                    <a:cubicBezTo>
                      <a:pt x="377" y="536"/>
                      <a:pt x="377" y="536"/>
                      <a:pt x="377" y="536"/>
                    </a:cubicBezTo>
                    <a:cubicBezTo>
                      <a:pt x="377" y="535"/>
                      <a:pt x="377" y="535"/>
                      <a:pt x="377" y="535"/>
                    </a:cubicBezTo>
                    <a:cubicBezTo>
                      <a:pt x="379" y="534"/>
                      <a:pt x="379" y="534"/>
                      <a:pt x="379" y="534"/>
                    </a:cubicBezTo>
                    <a:cubicBezTo>
                      <a:pt x="379" y="536"/>
                      <a:pt x="379" y="536"/>
                      <a:pt x="379" y="536"/>
                    </a:cubicBezTo>
                    <a:cubicBezTo>
                      <a:pt x="380" y="536"/>
                      <a:pt x="380" y="536"/>
                      <a:pt x="380" y="536"/>
                    </a:cubicBezTo>
                    <a:cubicBezTo>
                      <a:pt x="387" y="539"/>
                      <a:pt x="387" y="539"/>
                      <a:pt x="387" y="539"/>
                    </a:cubicBezTo>
                    <a:cubicBezTo>
                      <a:pt x="397" y="539"/>
                      <a:pt x="397" y="539"/>
                      <a:pt x="397" y="539"/>
                    </a:cubicBezTo>
                    <a:cubicBezTo>
                      <a:pt x="400" y="539"/>
                      <a:pt x="400" y="539"/>
                      <a:pt x="400" y="539"/>
                    </a:cubicBezTo>
                    <a:cubicBezTo>
                      <a:pt x="397" y="527"/>
                      <a:pt x="397" y="527"/>
                      <a:pt x="397" y="527"/>
                    </a:cubicBezTo>
                    <a:cubicBezTo>
                      <a:pt x="394" y="515"/>
                      <a:pt x="394" y="515"/>
                      <a:pt x="394" y="515"/>
                    </a:cubicBezTo>
                    <a:cubicBezTo>
                      <a:pt x="394" y="514"/>
                      <a:pt x="394" y="514"/>
                      <a:pt x="394" y="514"/>
                    </a:cubicBezTo>
                    <a:cubicBezTo>
                      <a:pt x="394" y="513"/>
                      <a:pt x="394" y="513"/>
                      <a:pt x="394" y="513"/>
                    </a:cubicBezTo>
                    <a:cubicBezTo>
                      <a:pt x="395" y="513"/>
                      <a:pt x="395" y="513"/>
                      <a:pt x="395" y="513"/>
                    </a:cubicBezTo>
                    <a:cubicBezTo>
                      <a:pt x="395" y="512"/>
                      <a:pt x="395" y="512"/>
                      <a:pt x="395" y="512"/>
                    </a:cubicBezTo>
                    <a:cubicBezTo>
                      <a:pt x="399" y="508"/>
                      <a:pt x="399" y="508"/>
                      <a:pt x="399" y="508"/>
                    </a:cubicBezTo>
                    <a:cubicBezTo>
                      <a:pt x="400" y="506"/>
                      <a:pt x="400" y="506"/>
                      <a:pt x="400" y="506"/>
                    </a:cubicBezTo>
                    <a:cubicBezTo>
                      <a:pt x="400" y="506"/>
                      <a:pt x="400" y="506"/>
                      <a:pt x="400" y="506"/>
                    </a:cubicBezTo>
                    <a:cubicBezTo>
                      <a:pt x="407" y="497"/>
                      <a:pt x="407" y="497"/>
                      <a:pt x="407" y="497"/>
                    </a:cubicBezTo>
                    <a:cubicBezTo>
                      <a:pt x="408" y="496"/>
                      <a:pt x="408" y="496"/>
                      <a:pt x="408" y="496"/>
                    </a:cubicBezTo>
                    <a:cubicBezTo>
                      <a:pt x="419" y="488"/>
                      <a:pt x="419" y="488"/>
                      <a:pt x="419" y="488"/>
                    </a:cubicBezTo>
                    <a:cubicBezTo>
                      <a:pt x="419" y="488"/>
                      <a:pt x="419" y="488"/>
                      <a:pt x="419" y="488"/>
                    </a:cubicBezTo>
                    <a:cubicBezTo>
                      <a:pt x="419" y="487"/>
                      <a:pt x="419" y="487"/>
                      <a:pt x="419" y="487"/>
                    </a:cubicBezTo>
                    <a:cubicBezTo>
                      <a:pt x="420" y="487"/>
                      <a:pt x="420" y="487"/>
                      <a:pt x="420" y="487"/>
                    </a:cubicBezTo>
                    <a:cubicBezTo>
                      <a:pt x="433" y="485"/>
                      <a:pt x="433" y="485"/>
                      <a:pt x="433" y="485"/>
                    </a:cubicBezTo>
                    <a:cubicBezTo>
                      <a:pt x="433" y="489"/>
                      <a:pt x="433" y="489"/>
                      <a:pt x="433" y="489"/>
                    </a:cubicBezTo>
                    <a:cubicBezTo>
                      <a:pt x="433" y="493"/>
                      <a:pt x="434" y="496"/>
                      <a:pt x="434" y="498"/>
                    </a:cubicBezTo>
                    <a:cubicBezTo>
                      <a:pt x="437" y="503"/>
                      <a:pt x="437" y="503"/>
                      <a:pt x="437" y="503"/>
                    </a:cubicBezTo>
                    <a:cubicBezTo>
                      <a:pt x="441" y="511"/>
                      <a:pt x="441" y="511"/>
                      <a:pt x="441" y="511"/>
                    </a:cubicBezTo>
                    <a:cubicBezTo>
                      <a:pt x="453" y="518"/>
                      <a:pt x="453" y="518"/>
                      <a:pt x="453" y="518"/>
                    </a:cubicBezTo>
                    <a:cubicBezTo>
                      <a:pt x="486" y="521"/>
                      <a:pt x="486" y="521"/>
                      <a:pt x="486" y="521"/>
                    </a:cubicBezTo>
                    <a:cubicBezTo>
                      <a:pt x="487" y="521"/>
                      <a:pt x="487" y="521"/>
                      <a:pt x="487" y="521"/>
                    </a:cubicBezTo>
                    <a:cubicBezTo>
                      <a:pt x="489" y="521"/>
                      <a:pt x="489" y="521"/>
                      <a:pt x="489" y="521"/>
                    </a:cubicBezTo>
                    <a:cubicBezTo>
                      <a:pt x="489" y="523"/>
                      <a:pt x="489" y="523"/>
                      <a:pt x="489" y="523"/>
                    </a:cubicBezTo>
                    <a:cubicBezTo>
                      <a:pt x="489" y="524"/>
                      <a:pt x="489" y="524"/>
                      <a:pt x="489" y="524"/>
                    </a:cubicBezTo>
                    <a:cubicBezTo>
                      <a:pt x="488" y="535"/>
                      <a:pt x="488" y="535"/>
                      <a:pt x="488" y="535"/>
                    </a:cubicBezTo>
                    <a:cubicBezTo>
                      <a:pt x="498" y="545"/>
                      <a:pt x="498" y="545"/>
                      <a:pt x="498" y="545"/>
                    </a:cubicBezTo>
                    <a:cubicBezTo>
                      <a:pt x="505" y="548"/>
                      <a:pt x="505" y="548"/>
                      <a:pt x="505" y="548"/>
                    </a:cubicBezTo>
                    <a:cubicBezTo>
                      <a:pt x="506" y="549"/>
                      <a:pt x="506" y="549"/>
                      <a:pt x="506" y="549"/>
                    </a:cubicBezTo>
                    <a:cubicBezTo>
                      <a:pt x="506" y="550"/>
                      <a:pt x="506" y="550"/>
                      <a:pt x="506" y="550"/>
                    </a:cubicBezTo>
                    <a:cubicBezTo>
                      <a:pt x="507" y="551"/>
                      <a:pt x="507" y="551"/>
                      <a:pt x="507" y="551"/>
                    </a:cubicBezTo>
                    <a:cubicBezTo>
                      <a:pt x="507" y="555"/>
                      <a:pt x="507" y="555"/>
                      <a:pt x="507" y="555"/>
                    </a:cubicBezTo>
                    <a:cubicBezTo>
                      <a:pt x="507" y="561"/>
                      <a:pt x="507" y="561"/>
                      <a:pt x="507" y="561"/>
                    </a:cubicBezTo>
                    <a:cubicBezTo>
                      <a:pt x="504" y="573"/>
                      <a:pt x="504" y="573"/>
                      <a:pt x="504" y="573"/>
                    </a:cubicBezTo>
                    <a:cubicBezTo>
                      <a:pt x="508" y="576"/>
                      <a:pt x="508" y="576"/>
                      <a:pt x="508" y="576"/>
                    </a:cubicBezTo>
                    <a:cubicBezTo>
                      <a:pt x="513" y="576"/>
                      <a:pt x="517" y="576"/>
                      <a:pt x="521" y="579"/>
                    </a:cubicBezTo>
                    <a:cubicBezTo>
                      <a:pt x="535" y="585"/>
                      <a:pt x="535" y="585"/>
                      <a:pt x="535" y="585"/>
                    </a:cubicBezTo>
                    <a:cubicBezTo>
                      <a:pt x="544" y="579"/>
                      <a:pt x="544" y="579"/>
                      <a:pt x="544" y="579"/>
                    </a:cubicBezTo>
                    <a:cubicBezTo>
                      <a:pt x="553" y="569"/>
                      <a:pt x="553" y="569"/>
                      <a:pt x="553" y="569"/>
                    </a:cubicBezTo>
                    <a:cubicBezTo>
                      <a:pt x="553" y="565"/>
                      <a:pt x="553" y="565"/>
                      <a:pt x="553" y="565"/>
                    </a:cubicBezTo>
                    <a:cubicBezTo>
                      <a:pt x="554" y="564"/>
                      <a:pt x="554" y="564"/>
                      <a:pt x="554" y="564"/>
                    </a:cubicBezTo>
                    <a:cubicBezTo>
                      <a:pt x="555" y="563"/>
                      <a:pt x="555" y="563"/>
                      <a:pt x="555" y="563"/>
                    </a:cubicBezTo>
                    <a:cubicBezTo>
                      <a:pt x="556" y="562"/>
                      <a:pt x="556" y="562"/>
                      <a:pt x="556" y="562"/>
                    </a:cubicBezTo>
                    <a:cubicBezTo>
                      <a:pt x="556" y="560"/>
                      <a:pt x="556" y="560"/>
                      <a:pt x="556" y="560"/>
                    </a:cubicBezTo>
                    <a:cubicBezTo>
                      <a:pt x="553" y="548"/>
                      <a:pt x="553" y="548"/>
                      <a:pt x="553" y="548"/>
                    </a:cubicBezTo>
                    <a:cubicBezTo>
                      <a:pt x="553" y="541"/>
                      <a:pt x="553" y="541"/>
                      <a:pt x="553" y="541"/>
                    </a:cubicBezTo>
                    <a:cubicBezTo>
                      <a:pt x="552" y="540"/>
                      <a:pt x="552" y="540"/>
                      <a:pt x="552" y="540"/>
                    </a:cubicBezTo>
                    <a:cubicBezTo>
                      <a:pt x="552" y="540"/>
                      <a:pt x="552" y="540"/>
                      <a:pt x="552" y="540"/>
                    </a:cubicBezTo>
                    <a:cubicBezTo>
                      <a:pt x="553" y="539"/>
                      <a:pt x="553" y="539"/>
                      <a:pt x="553" y="539"/>
                    </a:cubicBezTo>
                    <a:cubicBezTo>
                      <a:pt x="553" y="539"/>
                      <a:pt x="553" y="539"/>
                      <a:pt x="553" y="539"/>
                    </a:cubicBezTo>
                    <a:cubicBezTo>
                      <a:pt x="558" y="531"/>
                      <a:pt x="558" y="531"/>
                      <a:pt x="558" y="531"/>
                    </a:cubicBezTo>
                    <a:cubicBezTo>
                      <a:pt x="558" y="530"/>
                      <a:pt x="558" y="530"/>
                      <a:pt x="558" y="530"/>
                    </a:cubicBezTo>
                    <a:cubicBezTo>
                      <a:pt x="568" y="523"/>
                      <a:pt x="568" y="523"/>
                      <a:pt x="568" y="523"/>
                    </a:cubicBezTo>
                    <a:cubicBezTo>
                      <a:pt x="569" y="523"/>
                      <a:pt x="569" y="523"/>
                      <a:pt x="569" y="523"/>
                    </a:cubicBezTo>
                    <a:cubicBezTo>
                      <a:pt x="589" y="523"/>
                      <a:pt x="589" y="523"/>
                      <a:pt x="589" y="523"/>
                    </a:cubicBezTo>
                    <a:cubicBezTo>
                      <a:pt x="592" y="522"/>
                      <a:pt x="592" y="522"/>
                      <a:pt x="592" y="522"/>
                    </a:cubicBezTo>
                    <a:cubicBezTo>
                      <a:pt x="591" y="512"/>
                      <a:pt x="591" y="512"/>
                      <a:pt x="591" y="512"/>
                    </a:cubicBezTo>
                    <a:cubicBezTo>
                      <a:pt x="588" y="503"/>
                      <a:pt x="588" y="503"/>
                      <a:pt x="588" y="503"/>
                    </a:cubicBezTo>
                    <a:cubicBezTo>
                      <a:pt x="581" y="492"/>
                      <a:pt x="581" y="492"/>
                      <a:pt x="581" y="492"/>
                    </a:cubicBezTo>
                    <a:cubicBezTo>
                      <a:pt x="581" y="491"/>
                      <a:pt x="581" y="491"/>
                      <a:pt x="581" y="491"/>
                    </a:cubicBezTo>
                    <a:cubicBezTo>
                      <a:pt x="581" y="491"/>
                      <a:pt x="581" y="491"/>
                      <a:pt x="581" y="491"/>
                    </a:cubicBezTo>
                    <a:cubicBezTo>
                      <a:pt x="581" y="476"/>
                      <a:pt x="581" y="476"/>
                      <a:pt x="581" y="476"/>
                    </a:cubicBezTo>
                    <a:cubicBezTo>
                      <a:pt x="581" y="475"/>
                      <a:pt x="581" y="475"/>
                      <a:pt x="581" y="475"/>
                    </a:cubicBezTo>
                    <a:cubicBezTo>
                      <a:pt x="584" y="466"/>
                      <a:pt x="584" y="466"/>
                      <a:pt x="584" y="466"/>
                    </a:cubicBezTo>
                    <a:cubicBezTo>
                      <a:pt x="585" y="465"/>
                      <a:pt x="585" y="465"/>
                      <a:pt x="585" y="465"/>
                    </a:cubicBezTo>
                    <a:cubicBezTo>
                      <a:pt x="601" y="442"/>
                      <a:pt x="601" y="442"/>
                      <a:pt x="601" y="442"/>
                    </a:cubicBezTo>
                    <a:cubicBezTo>
                      <a:pt x="602" y="441"/>
                      <a:pt x="602" y="441"/>
                      <a:pt x="602" y="441"/>
                    </a:cubicBezTo>
                    <a:cubicBezTo>
                      <a:pt x="603" y="441"/>
                      <a:pt x="603" y="441"/>
                      <a:pt x="603" y="441"/>
                    </a:cubicBezTo>
                    <a:cubicBezTo>
                      <a:pt x="604" y="440"/>
                      <a:pt x="604" y="440"/>
                      <a:pt x="604" y="440"/>
                    </a:cubicBezTo>
                    <a:cubicBezTo>
                      <a:pt x="607" y="440"/>
                      <a:pt x="607" y="440"/>
                      <a:pt x="607" y="440"/>
                    </a:cubicBezTo>
                    <a:cubicBezTo>
                      <a:pt x="614" y="441"/>
                      <a:pt x="614" y="441"/>
                      <a:pt x="614" y="441"/>
                    </a:cubicBezTo>
                    <a:cubicBezTo>
                      <a:pt x="627" y="449"/>
                      <a:pt x="627" y="449"/>
                      <a:pt x="627" y="449"/>
                    </a:cubicBezTo>
                    <a:cubicBezTo>
                      <a:pt x="637" y="451"/>
                      <a:pt x="637" y="451"/>
                      <a:pt x="637" y="451"/>
                    </a:cubicBezTo>
                    <a:cubicBezTo>
                      <a:pt x="638" y="447"/>
                      <a:pt x="638" y="447"/>
                      <a:pt x="638" y="447"/>
                    </a:cubicBezTo>
                    <a:cubicBezTo>
                      <a:pt x="636" y="446"/>
                      <a:pt x="636" y="446"/>
                      <a:pt x="636" y="446"/>
                    </a:cubicBezTo>
                    <a:cubicBezTo>
                      <a:pt x="636" y="444"/>
                      <a:pt x="636" y="444"/>
                      <a:pt x="636" y="444"/>
                    </a:cubicBezTo>
                    <a:cubicBezTo>
                      <a:pt x="636" y="440"/>
                      <a:pt x="638" y="437"/>
                      <a:pt x="641" y="434"/>
                    </a:cubicBezTo>
                    <a:cubicBezTo>
                      <a:pt x="652" y="426"/>
                      <a:pt x="652" y="426"/>
                      <a:pt x="652" y="426"/>
                    </a:cubicBezTo>
                    <a:cubicBezTo>
                      <a:pt x="653" y="426"/>
                      <a:pt x="653" y="426"/>
                      <a:pt x="653" y="426"/>
                    </a:cubicBezTo>
                    <a:cubicBezTo>
                      <a:pt x="653" y="425"/>
                      <a:pt x="653" y="425"/>
                      <a:pt x="653" y="425"/>
                    </a:cubicBezTo>
                    <a:cubicBezTo>
                      <a:pt x="659" y="423"/>
                      <a:pt x="663" y="422"/>
                      <a:pt x="665" y="422"/>
                    </a:cubicBezTo>
                    <a:cubicBezTo>
                      <a:pt x="675" y="421"/>
                      <a:pt x="675" y="421"/>
                      <a:pt x="675" y="421"/>
                    </a:cubicBezTo>
                    <a:cubicBezTo>
                      <a:pt x="676" y="421"/>
                      <a:pt x="676" y="421"/>
                      <a:pt x="676" y="421"/>
                    </a:cubicBezTo>
                    <a:cubicBezTo>
                      <a:pt x="682" y="422"/>
                      <a:pt x="682" y="422"/>
                      <a:pt x="682" y="422"/>
                    </a:cubicBezTo>
                    <a:cubicBezTo>
                      <a:pt x="686" y="407"/>
                      <a:pt x="686" y="407"/>
                      <a:pt x="686" y="407"/>
                    </a:cubicBezTo>
                    <a:cubicBezTo>
                      <a:pt x="686" y="397"/>
                      <a:pt x="686" y="397"/>
                      <a:pt x="686" y="397"/>
                    </a:cubicBezTo>
                    <a:cubicBezTo>
                      <a:pt x="686" y="390"/>
                      <a:pt x="686" y="386"/>
                      <a:pt x="688" y="384"/>
                    </a:cubicBezTo>
                    <a:cubicBezTo>
                      <a:pt x="692" y="377"/>
                      <a:pt x="692" y="377"/>
                      <a:pt x="692" y="377"/>
                    </a:cubicBezTo>
                    <a:cubicBezTo>
                      <a:pt x="687" y="369"/>
                      <a:pt x="687" y="369"/>
                      <a:pt x="687" y="369"/>
                    </a:cubicBezTo>
                    <a:cubicBezTo>
                      <a:pt x="680" y="364"/>
                      <a:pt x="680" y="364"/>
                      <a:pt x="680" y="364"/>
                    </a:cubicBezTo>
                    <a:cubicBezTo>
                      <a:pt x="665" y="360"/>
                      <a:pt x="665" y="360"/>
                      <a:pt x="665" y="360"/>
                    </a:cubicBezTo>
                    <a:cubicBezTo>
                      <a:pt x="661" y="360"/>
                      <a:pt x="656" y="357"/>
                      <a:pt x="647" y="349"/>
                    </a:cubicBezTo>
                    <a:cubicBezTo>
                      <a:pt x="638" y="345"/>
                      <a:pt x="638" y="345"/>
                      <a:pt x="638" y="345"/>
                    </a:cubicBezTo>
                    <a:cubicBezTo>
                      <a:pt x="637" y="345"/>
                      <a:pt x="637" y="345"/>
                      <a:pt x="637" y="345"/>
                    </a:cubicBezTo>
                    <a:cubicBezTo>
                      <a:pt x="637" y="344"/>
                      <a:pt x="637" y="344"/>
                      <a:pt x="637" y="344"/>
                    </a:cubicBezTo>
                    <a:cubicBezTo>
                      <a:pt x="626" y="331"/>
                      <a:pt x="626" y="331"/>
                      <a:pt x="626" y="331"/>
                    </a:cubicBezTo>
                    <a:cubicBezTo>
                      <a:pt x="615" y="331"/>
                      <a:pt x="615" y="331"/>
                      <a:pt x="615" y="331"/>
                    </a:cubicBezTo>
                    <a:cubicBezTo>
                      <a:pt x="615" y="330"/>
                      <a:pt x="615" y="330"/>
                      <a:pt x="615" y="330"/>
                    </a:cubicBezTo>
                    <a:cubicBezTo>
                      <a:pt x="614" y="330"/>
                      <a:pt x="614" y="330"/>
                      <a:pt x="614" y="330"/>
                    </a:cubicBezTo>
                    <a:cubicBezTo>
                      <a:pt x="605" y="326"/>
                      <a:pt x="605" y="326"/>
                      <a:pt x="605" y="326"/>
                    </a:cubicBezTo>
                    <a:cubicBezTo>
                      <a:pt x="600" y="333"/>
                      <a:pt x="600" y="333"/>
                      <a:pt x="600" y="333"/>
                    </a:cubicBezTo>
                    <a:cubicBezTo>
                      <a:pt x="598" y="361"/>
                      <a:pt x="598" y="361"/>
                      <a:pt x="598" y="361"/>
                    </a:cubicBezTo>
                    <a:cubicBezTo>
                      <a:pt x="600" y="372"/>
                      <a:pt x="600" y="372"/>
                      <a:pt x="600" y="372"/>
                    </a:cubicBezTo>
                    <a:cubicBezTo>
                      <a:pt x="604" y="372"/>
                      <a:pt x="604" y="372"/>
                      <a:pt x="604" y="372"/>
                    </a:cubicBezTo>
                    <a:cubicBezTo>
                      <a:pt x="605" y="373"/>
                      <a:pt x="605" y="373"/>
                      <a:pt x="605" y="373"/>
                    </a:cubicBezTo>
                    <a:cubicBezTo>
                      <a:pt x="614" y="375"/>
                      <a:pt x="614" y="375"/>
                      <a:pt x="614" y="375"/>
                    </a:cubicBezTo>
                    <a:cubicBezTo>
                      <a:pt x="614" y="376"/>
                      <a:pt x="614" y="376"/>
                      <a:pt x="614" y="376"/>
                    </a:cubicBezTo>
                    <a:cubicBezTo>
                      <a:pt x="614" y="377"/>
                      <a:pt x="614" y="377"/>
                      <a:pt x="614" y="377"/>
                    </a:cubicBezTo>
                    <a:cubicBezTo>
                      <a:pt x="618" y="387"/>
                      <a:pt x="618" y="387"/>
                      <a:pt x="618" y="387"/>
                    </a:cubicBezTo>
                    <a:cubicBezTo>
                      <a:pt x="618" y="387"/>
                      <a:pt x="618" y="387"/>
                      <a:pt x="618" y="387"/>
                    </a:cubicBezTo>
                    <a:cubicBezTo>
                      <a:pt x="618" y="387"/>
                      <a:pt x="618" y="387"/>
                      <a:pt x="618" y="387"/>
                    </a:cubicBezTo>
                    <a:cubicBezTo>
                      <a:pt x="618" y="388"/>
                      <a:pt x="618" y="388"/>
                      <a:pt x="618" y="388"/>
                    </a:cubicBezTo>
                    <a:cubicBezTo>
                      <a:pt x="616" y="407"/>
                      <a:pt x="616" y="407"/>
                      <a:pt x="616" y="407"/>
                    </a:cubicBezTo>
                    <a:cubicBezTo>
                      <a:pt x="616" y="408"/>
                      <a:pt x="616" y="408"/>
                      <a:pt x="616" y="408"/>
                    </a:cubicBezTo>
                    <a:cubicBezTo>
                      <a:pt x="616" y="409"/>
                      <a:pt x="616" y="409"/>
                      <a:pt x="616" y="409"/>
                    </a:cubicBezTo>
                    <a:cubicBezTo>
                      <a:pt x="615" y="409"/>
                      <a:pt x="615" y="409"/>
                      <a:pt x="615" y="409"/>
                    </a:cubicBezTo>
                    <a:cubicBezTo>
                      <a:pt x="612" y="411"/>
                      <a:pt x="610" y="412"/>
                      <a:pt x="607" y="414"/>
                    </a:cubicBezTo>
                    <a:cubicBezTo>
                      <a:pt x="606" y="415"/>
                      <a:pt x="606" y="415"/>
                      <a:pt x="606" y="415"/>
                    </a:cubicBezTo>
                    <a:cubicBezTo>
                      <a:pt x="605" y="414"/>
                      <a:pt x="605" y="414"/>
                      <a:pt x="605" y="414"/>
                    </a:cubicBezTo>
                    <a:cubicBezTo>
                      <a:pt x="604" y="414"/>
                      <a:pt x="604" y="414"/>
                      <a:pt x="604" y="414"/>
                    </a:cubicBezTo>
                    <a:cubicBezTo>
                      <a:pt x="600" y="413"/>
                      <a:pt x="600" y="413"/>
                      <a:pt x="600" y="413"/>
                    </a:cubicBezTo>
                    <a:cubicBezTo>
                      <a:pt x="590" y="417"/>
                      <a:pt x="590" y="417"/>
                      <a:pt x="590" y="417"/>
                    </a:cubicBezTo>
                    <a:cubicBezTo>
                      <a:pt x="590" y="417"/>
                      <a:pt x="590" y="417"/>
                      <a:pt x="590" y="417"/>
                    </a:cubicBezTo>
                    <a:cubicBezTo>
                      <a:pt x="590" y="418"/>
                      <a:pt x="590" y="418"/>
                      <a:pt x="590" y="418"/>
                    </a:cubicBezTo>
                    <a:cubicBezTo>
                      <a:pt x="591" y="419"/>
                      <a:pt x="591" y="419"/>
                      <a:pt x="591" y="419"/>
                    </a:cubicBezTo>
                    <a:cubicBezTo>
                      <a:pt x="593" y="435"/>
                      <a:pt x="593" y="435"/>
                      <a:pt x="593" y="435"/>
                    </a:cubicBezTo>
                    <a:cubicBezTo>
                      <a:pt x="593" y="438"/>
                      <a:pt x="592" y="439"/>
                      <a:pt x="589" y="440"/>
                    </a:cubicBezTo>
                    <a:cubicBezTo>
                      <a:pt x="582" y="440"/>
                      <a:pt x="582" y="440"/>
                      <a:pt x="582" y="440"/>
                    </a:cubicBezTo>
                    <a:cubicBezTo>
                      <a:pt x="578" y="439"/>
                      <a:pt x="577" y="438"/>
                      <a:pt x="575" y="436"/>
                    </a:cubicBezTo>
                    <a:cubicBezTo>
                      <a:pt x="567" y="431"/>
                      <a:pt x="567" y="431"/>
                      <a:pt x="567" y="431"/>
                    </a:cubicBezTo>
                    <a:cubicBezTo>
                      <a:pt x="567" y="430"/>
                      <a:pt x="567" y="430"/>
                      <a:pt x="567" y="430"/>
                    </a:cubicBezTo>
                    <a:cubicBezTo>
                      <a:pt x="566" y="430"/>
                      <a:pt x="566" y="430"/>
                      <a:pt x="566" y="430"/>
                    </a:cubicBezTo>
                    <a:cubicBezTo>
                      <a:pt x="566" y="429"/>
                      <a:pt x="566" y="429"/>
                      <a:pt x="566" y="429"/>
                    </a:cubicBezTo>
                    <a:cubicBezTo>
                      <a:pt x="562" y="419"/>
                      <a:pt x="562" y="419"/>
                      <a:pt x="562" y="419"/>
                    </a:cubicBezTo>
                    <a:cubicBezTo>
                      <a:pt x="561" y="418"/>
                      <a:pt x="558" y="416"/>
                      <a:pt x="552" y="414"/>
                    </a:cubicBezTo>
                    <a:cubicBezTo>
                      <a:pt x="551" y="414"/>
                      <a:pt x="551" y="414"/>
                      <a:pt x="551" y="414"/>
                    </a:cubicBezTo>
                    <a:cubicBezTo>
                      <a:pt x="550" y="414"/>
                      <a:pt x="550" y="414"/>
                      <a:pt x="550" y="414"/>
                    </a:cubicBezTo>
                    <a:cubicBezTo>
                      <a:pt x="542" y="408"/>
                      <a:pt x="542" y="408"/>
                      <a:pt x="542" y="408"/>
                    </a:cubicBezTo>
                    <a:cubicBezTo>
                      <a:pt x="541" y="408"/>
                      <a:pt x="541" y="408"/>
                      <a:pt x="541" y="408"/>
                    </a:cubicBezTo>
                    <a:cubicBezTo>
                      <a:pt x="541" y="407"/>
                      <a:pt x="541" y="407"/>
                      <a:pt x="541" y="407"/>
                    </a:cubicBezTo>
                    <a:cubicBezTo>
                      <a:pt x="538" y="397"/>
                      <a:pt x="538" y="397"/>
                      <a:pt x="538" y="397"/>
                    </a:cubicBezTo>
                    <a:cubicBezTo>
                      <a:pt x="539" y="389"/>
                      <a:pt x="539" y="389"/>
                      <a:pt x="539" y="389"/>
                    </a:cubicBezTo>
                    <a:cubicBezTo>
                      <a:pt x="540" y="389"/>
                      <a:pt x="540" y="389"/>
                      <a:pt x="540" y="389"/>
                    </a:cubicBezTo>
                    <a:cubicBezTo>
                      <a:pt x="540" y="388"/>
                      <a:pt x="540" y="388"/>
                      <a:pt x="540" y="388"/>
                    </a:cubicBezTo>
                    <a:cubicBezTo>
                      <a:pt x="544" y="384"/>
                      <a:pt x="544" y="384"/>
                      <a:pt x="544" y="384"/>
                    </a:cubicBezTo>
                    <a:cubicBezTo>
                      <a:pt x="544" y="381"/>
                      <a:pt x="544" y="381"/>
                      <a:pt x="544" y="381"/>
                    </a:cubicBezTo>
                    <a:cubicBezTo>
                      <a:pt x="540" y="370"/>
                      <a:pt x="540" y="370"/>
                      <a:pt x="540" y="370"/>
                    </a:cubicBezTo>
                    <a:cubicBezTo>
                      <a:pt x="532" y="362"/>
                      <a:pt x="532" y="362"/>
                      <a:pt x="532" y="362"/>
                    </a:cubicBezTo>
                    <a:cubicBezTo>
                      <a:pt x="532" y="361"/>
                      <a:pt x="532" y="361"/>
                      <a:pt x="532" y="361"/>
                    </a:cubicBezTo>
                    <a:cubicBezTo>
                      <a:pt x="529" y="336"/>
                      <a:pt x="529" y="336"/>
                      <a:pt x="529" y="336"/>
                    </a:cubicBezTo>
                    <a:cubicBezTo>
                      <a:pt x="523" y="330"/>
                      <a:pt x="523" y="330"/>
                      <a:pt x="523" y="330"/>
                    </a:cubicBezTo>
                    <a:cubicBezTo>
                      <a:pt x="522" y="330"/>
                      <a:pt x="522" y="330"/>
                      <a:pt x="522" y="330"/>
                    </a:cubicBezTo>
                    <a:cubicBezTo>
                      <a:pt x="522" y="329"/>
                      <a:pt x="522" y="329"/>
                      <a:pt x="522" y="329"/>
                    </a:cubicBezTo>
                    <a:cubicBezTo>
                      <a:pt x="517" y="318"/>
                      <a:pt x="517" y="318"/>
                      <a:pt x="517" y="318"/>
                    </a:cubicBezTo>
                    <a:cubicBezTo>
                      <a:pt x="495" y="315"/>
                      <a:pt x="495" y="315"/>
                      <a:pt x="495" y="315"/>
                    </a:cubicBezTo>
                    <a:cubicBezTo>
                      <a:pt x="490" y="313"/>
                      <a:pt x="486" y="310"/>
                      <a:pt x="484" y="305"/>
                    </a:cubicBezTo>
                    <a:cubicBezTo>
                      <a:pt x="474" y="305"/>
                      <a:pt x="474" y="305"/>
                      <a:pt x="474" y="305"/>
                    </a:cubicBezTo>
                    <a:cubicBezTo>
                      <a:pt x="470" y="304"/>
                      <a:pt x="467" y="301"/>
                      <a:pt x="462" y="297"/>
                    </a:cubicBezTo>
                    <a:cubicBezTo>
                      <a:pt x="461" y="296"/>
                      <a:pt x="461" y="296"/>
                      <a:pt x="461" y="296"/>
                    </a:cubicBezTo>
                    <a:cubicBezTo>
                      <a:pt x="459" y="293"/>
                      <a:pt x="456" y="290"/>
                      <a:pt x="454" y="285"/>
                    </a:cubicBezTo>
                    <a:cubicBezTo>
                      <a:pt x="453" y="284"/>
                      <a:pt x="453" y="284"/>
                      <a:pt x="453" y="284"/>
                    </a:cubicBezTo>
                    <a:cubicBezTo>
                      <a:pt x="451" y="275"/>
                      <a:pt x="451" y="275"/>
                      <a:pt x="451" y="275"/>
                    </a:cubicBezTo>
                    <a:cubicBezTo>
                      <a:pt x="451" y="274"/>
                      <a:pt x="451" y="274"/>
                      <a:pt x="451" y="274"/>
                    </a:cubicBezTo>
                    <a:cubicBezTo>
                      <a:pt x="451" y="273"/>
                      <a:pt x="451" y="273"/>
                      <a:pt x="451" y="273"/>
                    </a:cubicBezTo>
                    <a:cubicBezTo>
                      <a:pt x="455" y="255"/>
                      <a:pt x="455" y="255"/>
                      <a:pt x="455" y="255"/>
                    </a:cubicBezTo>
                    <a:cubicBezTo>
                      <a:pt x="455" y="254"/>
                      <a:pt x="455" y="254"/>
                      <a:pt x="455" y="254"/>
                    </a:cubicBezTo>
                    <a:cubicBezTo>
                      <a:pt x="459" y="246"/>
                      <a:pt x="459" y="246"/>
                      <a:pt x="459" y="246"/>
                    </a:cubicBezTo>
                    <a:cubicBezTo>
                      <a:pt x="459" y="245"/>
                      <a:pt x="459" y="245"/>
                      <a:pt x="459" y="245"/>
                    </a:cubicBezTo>
                    <a:cubicBezTo>
                      <a:pt x="459" y="245"/>
                      <a:pt x="459" y="245"/>
                      <a:pt x="459" y="245"/>
                    </a:cubicBezTo>
                    <a:cubicBezTo>
                      <a:pt x="459" y="245"/>
                      <a:pt x="459" y="245"/>
                      <a:pt x="459" y="245"/>
                    </a:cubicBezTo>
                    <a:cubicBezTo>
                      <a:pt x="482" y="235"/>
                      <a:pt x="482" y="235"/>
                      <a:pt x="482" y="235"/>
                    </a:cubicBezTo>
                    <a:cubicBezTo>
                      <a:pt x="492" y="224"/>
                      <a:pt x="492" y="224"/>
                      <a:pt x="492" y="224"/>
                    </a:cubicBezTo>
                    <a:cubicBezTo>
                      <a:pt x="493" y="215"/>
                      <a:pt x="493" y="215"/>
                      <a:pt x="493" y="215"/>
                    </a:cubicBezTo>
                    <a:cubicBezTo>
                      <a:pt x="492" y="208"/>
                      <a:pt x="492" y="208"/>
                      <a:pt x="492" y="208"/>
                    </a:cubicBezTo>
                    <a:cubicBezTo>
                      <a:pt x="488" y="201"/>
                      <a:pt x="486" y="196"/>
                      <a:pt x="486" y="193"/>
                    </a:cubicBezTo>
                    <a:cubicBezTo>
                      <a:pt x="481" y="193"/>
                      <a:pt x="481" y="193"/>
                      <a:pt x="481" y="193"/>
                    </a:cubicBezTo>
                    <a:cubicBezTo>
                      <a:pt x="473" y="193"/>
                      <a:pt x="473" y="193"/>
                      <a:pt x="473" y="193"/>
                    </a:cubicBezTo>
                    <a:cubicBezTo>
                      <a:pt x="471" y="193"/>
                      <a:pt x="466" y="199"/>
                      <a:pt x="459" y="207"/>
                    </a:cubicBezTo>
                    <a:cubicBezTo>
                      <a:pt x="449" y="216"/>
                      <a:pt x="449" y="216"/>
                      <a:pt x="449" y="216"/>
                    </a:cubicBezTo>
                    <a:cubicBezTo>
                      <a:pt x="448" y="216"/>
                      <a:pt x="448" y="216"/>
                      <a:pt x="448" y="216"/>
                    </a:cubicBezTo>
                    <a:cubicBezTo>
                      <a:pt x="448" y="217"/>
                      <a:pt x="448" y="217"/>
                      <a:pt x="448" y="217"/>
                    </a:cubicBezTo>
                    <a:cubicBezTo>
                      <a:pt x="440" y="219"/>
                      <a:pt x="434" y="220"/>
                      <a:pt x="431" y="219"/>
                    </a:cubicBezTo>
                    <a:cubicBezTo>
                      <a:pt x="411" y="211"/>
                      <a:pt x="411" y="211"/>
                      <a:pt x="411" y="211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9" name="Freeform 2961"/>
              <p:cNvSpPr>
                <a:spLocks/>
              </p:cNvSpPr>
              <p:nvPr/>
            </p:nvSpPr>
            <p:spPr bwMode="auto">
              <a:xfrm>
                <a:off x="825527" y="2014458"/>
                <a:ext cx="2095500" cy="1528175"/>
              </a:xfrm>
              <a:custGeom>
                <a:avLst/>
                <a:gdLst>
                  <a:gd name="T0" fmla="*/ 989 w 989"/>
                  <a:gd name="T1" fmla="*/ 402 h 749"/>
                  <a:gd name="T2" fmla="*/ 955 w 989"/>
                  <a:gd name="T3" fmla="*/ 314 h 749"/>
                  <a:gd name="T4" fmla="*/ 928 w 989"/>
                  <a:gd name="T5" fmla="*/ 309 h 749"/>
                  <a:gd name="T6" fmla="*/ 885 w 989"/>
                  <a:gd name="T7" fmla="*/ 270 h 749"/>
                  <a:gd name="T8" fmla="*/ 783 w 989"/>
                  <a:gd name="T9" fmla="*/ 244 h 749"/>
                  <a:gd name="T10" fmla="*/ 786 w 989"/>
                  <a:gd name="T11" fmla="*/ 94 h 749"/>
                  <a:gd name="T12" fmla="*/ 713 w 989"/>
                  <a:gd name="T13" fmla="*/ 39 h 749"/>
                  <a:gd name="T14" fmla="*/ 675 w 989"/>
                  <a:gd name="T15" fmla="*/ 3 h 749"/>
                  <a:gd name="T16" fmla="*/ 619 w 989"/>
                  <a:gd name="T17" fmla="*/ 51 h 749"/>
                  <a:gd name="T18" fmla="*/ 511 w 989"/>
                  <a:gd name="T19" fmla="*/ 80 h 749"/>
                  <a:gd name="T20" fmla="*/ 469 w 989"/>
                  <a:gd name="T21" fmla="*/ 172 h 749"/>
                  <a:gd name="T22" fmla="*/ 442 w 989"/>
                  <a:gd name="T23" fmla="*/ 175 h 749"/>
                  <a:gd name="T24" fmla="*/ 359 w 989"/>
                  <a:gd name="T25" fmla="*/ 168 h 749"/>
                  <a:gd name="T26" fmla="*/ 370 w 989"/>
                  <a:gd name="T27" fmla="*/ 255 h 749"/>
                  <a:gd name="T28" fmla="*/ 358 w 989"/>
                  <a:gd name="T29" fmla="*/ 296 h 749"/>
                  <a:gd name="T30" fmla="*/ 352 w 989"/>
                  <a:gd name="T31" fmla="*/ 297 h 749"/>
                  <a:gd name="T32" fmla="*/ 313 w 989"/>
                  <a:gd name="T33" fmla="*/ 337 h 749"/>
                  <a:gd name="T34" fmla="*/ 252 w 989"/>
                  <a:gd name="T35" fmla="*/ 355 h 749"/>
                  <a:gd name="T36" fmla="*/ 208 w 989"/>
                  <a:gd name="T37" fmla="*/ 349 h 749"/>
                  <a:gd name="T38" fmla="*/ 139 w 989"/>
                  <a:gd name="T39" fmla="*/ 385 h 749"/>
                  <a:gd name="T40" fmla="*/ 92 w 989"/>
                  <a:gd name="T41" fmla="*/ 373 h 749"/>
                  <a:gd name="T42" fmla="*/ 77 w 989"/>
                  <a:gd name="T43" fmla="*/ 375 h 749"/>
                  <a:gd name="T44" fmla="*/ 10 w 989"/>
                  <a:gd name="T45" fmla="*/ 408 h 749"/>
                  <a:gd name="T46" fmla="*/ 10 w 989"/>
                  <a:gd name="T47" fmla="*/ 455 h 749"/>
                  <a:gd name="T48" fmla="*/ 44 w 989"/>
                  <a:gd name="T49" fmla="*/ 494 h 749"/>
                  <a:gd name="T50" fmla="*/ 31 w 989"/>
                  <a:gd name="T51" fmla="*/ 541 h 749"/>
                  <a:gd name="T52" fmla="*/ 32 w 989"/>
                  <a:gd name="T53" fmla="*/ 558 h 749"/>
                  <a:gd name="T54" fmla="*/ 52 w 989"/>
                  <a:gd name="T55" fmla="*/ 632 h 749"/>
                  <a:gd name="T56" fmla="*/ 84 w 989"/>
                  <a:gd name="T57" fmla="*/ 653 h 749"/>
                  <a:gd name="T58" fmla="*/ 131 w 989"/>
                  <a:gd name="T59" fmla="*/ 674 h 749"/>
                  <a:gd name="T60" fmla="*/ 160 w 989"/>
                  <a:gd name="T61" fmla="*/ 745 h 749"/>
                  <a:gd name="T62" fmla="*/ 197 w 989"/>
                  <a:gd name="T63" fmla="*/ 749 h 749"/>
                  <a:gd name="T64" fmla="*/ 210 w 989"/>
                  <a:gd name="T65" fmla="*/ 720 h 749"/>
                  <a:gd name="T66" fmla="*/ 239 w 989"/>
                  <a:gd name="T67" fmla="*/ 704 h 749"/>
                  <a:gd name="T68" fmla="*/ 330 w 989"/>
                  <a:gd name="T69" fmla="*/ 709 h 749"/>
                  <a:gd name="T70" fmla="*/ 358 w 989"/>
                  <a:gd name="T71" fmla="*/ 720 h 749"/>
                  <a:gd name="T72" fmla="*/ 381 w 989"/>
                  <a:gd name="T73" fmla="*/ 729 h 749"/>
                  <a:gd name="T74" fmla="*/ 432 w 989"/>
                  <a:gd name="T75" fmla="*/ 729 h 749"/>
                  <a:gd name="T76" fmla="*/ 513 w 989"/>
                  <a:gd name="T77" fmla="*/ 714 h 749"/>
                  <a:gd name="T78" fmla="*/ 591 w 989"/>
                  <a:gd name="T79" fmla="*/ 705 h 749"/>
                  <a:gd name="T80" fmla="*/ 650 w 989"/>
                  <a:gd name="T81" fmla="*/ 733 h 749"/>
                  <a:gd name="T82" fmla="*/ 688 w 989"/>
                  <a:gd name="T83" fmla="*/ 741 h 749"/>
                  <a:gd name="T84" fmla="*/ 721 w 989"/>
                  <a:gd name="T85" fmla="*/ 738 h 749"/>
                  <a:gd name="T86" fmla="*/ 712 w 989"/>
                  <a:gd name="T87" fmla="*/ 714 h 749"/>
                  <a:gd name="T88" fmla="*/ 723 w 989"/>
                  <a:gd name="T89" fmla="*/ 700 h 749"/>
                  <a:gd name="T90" fmla="*/ 726 w 989"/>
                  <a:gd name="T91" fmla="*/ 677 h 749"/>
                  <a:gd name="T92" fmla="*/ 699 w 989"/>
                  <a:gd name="T93" fmla="*/ 651 h 749"/>
                  <a:gd name="T94" fmla="*/ 701 w 989"/>
                  <a:gd name="T95" fmla="*/ 637 h 749"/>
                  <a:gd name="T96" fmla="*/ 716 w 989"/>
                  <a:gd name="T97" fmla="*/ 604 h 749"/>
                  <a:gd name="T98" fmla="*/ 762 w 989"/>
                  <a:gd name="T99" fmla="*/ 603 h 749"/>
                  <a:gd name="T100" fmla="*/ 801 w 989"/>
                  <a:gd name="T101" fmla="*/ 592 h 749"/>
                  <a:gd name="T102" fmla="*/ 825 w 989"/>
                  <a:gd name="T103" fmla="*/ 570 h 749"/>
                  <a:gd name="T104" fmla="*/ 826 w 989"/>
                  <a:gd name="T105" fmla="*/ 559 h 749"/>
                  <a:gd name="T106" fmla="*/ 824 w 989"/>
                  <a:gd name="T107" fmla="*/ 534 h 749"/>
                  <a:gd name="T108" fmla="*/ 863 w 989"/>
                  <a:gd name="T109" fmla="*/ 511 h 749"/>
                  <a:gd name="T110" fmla="*/ 900 w 989"/>
                  <a:gd name="T111" fmla="*/ 467 h 749"/>
                  <a:gd name="T112" fmla="*/ 925 w 989"/>
                  <a:gd name="T113" fmla="*/ 451 h 749"/>
                  <a:gd name="T114" fmla="*/ 964 w 989"/>
                  <a:gd name="T115" fmla="*/ 446 h 749"/>
                  <a:gd name="T116" fmla="*/ 985 w 989"/>
                  <a:gd name="T117" fmla="*/ 410 h 749"/>
                  <a:gd name="T118" fmla="*/ 988 w 989"/>
                  <a:gd name="T119" fmla="*/ 403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89" h="749">
                    <a:moveTo>
                      <a:pt x="988" y="403"/>
                    </a:moveTo>
                    <a:cubicBezTo>
                      <a:pt x="989" y="403"/>
                      <a:pt x="989" y="403"/>
                      <a:pt x="989" y="403"/>
                    </a:cubicBezTo>
                    <a:cubicBezTo>
                      <a:pt x="989" y="403"/>
                      <a:pt x="989" y="403"/>
                      <a:pt x="989" y="403"/>
                    </a:cubicBezTo>
                    <a:cubicBezTo>
                      <a:pt x="989" y="402"/>
                      <a:pt x="989" y="402"/>
                      <a:pt x="989" y="402"/>
                    </a:cubicBezTo>
                    <a:cubicBezTo>
                      <a:pt x="970" y="347"/>
                      <a:pt x="970" y="347"/>
                      <a:pt x="970" y="347"/>
                    </a:cubicBezTo>
                    <a:cubicBezTo>
                      <a:pt x="958" y="337"/>
                      <a:pt x="958" y="337"/>
                      <a:pt x="958" y="337"/>
                    </a:cubicBezTo>
                    <a:cubicBezTo>
                      <a:pt x="958" y="336"/>
                      <a:pt x="958" y="336"/>
                      <a:pt x="958" y="336"/>
                    </a:cubicBezTo>
                    <a:cubicBezTo>
                      <a:pt x="955" y="314"/>
                      <a:pt x="955" y="314"/>
                      <a:pt x="955" y="314"/>
                    </a:cubicBezTo>
                    <a:cubicBezTo>
                      <a:pt x="929" y="310"/>
                      <a:pt x="929" y="310"/>
                      <a:pt x="929" y="310"/>
                    </a:cubicBezTo>
                    <a:cubicBezTo>
                      <a:pt x="929" y="310"/>
                      <a:pt x="929" y="310"/>
                      <a:pt x="929" y="310"/>
                    </a:cubicBezTo>
                    <a:cubicBezTo>
                      <a:pt x="928" y="310"/>
                      <a:pt x="928" y="310"/>
                      <a:pt x="928" y="310"/>
                    </a:cubicBezTo>
                    <a:cubicBezTo>
                      <a:pt x="928" y="309"/>
                      <a:pt x="928" y="309"/>
                      <a:pt x="928" y="309"/>
                    </a:cubicBezTo>
                    <a:cubicBezTo>
                      <a:pt x="927" y="308"/>
                      <a:pt x="927" y="308"/>
                      <a:pt x="927" y="308"/>
                    </a:cubicBezTo>
                    <a:cubicBezTo>
                      <a:pt x="927" y="307"/>
                      <a:pt x="927" y="307"/>
                      <a:pt x="927" y="307"/>
                    </a:cubicBezTo>
                    <a:cubicBezTo>
                      <a:pt x="924" y="299"/>
                      <a:pt x="916" y="290"/>
                      <a:pt x="904" y="280"/>
                    </a:cubicBezTo>
                    <a:cubicBezTo>
                      <a:pt x="897" y="275"/>
                      <a:pt x="891" y="271"/>
                      <a:pt x="885" y="270"/>
                    </a:cubicBezTo>
                    <a:cubicBezTo>
                      <a:pt x="881" y="267"/>
                      <a:pt x="877" y="266"/>
                      <a:pt x="874" y="263"/>
                    </a:cubicBezTo>
                    <a:cubicBezTo>
                      <a:pt x="866" y="258"/>
                      <a:pt x="838" y="253"/>
                      <a:pt x="790" y="252"/>
                    </a:cubicBezTo>
                    <a:cubicBezTo>
                      <a:pt x="789" y="252"/>
                      <a:pt x="789" y="252"/>
                      <a:pt x="789" y="252"/>
                    </a:cubicBezTo>
                    <a:cubicBezTo>
                      <a:pt x="783" y="244"/>
                      <a:pt x="783" y="244"/>
                      <a:pt x="783" y="244"/>
                    </a:cubicBezTo>
                    <a:cubicBezTo>
                      <a:pt x="781" y="238"/>
                      <a:pt x="779" y="233"/>
                      <a:pt x="778" y="228"/>
                    </a:cubicBezTo>
                    <a:cubicBezTo>
                      <a:pt x="778" y="221"/>
                      <a:pt x="786" y="199"/>
                      <a:pt x="803" y="164"/>
                    </a:cubicBezTo>
                    <a:cubicBezTo>
                      <a:pt x="795" y="137"/>
                      <a:pt x="795" y="137"/>
                      <a:pt x="795" y="137"/>
                    </a:cubicBezTo>
                    <a:cubicBezTo>
                      <a:pt x="786" y="94"/>
                      <a:pt x="786" y="94"/>
                      <a:pt x="786" y="94"/>
                    </a:cubicBezTo>
                    <a:cubicBezTo>
                      <a:pt x="784" y="88"/>
                      <a:pt x="774" y="83"/>
                      <a:pt x="756" y="77"/>
                    </a:cubicBezTo>
                    <a:cubicBezTo>
                      <a:pt x="752" y="76"/>
                      <a:pt x="748" y="75"/>
                      <a:pt x="745" y="73"/>
                    </a:cubicBezTo>
                    <a:cubicBezTo>
                      <a:pt x="738" y="70"/>
                      <a:pt x="733" y="64"/>
                      <a:pt x="731" y="57"/>
                    </a:cubicBezTo>
                    <a:cubicBezTo>
                      <a:pt x="727" y="50"/>
                      <a:pt x="721" y="43"/>
                      <a:pt x="713" y="39"/>
                    </a:cubicBezTo>
                    <a:cubicBezTo>
                      <a:pt x="712" y="39"/>
                      <a:pt x="712" y="39"/>
                      <a:pt x="712" y="39"/>
                    </a:cubicBezTo>
                    <a:cubicBezTo>
                      <a:pt x="711" y="38"/>
                      <a:pt x="711" y="38"/>
                      <a:pt x="711" y="38"/>
                    </a:cubicBezTo>
                    <a:cubicBezTo>
                      <a:pt x="704" y="0"/>
                      <a:pt x="704" y="0"/>
                      <a:pt x="704" y="0"/>
                    </a:cubicBezTo>
                    <a:cubicBezTo>
                      <a:pt x="675" y="3"/>
                      <a:pt x="675" y="3"/>
                      <a:pt x="675" y="3"/>
                    </a:cubicBezTo>
                    <a:cubicBezTo>
                      <a:pt x="672" y="11"/>
                      <a:pt x="672" y="11"/>
                      <a:pt x="672" y="11"/>
                    </a:cubicBezTo>
                    <a:cubicBezTo>
                      <a:pt x="668" y="24"/>
                      <a:pt x="665" y="30"/>
                      <a:pt x="660" y="30"/>
                    </a:cubicBezTo>
                    <a:cubicBezTo>
                      <a:pt x="642" y="36"/>
                      <a:pt x="642" y="36"/>
                      <a:pt x="642" y="36"/>
                    </a:cubicBezTo>
                    <a:cubicBezTo>
                      <a:pt x="630" y="40"/>
                      <a:pt x="623" y="45"/>
                      <a:pt x="619" y="51"/>
                    </a:cubicBezTo>
                    <a:cubicBezTo>
                      <a:pt x="617" y="53"/>
                      <a:pt x="616" y="60"/>
                      <a:pt x="614" y="70"/>
                    </a:cubicBezTo>
                    <a:cubicBezTo>
                      <a:pt x="613" y="81"/>
                      <a:pt x="611" y="89"/>
                      <a:pt x="608" y="94"/>
                    </a:cubicBezTo>
                    <a:cubicBezTo>
                      <a:pt x="605" y="102"/>
                      <a:pt x="599" y="108"/>
                      <a:pt x="591" y="111"/>
                    </a:cubicBezTo>
                    <a:cubicBezTo>
                      <a:pt x="575" y="117"/>
                      <a:pt x="548" y="107"/>
                      <a:pt x="511" y="80"/>
                    </a:cubicBezTo>
                    <a:cubicBezTo>
                      <a:pt x="461" y="144"/>
                      <a:pt x="461" y="144"/>
                      <a:pt x="461" y="144"/>
                    </a:cubicBezTo>
                    <a:cubicBezTo>
                      <a:pt x="467" y="170"/>
                      <a:pt x="467" y="170"/>
                      <a:pt x="467" y="170"/>
                    </a:cubicBezTo>
                    <a:cubicBezTo>
                      <a:pt x="468" y="170"/>
                      <a:pt x="468" y="170"/>
                      <a:pt x="468" y="170"/>
                    </a:cubicBezTo>
                    <a:cubicBezTo>
                      <a:pt x="469" y="172"/>
                      <a:pt x="469" y="172"/>
                      <a:pt x="469" y="172"/>
                    </a:cubicBezTo>
                    <a:cubicBezTo>
                      <a:pt x="467" y="172"/>
                      <a:pt x="467" y="172"/>
                      <a:pt x="467" y="172"/>
                    </a:cubicBezTo>
                    <a:cubicBezTo>
                      <a:pt x="467" y="173"/>
                      <a:pt x="467" y="173"/>
                      <a:pt x="467" y="173"/>
                    </a:cubicBezTo>
                    <a:cubicBezTo>
                      <a:pt x="465" y="176"/>
                      <a:pt x="461" y="179"/>
                      <a:pt x="457" y="179"/>
                    </a:cubicBezTo>
                    <a:cubicBezTo>
                      <a:pt x="452" y="181"/>
                      <a:pt x="447" y="179"/>
                      <a:pt x="442" y="175"/>
                    </a:cubicBezTo>
                    <a:cubicBezTo>
                      <a:pt x="437" y="172"/>
                      <a:pt x="423" y="168"/>
                      <a:pt x="401" y="167"/>
                    </a:cubicBezTo>
                    <a:cubicBezTo>
                      <a:pt x="390" y="167"/>
                      <a:pt x="390" y="167"/>
                      <a:pt x="390" y="167"/>
                    </a:cubicBezTo>
                    <a:cubicBezTo>
                      <a:pt x="375" y="165"/>
                      <a:pt x="375" y="165"/>
                      <a:pt x="375" y="165"/>
                    </a:cubicBezTo>
                    <a:cubicBezTo>
                      <a:pt x="359" y="168"/>
                      <a:pt x="359" y="168"/>
                      <a:pt x="359" y="168"/>
                    </a:cubicBezTo>
                    <a:cubicBezTo>
                      <a:pt x="366" y="179"/>
                      <a:pt x="366" y="179"/>
                      <a:pt x="366" y="179"/>
                    </a:cubicBezTo>
                    <a:cubicBezTo>
                      <a:pt x="372" y="187"/>
                      <a:pt x="375" y="192"/>
                      <a:pt x="374" y="195"/>
                    </a:cubicBezTo>
                    <a:cubicBezTo>
                      <a:pt x="367" y="234"/>
                      <a:pt x="367" y="234"/>
                      <a:pt x="367" y="234"/>
                    </a:cubicBezTo>
                    <a:cubicBezTo>
                      <a:pt x="370" y="255"/>
                      <a:pt x="370" y="255"/>
                      <a:pt x="370" y="255"/>
                    </a:cubicBezTo>
                    <a:cubicBezTo>
                      <a:pt x="371" y="255"/>
                      <a:pt x="371" y="255"/>
                      <a:pt x="371" y="255"/>
                    </a:cubicBezTo>
                    <a:cubicBezTo>
                      <a:pt x="371" y="256"/>
                      <a:pt x="371" y="256"/>
                      <a:pt x="371" y="256"/>
                    </a:cubicBezTo>
                    <a:cubicBezTo>
                      <a:pt x="370" y="256"/>
                      <a:pt x="370" y="256"/>
                      <a:pt x="370" y="256"/>
                    </a:cubicBezTo>
                    <a:cubicBezTo>
                      <a:pt x="358" y="296"/>
                      <a:pt x="358" y="296"/>
                      <a:pt x="358" y="296"/>
                    </a:cubicBezTo>
                    <a:cubicBezTo>
                      <a:pt x="358" y="300"/>
                      <a:pt x="356" y="301"/>
                      <a:pt x="355" y="301"/>
                    </a:cubicBezTo>
                    <a:cubicBezTo>
                      <a:pt x="354" y="301"/>
                      <a:pt x="354" y="301"/>
                      <a:pt x="354" y="301"/>
                    </a:cubicBezTo>
                    <a:cubicBezTo>
                      <a:pt x="354" y="300"/>
                      <a:pt x="354" y="300"/>
                      <a:pt x="354" y="300"/>
                    </a:cubicBezTo>
                    <a:cubicBezTo>
                      <a:pt x="352" y="297"/>
                      <a:pt x="352" y="297"/>
                      <a:pt x="352" y="297"/>
                    </a:cubicBezTo>
                    <a:cubicBezTo>
                      <a:pt x="350" y="292"/>
                      <a:pt x="348" y="290"/>
                      <a:pt x="347" y="290"/>
                    </a:cubicBezTo>
                    <a:cubicBezTo>
                      <a:pt x="345" y="291"/>
                      <a:pt x="344" y="294"/>
                      <a:pt x="343" y="299"/>
                    </a:cubicBezTo>
                    <a:cubicBezTo>
                      <a:pt x="341" y="310"/>
                      <a:pt x="334" y="319"/>
                      <a:pt x="324" y="329"/>
                    </a:cubicBezTo>
                    <a:cubicBezTo>
                      <a:pt x="313" y="337"/>
                      <a:pt x="313" y="337"/>
                      <a:pt x="313" y="337"/>
                    </a:cubicBezTo>
                    <a:cubicBezTo>
                      <a:pt x="307" y="340"/>
                      <a:pt x="307" y="340"/>
                      <a:pt x="307" y="340"/>
                    </a:cubicBezTo>
                    <a:cubicBezTo>
                      <a:pt x="307" y="340"/>
                      <a:pt x="307" y="340"/>
                      <a:pt x="307" y="340"/>
                    </a:cubicBezTo>
                    <a:cubicBezTo>
                      <a:pt x="267" y="341"/>
                      <a:pt x="267" y="341"/>
                      <a:pt x="267" y="341"/>
                    </a:cubicBezTo>
                    <a:cubicBezTo>
                      <a:pt x="252" y="355"/>
                      <a:pt x="252" y="355"/>
                      <a:pt x="252" y="355"/>
                    </a:cubicBezTo>
                    <a:cubicBezTo>
                      <a:pt x="251" y="355"/>
                      <a:pt x="251" y="355"/>
                      <a:pt x="251" y="355"/>
                    </a:cubicBezTo>
                    <a:cubicBezTo>
                      <a:pt x="250" y="355"/>
                      <a:pt x="250" y="355"/>
                      <a:pt x="250" y="355"/>
                    </a:cubicBezTo>
                    <a:cubicBezTo>
                      <a:pt x="250" y="355"/>
                      <a:pt x="250" y="355"/>
                      <a:pt x="250" y="355"/>
                    </a:cubicBezTo>
                    <a:cubicBezTo>
                      <a:pt x="208" y="349"/>
                      <a:pt x="208" y="349"/>
                      <a:pt x="208" y="349"/>
                    </a:cubicBezTo>
                    <a:cubicBezTo>
                      <a:pt x="201" y="357"/>
                      <a:pt x="194" y="359"/>
                      <a:pt x="188" y="358"/>
                    </a:cubicBezTo>
                    <a:cubicBezTo>
                      <a:pt x="182" y="356"/>
                      <a:pt x="171" y="358"/>
                      <a:pt x="157" y="364"/>
                    </a:cubicBezTo>
                    <a:cubicBezTo>
                      <a:pt x="140" y="384"/>
                      <a:pt x="140" y="384"/>
                      <a:pt x="140" y="384"/>
                    </a:cubicBezTo>
                    <a:cubicBezTo>
                      <a:pt x="139" y="385"/>
                      <a:pt x="139" y="385"/>
                      <a:pt x="139" y="385"/>
                    </a:cubicBezTo>
                    <a:cubicBezTo>
                      <a:pt x="112" y="386"/>
                      <a:pt x="112" y="386"/>
                      <a:pt x="112" y="386"/>
                    </a:cubicBezTo>
                    <a:cubicBezTo>
                      <a:pt x="112" y="363"/>
                      <a:pt x="112" y="363"/>
                      <a:pt x="112" y="363"/>
                    </a:cubicBezTo>
                    <a:cubicBezTo>
                      <a:pt x="95" y="363"/>
                      <a:pt x="95" y="363"/>
                      <a:pt x="95" y="363"/>
                    </a:cubicBezTo>
                    <a:cubicBezTo>
                      <a:pt x="92" y="373"/>
                      <a:pt x="92" y="373"/>
                      <a:pt x="92" y="373"/>
                    </a:cubicBezTo>
                    <a:cubicBezTo>
                      <a:pt x="80" y="376"/>
                      <a:pt x="80" y="376"/>
                      <a:pt x="80" y="376"/>
                    </a:cubicBezTo>
                    <a:cubicBezTo>
                      <a:pt x="78" y="376"/>
                      <a:pt x="78" y="376"/>
                      <a:pt x="78" y="376"/>
                    </a:cubicBezTo>
                    <a:cubicBezTo>
                      <a:pt x="78" y="375"/>
                      <a:pt x="78" y="375"/>
                      <a:pt x="78" y="375"/>
                    </a:cubicBezTo>
                    <a:cubicBezTo>
                      <a:pt x="77" y="375"/>
                      <a:pt x="77" y="375"/>
                      <a:pt x="77" y="375"/>
                    </a:cubicBezTo>
                    <a:cubicBezTo>
                      <a:pt x="69" y="371"/>
                      <a:pt x="60" y="367"/>
                      <a:pt x="50" y="366"/>
                    </a:cubicBezTo>
                    <a:cubicBezTo>
                      <a:pt x="44" y="365"/>
                      <a:pt x="38" y="369"/>
                      <a:pt x="28" y="377"/>
                    </a:cubicBezTo>
                    <a:cubicBezTo>
                      <a:pt x="18" y="386"/>
                      <a:pt x="10" y="394"/>
                      <a:pt x="7" y="401"/>
                    </a:cubicBezTo>
                    <a:cubicBezTo>
                      <a:pt x="9" y="402"/>
                      <a:pt x="10" y="405"/>
                      <a:pt x="10" y="408"/>
                    </a:cubicBezTo>
                    <a:cubicBezTo>
                      <a:pt x="11" y="412"/>
                      <a:pt x="12" y="416"/>
                      <a:pt x="12" y="421"/>
                    </a:cubicBezTo>
                    <a:cubicBezTo>
                      <a:pt x="11" y="426"/>
                      <a:pt x="9" y="429"/>
                      <a:pt x="7" y="431"/>
                    </a:cubicBezTo>
                    <a:cubicBezTo>
                      <a:pt x="4" y="433"/>
                      <a:pt x="2" y="439"/>
                      <a:pt x="0" y="448"/>
                    </a:cubicBezTo>
                    <a:cubicBezTo>
                      <a:pt x="10" y="455"/>
                      <a:pt x="10" y="455"/>
                      <a:pt x="10" y="455"/>
                    </a:cubicBezTo>
                    <a:cubicBezTo>
                      <a:pt x="23" y="441"/>
                      <a:pt x="23" y="441"/>
                      <a:pt x="23" y="441"/>
                    </a:cubicBezTo>
                    <a:cubicBezTo>
                      <a:pt x="40" y="460"/>
                      <a:pt x="40" y="460"/>
                      <a:pt x="40" y="460"/>
                    </a:cubicBezTo>
                    <a:cubicBezTo>
                      <a:pt x="40" y="461"/>
                      <a:pt x="40" y="461"/>
                      <a:pt x="40" y="461"/>
                    </a:cubicBezTo>
                    <a:cubicBezTo>
                      <a:pt x="44" y="494"/>
                      <a:pt x="44" y="494"/>
                      <a:pt x="44" y="494"/>
                    </a:cubicBezTo>
                    <a:cubicBezTo>
                      <a:pt x="44" y="495"/>
                      <a:pt x="44" y="495"/>
                      <a:pt x="44" y="495"/>
                    </a:cubicBezTo>
                    <a:cubicBezTo>
                      <a:pt x="43" y="495"/>
                      <a:pt x="43" y="495"/>
                      <a:pt x="43" y="495"/>
                    </a:cubicBezTo>
                    <a:cubicBezTo>
                      <a:pt x="33" y="541"/>
                      <a:pt x="33" y="541"/>
                      <a:pt x="33" y="541"/>
                    </a:cubicBezTo>
                    <a:cubicBezTo>
                      <a:pt x="31" y="541"/>
                      <a:pt x="31" y="541"/>
                      <a:pt x="31" y="541"/>
                    </a:cubicBezTo>
                    <a:cubicBezTo>
                      <a:pt x="17" y="541"/>
                      <a:pt x="8" y="542"/>
                      <a:pt x="4" y="544"/>
                    </a:cubicBezTo>
                    <a:cubicBezTo>
                      <a:pt x="5" y="547"/>
                      <a:pt x="11" y="552"/>
                      <a:pt x="21" y="559"/>
                    </a:cubicBezTo>
                    <a:cubicBezTo>
                      <a:pt x="30" y="558"/>
                      <a:pt x="30" y="558"/>
                      <a:pt x="30" y="558"/>
                    </a:cubicBezTo>
                    <a:cubicBezTo>
                      <a:pt x="32" y="558"/>
                      <a:pt x="32" y="558"/>
                      <a:pt x="32" y="558"/>
                    </a:cubicBezTo>
                    <a:cubicBezTo>
                      <a:pt x="32" y="558"/>
                      <a:pt x="32" y="558"/>
                      <a:pt x="32" y="558"/>
                    </a:cubicBezTo>
                    <a:cubicBezTo>
                      <a:pt x="52" y="578"/>
                      <a:pt x="52" y="578"/>
                      <a:pt x="52" y="578"/>
                    </a:cubicBezTo>
                    <a:cubicBezTo>
                      <a:pt x="60" y="584"/>
                      <a:pt x="60" y="596"/>
                      <a:pt x="49" y="613"/>
                    </a:cubicBezTo>
                    <a:cubicBezTo>
                      <a:pt x="52" y="632"/>
                      <a:pt x="52" y="632"/>
                      <a:pt x="52" y="632"/>
                    </a:cubicBezTo>
                    <a:cubicBezTo>
                      <a:pt x="60" y="633"/>
                      <a:pt x="60" y="633"/>
                      <a:pt x="60" y="633"/>
                    </a:cubicBezTo>
                    <a:cubicBezTo>
                      <a:pt x="91" y="633"/>
                      <a:pt x="91" y="633"/>
                      <a:pt x="91" y="633"/>
                    </a:cubicBezTo>
                    <a:cubicBezTo>
                      <a:pt x="75" y="648"/>
                      <a:pt x="75" y="648"/>
                      <a:pt x="75" y="648"/>
                    </a:cubicBezTo>
                    <a:cubicBezTo>
                      <a:pt x="84" y="653"/>
                      <a:pt x="84" y="653"/>
                      <a:pt x="84" y="653"/>
                    </a:cubicBezTo>
                    <a:cubicBezTo>
                      <a:pt x="97" y="660"/>
                      <a:pt x="97" y="660"/>
                      <a:pt x="97" y="660"/>
                    </a:cubicBezTo>
                    <a:cubicBezTo>
                      <a:pt x="129" y="674"/>
                      <a:pt x="129" y="674"/>
                      <a:pt x="129" y="674"/>
                    </a:cubicBezTo>
                    <a:cubicBezTo>
                      <a:pt x="130" y="674"/>
                      <a:pt x="130" y="674"/>
                      <a:pt x="130" y="674"/>
                    </a:cubicBezTo>
                    <a:cubicBezTo>
                      <a:pt x="131" y="674"/>
                      <a:pt x="131" y="674"/>
                      <a:pt x="131" y="674"/>
                    </a:cubicBezTo>
                    <a:cubicBezTo>
                      <a:pt x="134" y="724"/>
                      <a:pt x="134" y="724"/>
                      <a:pt x="134" y="724"/>
                    </a:cubicBezTo>
                    <a:cubicBezTo>
                      <a:pt x="135" y="734"/>
                      <a:pt x="142" y="741"/>
                      <a:pt x="157" y="746"/>
                    </a:cubicBezTo>
                    <a:cubicBezTo>
                      <a:pt x="159" y="745"/>
                      <a:pt x="159" y="745"/>
                      <a:pt x="159" y="745"/>
                    </a:cubicBezTo>
                    <a:cubicBezTo>
                      <a:pt x="160" y="745"/>
                      <a:pt x="160" y="745"/>
                      <a:pt x="160" y="745"/>
                    </a:cubicBezTo>
                    <a:cubicBezTo>
                      <a:pt x="160" y="745"/>
                      <a:pt x="160" y="745"/>
                      <a:pt x="160" y="745"/>
                    </a:cubicBezTo>
                    <a:cubicBezTo>
                      <a:pt x="194" y="749"/>
                      <a:pt x="194" y="749"/>
                      <a:pt x="194" y="749"/>
                    </a:cubicBezTo>
                    <a:cubicBezTo>
                      <a:pt x="197" y="749"/>
                      <a:pt x="197" y="749"/>
                      <a:pt x="197" y="749"/>
                    </a:cubicBezTo>
                    <a:cubicBezTo>
                      <a:pt x="197" y="749"/>
                      <a:pt x="197" y="749"/>
                      <a:pt x="197" y="749"/>
                    </a:cubicBezTo>
                    <a:cubicBezTo>
                      <a:pt x="197" y="748"/>
                      <a:pt x="197" y="748"/>
                      <a:pt x="197" y="748"/>
                    </a:cubicBezTo>
                    <a:cubicBezTo>
                      <a:pt x="201" y="741"/>
                      <a:pt x="203" y="736"/>
                      <a:pt x="203" y="735"/>
                    </a:cubicBezTo>
                    <a:cubicBezTo>
                      <a:pt x="203" y="734"/>
                      <a:pt x="203" y="734"/>
                      <a:pt x="203" y="734"/>
                    </a:cubicBezTo>
                    <a:cubicBezTo>
                      <a:pt x="203" y="728"/>
                      <a:pt x="205" y="723"/>
                      <a:pt x="210" y="720"/>
                    </a:cubicBezTo>
                    <a:cubicBezTo>
                      <a:pt x="215" y="716"/>
                      <a:pt x="218" y="712"/>
                      <a:pt x="220" y="708"/>
                    </a:cubicBezTo>
                    <a:cubicBezTo>
                      <a:pt x="220" y="708"/>
                      <a:pt x="220" y="708"/>
                      <a:pt x="220" y="708"/>
                    </a:cubicBezTo>
                    <a:cubicBezTo>
                      <a:pt x="222" y="703"/>
                      <a:pt x="228" y="701"/>
                      <a:pt x="239" y="704"/>
                    </a:cubicBezTo>
                    <a:cubicBezTo>
                      <a:pt x="239" y="704"/>
                      <a:pt x="239" y="704"/>
                      <a:pt x="239" y="704"/>
                    </a:cubicBezTo>
                    <a:cubicBezTo>
                      <a:pt x="251" y="711"/>
                      <a:pt x="251" y="711"/>
                      <a:pt x="251" y="711"/>
                    </a:cubicBezTo>
                    <a:cubicBezTo>
                      <a:pt x="289" y="718"/>
                      <a:pt x="289" y="718"/>
                      <a:pt x="289" y="718"/>
                    </a:cubicBezTo>
                    <a:cubicBezTo>
                      <a:pt x="313" y="717"/>
                      <a:pt x="313" y="717"/>
                      <a:pt x="313" y="717"/>
                    </a:cubicBezTo>
                    <a:cubicBezTo>
                      <a:pt x="330" y="709"/>
                      <a:pt x="330" y="709"/>
                      <a:pt x="330" y="709"/>
                    </a:cubicBezTo>
                    <a:cubicBezTo>
                      <a:pt x="333" y="705"/>
                      <a:pt x="335" y="703"/>
                      <a:pt x="337" y="702"/>
                    </a:cubicBezTo>
                    <a:cubicBezTo>
                      <a:pt x="340" y="701"/>
                      <a:pt x="344" y="703"/>
                      <a:pt x="349" y="707"/>
                    </a:cubicBezTo>
                    <a:cubicBezTo>
                      <a:pt x="352" y="708"/>
                      <a:pt x="352" y="708"/>
                      <a:pt x="352" y="708"/>
                    </a:cubicBezTo>
                    <a:cubicBezTo>
                      <a:pt x="354" y="710"/>
                      <a:pt x="356" y="714"/>
                      <a:pt x="358" y="720"/>
                    </a:cubicBezTo>
                    <a:cubicBezTo>
                      <a:pt x="370" y="729"/>
                      <a:pt x="370" y="729"/>
                      <a:pt x="370" y="729"/>
                    </a:cubicBezTo>
                    <a:cubicBezTo>
                      <a:pt x="379" y="729"/>
                      <a:pt x="379" y="729"/>
                      <a:pt x="379" y="729"/>
                    </a:cubicBezTo>
                    <a:cubicBezTo>
                      <a:pt x="380" y="729"/>
                      <a:pt x="380" y="729"/>
                      <a:pt x="380" y="729"/>
                    </a:cubicBezTo>
                    <a:cubicBezTo>
                      <a:pt x="381" y="729"/>
                      <a:pt x="381" y="729"/>
                      <a:pt x="381" y="729"/>
                    </a:cubicBezTo>
                    <a:cubicBezTo>
                      <a:pt x="382" y="729"/>
                      <a:pt x="382" y="729"/>
                      <a:pt x="382" y="729"/>
                    </a:cubicBezTo>
                    <a:cubicBezTo>
                      <a:pt x="395" y="735"/>
                      <a:pt x="395" y="735"/>
                      <a:pt x="395" y="735"/>
                    </a:cubicBezTo>
                    <a:cubicBezTo>
                      <a:pt x="418" y="733"/>
                      <a:pt x="418" y="733"/>
                      <a:pt x="418" y="733"/>
                    </a:cubicBezTo>
                    <a:cubicBezTo>
                      <a:pt x="432" y="729"/>
                      <a:pt x="432" y="729"/>
                      <a:pt x="432" y="729"/>
                    </a:cubicBezTo>
                    <a:cubicBezTo>
                      <a:pt x="466" y="732"/>
                      <a:pt x="466" y="732"/>
                      <a:pt x="466" y="732"/>
                    </a:cubicBezTo>
                    <a:cubicBezTo>
                      <a:pt x="481" y="728"/>
                      <a:pt x="481" y="728"/>
                      <a:pt x="481" y="728"/>
                    </a:cubicBezTo>
                    <a:cubicBezTo>
                      <a:pt x="499" y="720"/>
                      <a:pt x="499" y="720"/>
                      <a:pt x="499" y="720"/>
                    </a:cubicBezTo>
                    <a:cubicBezTo>
                      <a:pt x="503" y="718"/>
                      <a:pt x="507" y="716"/>
                      <a:pt x="513" y="714"/>
                    </a:cubicBezTo>
                    <a:cubicBezTo>
                      <a:pt x="546" y="714"/>
                      <a:pt x="546" y="714"/>
                      <a:pt x="546" y="714"/>
                    </a:cubicBezTo>
                    <a:cubicBezTo>
                      <a:pt x="559" y="710"/>
                      <a:pt x="559" y="710"/>
                      <a:pt x="559" y="710"/>
                    </a:cubicBezTo>
                    <a:cubicBezTo>
                      <a:pt x="563" y="707"/>
                      <a:pt x="568" y="705"/>
                      <a:pt x="571" y="705"/>
                    </a:cubicBezTo>
                    <a:cubicBezTo>
                      <a:pt x="591" y="705"/>
                      <a:pt x="591" y="705"/>
                      <a:pt x="591" y="705"/>
                    </a:cubicBezTo>
                    <a:cubicBezTo>
                      <a:pt x="600" y="712"/>
                      <a:pt x="600" y="712"/>
                      <a:pt x="600" y="712"/>
                    </a:cubicBezTo>
                    <a:cubicBezTo>
                      <a:pt x="626" y="717"/>
                      <a:pt x="626" y="717"/>
                      <a:pt x="626" y="717"/>
                    </a:cubicBezTo>
                    <a:cubicBezTo>
                      <a:pt x="630" y="717"/>
                      <a:pt x="633" y="720"/>
                      <a:pt x="639" y="726"/>
                    </a:cubicBezTo>
                    <a:cubicBezTo>
                      <a:pt x="650" y="733"/>
                      <a:pt x="650" y="733"/>
                      <a:pt x="650" y="733"/>
                    </a:cubicBezTo>
                    <a:cubicBezTo>
                      <a:pt x="651" y="734"/>
                      <a:pt x="651" y="734"/>
                      <a:pt x="651" y="734"/>
                    </a:cubicBezTo>
                    <a:cubicBezTo>
                      <a:pt x="676" y="735"/>
                      <a:pt x="676" y="735"/>
                      <a:pt x="676" y="735"/>
                    </a:cubicBezTo>
                    <a:cubicBezTo>
                      <a:pt x="677" y="735"/>
                      <a:pt x="677" y="735"/>
                      <a:pt x="677" y="735"/>
                    </a:cubicBezTo>
                    <a:cubicBezTo>
                      <a:pt x="688" y="741"/>
                      <a:pt x="688" y="741"/>
                      <a:pt x="688" y="741"/>
                    </a:cubicBezTo>
                    <a:cubicBezTo>
                      <a:pt x="704" y="744"/>
                      <a:pt x="704" y="744"/>
                      <a:pt x="704" y="744"/>
                    </a:cubicBezTo>
                    <a:cubicBezTo>
                      <a:pt x="704" y="744"/>
                      <a:pt x="704" y="744"/>
                      <a:pt x="704" y="744"/>
                    </a:cubicBezTo>
                    <a:cubicBezTo>
                      <a:pt x="717" y="746"/>
                      <a:pt x="717" y="746"/>
                      <a:pt x="717" y="746"/>
                    </a:cubicBezTo>
                    <a:cubicBezTo>
                      <a:pt x="721" y="738"/>
                      <a:pt x="721" y="738"/>
                      <a:pt x="721" y="738"/>
                    </a:cubicBezTo>
                    <a:cubicBezTo>
                      <a:pt x="715" y="726"/>
                      <a:pt x="715" y="726"/>
                      <a:pt x="715" y="726"/>
                    </a:cubicBezTo>
                    <a:cubicBezTo>
                      <a:pt x="713" y="714"/>
                      <a:pt x="713" y="714"/>
                      <a:pt x="713" y="714"/>
                    </a:cubicBezTo>
                    <a:cubicBezTo>
                      <a:pt x="713" y="714"/>
                      <a:pt x="713" y="714"/>
                      <a:pt x="713" y="714"/>
                    </a:cubicBezTo>
                    <a:cubicBezTo>
                      <a:pt x="712" y="714"/>
                      <a:pt x="712" y="714"/>
                      <a:pt x="712" y="714"/>
                    </a:cubicBezTo>
                    <a:cubicBezTo>
                      <a:pt x="714" y="712"/>
                      <a:pt x="714" y="712"/>
                      <a:pt x="714" y="712"/>
                    </a:cubicBezTo>
                    <a:cubicBezTo>
                      <a:pt x="722" y="700"/>
                      <a:pt x="722" y="700"/>
                      <a:pt x="722" y="700"/>
                    </a:cubicBezTo>
                    <a:cubicBezTo>
                      <a:pt x="722" y="700"/>
                      <a:pt x="722" y="700"/>
                      <a:pt x="722" y="700"/>
                    </a:cubicBezTo>
                    <a:cubicBezTo>
                      <a:pt x="723" y="700"/>
                      <a:pt x="723" y="700"/>
                      <a:pt x="723" y="700"/>
                    </a:cubicBezTo>
                    <a:cubicBezTo>
                      <a:pt x="723" y="699"/>
                      <a:pt x="723" y="699"/>
                      <a:pt x="723" y="699"/>
                    </a:cubicBezTo>
                    <a:cubicBezTo>
                      <a:pt x="731" y="693"/>
                      <a:pt x="731" y="693"/>
                      <a:pt x="731" y="693"/>
                    </a:cubicBezTo>
                    <a:cubicBezTo>
                      <a:pt x="730" y="689"/>
                      <a:pt x="730" y="689"/>
                      <a:pt x="730" y="689"/>
                    </a:cubicBezTo>
                    <a:cubicBezTo>
                      <a:pt x="726" y="677"/>
                      <a:pt x="726" y="677"/>
                      <a:pt x="726" y="677"/>
                    </a:cubicBezTo>
                    <a:cubicBezTo>
                      <a:pt x="726" y="675"/>
                      <a:pt x="724" y="674"/>
                      <a:pt x="721" y="672"/>
                    </a:cubicBezTo>
                    <a:cubicBezTo>
                      <a:pt x="711" y="662"/>
                      <a:pt x="711" y="662"/>
                      <a:pt x="711" y="662"/>
                    </a:cubicBezTo>
                    <a:cubicBezTo>
                      <a:pt x="700" y="652"/>
                      <a:pt x="700" y="652"/>
                      <a:pt x="700" y="652"/>
                    </a:cubicBezTo>
                    <a:cubicBezTo>
                      <a:pt x="699" y="651"/>
                      <a:pt x="699" y="651"/>
                      <a:pt x="699" y="651"/>
                    </a:cubicBezTo>
                    <a:cubicBezTo>
                      <a:pt x="698" y="650"/>
                      <a:pt x="698" y="650"/>
                      <a:pt x="698" y="650"/>
                    </a:cubicBezTo>
                    <a:cubicBezTo>
                      <a:pt x="699" y="650"/>
                      <a:pt x="699" y="650"/>
                      <a:pt x="699" y="650"/>
                    </a:cubicBezTo>
                    <a:cubicBezTo>
                      <a:pt x="699" y="649"/>
                      <a:pt x="699" y="649"/>
                      <a:pt x="699" y="649"/>
                    </a:cubicBezTo>
                    <a:cubicBezTo>
                      <a:pt x="701" y="637"/>
                      <a:pt x="701" y="637"/>
                      <a:pt x="701" y="637"/>
                    </a:cubicBezTo>
                    <a:cubicBezTo>
                      <a:pt x="701" y="629"/>
                      <a:pt x="701" y="629"/>
                      <a:pt x="701" y="629"/>
                    </a:cubicBezTo>
                    <a:cubicBezTo>
                      <a:pt x="695" y="614"/>
                      <a:pt x="695" y="614"/>
                      <a:pt x="695" y="614"/>
                    </a:cubicBezTo>
                    <a:cubicBezTo>
                      <a:pt x="709" y="611"/>
                      <a:pt x="709" y="611"/>
                      <a:pt x="709" y="611"/>
                    </a:cubicBezTo>
                    <a:cubicBezTo>
                      <a:pt x="716" y="604"/>
                      <a:pt x="716" y="604"/>
                      <a:pt x="716" y="604"/>
                    </a:cubicBezTo>
                    <a:cubicBezTo>
                      <a:pt x="733" y="604"/>
                      <a:pt x="733" y="604"/>
                      <a:pt x="733" y="604"/>
                    </a:cubicBezTo>
                    <a:cubicBezTo>
                      <a:pt x="750" y="602"/>
                      <a:pt x="750" y="602"/>
                      <a:pt x="750" y="602"/>
                    </a:cubicBezTo>
                    <a:cubicBezTo>
                      <a:pt x="750" y="602"/>
                      <a:pt x="750" y="602"/>
                      <a:pt x="750" y="602"/>
                    </a:cubicBezTo>
                    <a:cubicBezTo>
                      <a:pt x="762" y="603"/>
                      <a:pt x="762" y="603"/>
                      <a:pt x="762" y="603"/>
                    </a:cubicBezTo>
                    <a:cubicBezTo>
                      <a:pt x="775" y="598"/>
                      <a:pt x="775" y="598"/>
                      <a:pt x="775" y="598"/>
                    </a:cubicBezTo>
                    <a:cubicBezTo>
                      <a:pt x="790" y="596"/>
                      <a:pt x="790" y="596"/>
                      <a:pt x="790" y="596"/>
                    </a:cubicBezTo>
                    <a:cubicBezTo>
                      <a:pt x="800" y="592"/>
                      <a:pt x="800" y="592"/>
                      <a:pt x="800" y="592"/>
                    </a:cubicBezTo>
                    <a:cubicBezTo>
                      <a:pt x="801" y="592"/>
                      <a:pt x="801" y="592"/>
                      <a:pt x="801" y="592"/>
                    </a:cubicBezTo>
                    <a:cubicBezTo>
                      <a:pt x="827" y="587"/>
                      <a:pt x="827" y="587"/>
                      <a:pt x="827" y="587"/>
                    </a:cubicBezTo>
                    <a:cubicBezTo>
                      <a:pt x="831" y="583"/>
                      <a:pt x="831" y="583"/>
                      <a:pt x="831" y="583"/>
                    </a:cubicBezTo>
                    <a:cubicBezTo>
                      <a:pt x="830" y="578"/>
                      <a:pt x="830" y="578"/>
                      <a:pt x="830" y="578"/>
                    </a:cubicBezTo>
                    <a:cubicBezTo>
                      <a:pt x="825" y="570"/>
                      <a:pt x="825" y="570"/>
                      <a:pt x="825" y="570"/>
                    </a:cubicBezTo>
                    <a:cubicBezTo>
                      <a:pt x="825" y="569"/>
                      <a:pt x="825" y="569"/>
                      <a:pt x="825" y="569"/>
                    </a:cubicBezTo>
                    <a:cubicBezTo>
                      <a:pt x="824" y="568"/>
                      <a:pt x="824" y="568"/>
                      <a:pt x="824" y="568"/>
                    </a:cubicBezTo>
                    <a:cubicBezTo>
                      <a:pt x="824" y="568"/>
                      <a:pt x="824" y="568"/>
                      <a:pt x="824" y="568"/>
                    </a:cubicBezTo>
                    <a:cubicBezTo>
                      <a:pt x="826" y="559"/>
                      <a:pt x="826" y="559"/>
                      <a:pt x="826" y="559"/>
                    </a:cubicBezTo>
                    <a:cubicBezTo>
                      <a:pt x="826" y="558"/>
                      <a:pt x="826" y="558"/>
                      <a:pt x="826" y="558"/>
                    </a:cubicBezTo>
                    <a:cubicBezTo>
                      <a:pt x="826" y="545"/>
                      <a:pt x="826" y="545"/>
                      <a:pt x="826" y="545"/>
                    </a:cubicBezTo>
                    <a:cubicBezTo>
                      <a:pt x="824" y="535"/>
                      <a:pt x="824" y="535"/>
                      <a:pt x="824" y="535"/>
                    </a:cubicBezTo>
                    <a:cubicBezTo>
                      <a:pt x="824" y="534"/>
                      <a:pt x="824" y="534"/>
                      <a:pt x="824" y="534"/>
                    </a:cubicBezTo>
                    <a:cubicBezTo>
                      <a:pt x="830" y="522"/>
                      <a:pt x="830" y="522"/>
                      <a:pt x="830" y="522"/>
                    </a:cubicBezTo>
                    <a:cubicBezTo>
                      <a:pt x="832" y="516"/>
                      <a:pt x="835" y="513"/>
                      <a:pt x="839" y="513"/>
                    </a:cubicBezTo>
                    <a:cubicBezTo>
                      <a:pt x="855" y="514"/>
                      <a:pt x="855" y="514"/>
                      <a:pt x="855" y="514"/>
                    </a:cubicBezTo>
                    <a:cubicBezTo>
                      <a:pt x="857" y="514"/>
                      <a:pt x="860" y="513"/>
                      <a:pt x="863" y="511"/>
                    </a:cubicBezTo>
                    <a:cubicBezTo>
                      <a:pt x="887" y="479"/>
                      <a:pt x="887" y="479"/>
                      <a:pt x="887" y="479"/>
                    </a:cubicBezTo>
                    <a:cubicBezTo>
                      <a:pt x="887" y="478"/>
                      <a:pt x="887" y="478"/>
                      <a:pt x="887" y="478"/>
                    </a:cubicBezTo>
                    <a:cubicBezTo>
                      <a:pt x="888" y="477"/>
                      <a:pt x="888" y="477"/>
                      <a:pt x="888" y="477"/>
                    </a:cubicBezTo>
                    <a:cubicBezTo>
                      <a:pt x="900" y="467"/>
                      <a:pt x="900" y="467"/>
                      <a:pt x="900" y="467"/>
                    </a:cubicBezTo>
                    <a:cubicBezTo>
                      <a:pt x="901" y="466"/>
                      <a:pt x="901" y="466"/>
                      <a:pt x="901" y="466"/>
                    </a:cubicBezTo>
                    <a:cubicBezTo>
                      <a:pt x="906" y="465"/>
                      <a:pt x="909" y="463"/>
                      <a:pt x="911" y="462"/>
                    </a:cubicBezTo>
                    <a:cubicBezTo>
                      <a:pt x="914" y="459"/>
                      <a:pt x="914" y="459"/>
                      <a:pt x="914" y="459"/>
                    </a:cubicBezTo>
                    <a:cubicBezTo>
                      <a:pt x="918" y="453"/>
                      <a:pt x="922" y="451"/>
                      <a:pt x="925" y="451"/>
                    </a:cubicBezTo>
                    <a:cubicBezTo>
                      <a:pt x="945" y="455"/>
                      <a:pt x="945" y="455"/>
                      <a:pt x="945" y="455"/>
                    </a:cubicBezTo>
                    <a:cubicBezTo>
                      <a:pt x="963" y="446"/>
                      <a:pt x="963" y="446"/>
                      <a:pt x="963" y="446"/>
                    </a:cubicBezTo>
                    <a:cubicBezTo>
                      <a:pt x="963" y="446"/>
                      <a:pt x="963" y="446"/>
                      <a:pt x="963" y="446"/>
                    </a:cubicBezTo>
                    <a:cubicBezTo>
                      <a:pt x="964" y="446"/>
                      <a:pt x="964" y="446"/>
                      <a:pt x="964" y="446"/>
                    </a:cubicBezTo>
                    <a:cubicBezTo>
                      <a:pt x="974" y="445"/>
                      <a:pt x="974" y="445"/>
                      <a:pt x="974" y="445"/>
                    </a:cubicBezTo>
                    <a:cubicBezTo>
                      <a:pt x="983" y="442"/>
                      <a:pt x="983" y="442"/>
                      <a:pt x="983" y="442"/>
                    </a:cubicBezTo>
                    <a:cubicBezTo>
                      <a:pt x="983" y="428"/>
                      <a:pt x="983" y="428"/>
                      <a:pt x="983" y="428"/>
                    </a:cubicBezTo>
                    <a:cubicBezTo>
                      <a:pt x="985" y="410"/>
                      <a:pt x="985" y="410"/>
                      <a:pt x="985" y="410"/>
                    </a:cubicBezTo>
                    <a:cubicBezTo>
                      <a:pt x="985" y="409"/>
                      <a:pt x="985" y="409"/>
                      <a:pt x="985" y="409"/>
                    </a:cubicBezTo>
                    <a:cubicBezTo>
                      <a:pt x="985" y="409"/>
                      <a:pt x="985" y="409"/>
                      <a:pt x="985" y="409"/>
                    </a:cubicBezTo>
                    <a:cubicBezTo>
                      <a:pt x="988" y="404"/>
                      <a:pt x="988" y="404"/>
                      <a:pt x="988" y="404"/>
                    </a:cubicBezTo>
                    <a:cubicBezTo>
                      <a:pt x="988" y="403"/>
                      <a:pt x="988" y="403"/>
                      <a:pt x="988" y="40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0" name="Freeform 2962"/>
              <p:cNvSpPr>
                <a:spLocks/>
              </p:cNvSpPr>
              <p:nvPr/>
            </p:nvSpPr>
            <p:spPr bwMode="auto">
              <a:xfrm>
                <a:off x="2183390" y="3213872"/>
                <a:ext cx="1304982" cy="902581"/>
              </a:xfrm>
              <a:custGeom>
                <a:avLst/>
                <a:gdLst>
                  <a:gd name="T0" fmla="*/ 365 w 616"/>
                  <a:gd name="T1" fmla="*/ 44 h 442"/>
                  <a:gd name="T2" fmla="*/ 350 w 616"/>
                  <a:gd name="T3" fmla="*/ 63 h 442"/>
                  <a:gd name="T4" fmla="*/ 331 w 616"/>
                  <a:gd name="T5" fmla="*/ 56 h 442"/>
                  <a:gd name="T6" fmla="*/ 271 w 616"/>
                  <a:gd name="T7" fmla="*/ 15 h 442"/>
                  <a:gd name="T8" fmla="*/ 247 w 616"/>
                  <a:gd name="T9" fmla="*/ 4 h 442"/>
                  <a:gd name="T10" fmla="*/ 218 w 616"/>
                  <a:gd name="T11" fmla="*/ 3 h 442"/>
                  <a:gd name="T12" fmla="*/ 174 w 616"/>
                  <a:gd name="T13" fmla="*/ 8 h 442"/>
                  <a:gd name="T14" fmla="*/ 150 w 616"/>
                  <a:gd name="T15" fmla="*/ 16 h 442"/>
                  <a:gd name="T16" fmla="*/ 121 w 616"/>
                  <a:gd name="T17" fmla="*/ 22 h 442"/>
                  <a:gd name="T18" fmla="*/ 71 w 616"/>
                  <a:gd name="T19" fmla="*/ 29 h 442"/>
                  <a:gd name="T20" fmla="*/ 66 w 616"/>
                  <a:gd name="T21" fmla="*/ 50 h 442"/>
                  <a:gd name="T22" fmla="*/ 84 w 616"/>
                  <a:gd name="T23" fmla="*/ 78 h 442"/>
                  <a:gd name="T24" fmla="*/ 98 w 616"/>
                  <a:gd name="T25" fmla="*/ 108 h 442"/>
                  <a:gd name="T26" fmla="*/ 86 w 616"/>
                  <a:gd name="T27" fmla="*/ 149 h 442"/>
                  <a:gd name="T28" fmla="*/ 81 w 616"/>
                  <a:gd name="T29" fmla="*/ 162 h 442"/>
                  <a:gd name="T30" fmla="*/ 45 w 616"/>
                  <a:gd name="T31" fmla="*/ 159 h 442"/>
                  <a:gd name="T32" fmla="*/ 15 w 616"/>
                  <a:gd name="T33" fmla="*/ 184 h 442"/>
                  <a:gd name="T34" fmla="*/ 4 w 616"/>
                  <a:gd name="T35" fmla="*/ 199 h 442"/>
                  <a:gd name="T36" fmla="*/ 15 w 616"/>
                  <a:gd name="T37" fmla="*/ 236 h 442"/>
                  <a:gd name="T38" fmla="*/ 0 w 616"/>
                  <a:gd name="T39" fmla="*/ 274 h 442"/>
                  <a:gd name="T40" fmla="*/ 21 w 616"/>
                  <a:gd name="T41" fmla="*/ 309 h 442"/>
                  <a:gd name="T42" fmla="*/ 59 w 616"/>
                  <a:gd name="T43" fmla="*/ 317 h 442"/>
                  <a:gd name="T44" fmla="*/ 77 w 616"/>
                  <a:gd name="T45" fmla="*/ 330 h 442"/>
                  <a:gd name="T46" fmla="*/ 92 w 616"/>
                  <a:gd name="T47" fmla="*/ 347 h 442"/>
                  <a:gd name="T48" fmla="*/ 123 w 616"/>
                  <a:gd name="T49" fmla="*/ 360 h 442"/>
                  <a:gd name="T50" fmla="*/ 155 w 616"/>
                  <a:gd name="T51" fmla="*/ 373 h 442"/>
                  <a:gd name="T52" fmla="*/ 219 w 616"/>
                  <a:gd name="T53" fmla="*/ 375 h 442"/>
                  <a:gd name="T54" fmla="*/ 241 w 616"/>
                  <a:gd name="T55" fmla="*/ 388 h 442"/>
                  <a:gd name="T56" fmla="*/ 259 w 616"/>
                  <a:gd name="T57" fmla="*/ 407 h 442"/>
                  <a:gd name="T58" fmla="*/ 265 w 616"/>
                  <a:gd name="T59" fmla="*/ 421 h 442"/>
                  <a:gd name="T60" fmla="*/ 277 w 616"/>
                  <a:gd name="T61" fmla="*/ 438 h 442"/>
                  <a:gd name="T62" fmla="*/ 294 w 616"/>
                  <a:gd name="T63" fmla="*/ 441 h 442"/>
                  <a:gd name="T64" fmla="*/ 308 w 616"/>
                  <a:gd name="T65" fmla="*/ 420 h 442"/>
                  <a:gd name="T66" fmla="*/ 336 w 616"/>
                  <a:gd name="T67" fmla="*/ 432 h 442"/>
                  <a:gd name="T68" fmla="*/ 338 w 616"/>
                  <a:gd name="T69" fmla="*/ 419 h 442"/>
                  <a:gd name="T70" fmla="*/ 344 w 616"/>
                  <a:gd name="T71" fmla="*/ 396 h 442"/>
                  <a:gd name="T72" fmla="*/ 368 w 616"/>
                  <a:gd name="T73" fmla="*/ 356 h 442"/>
                  <a:gd name="T74" fmla="*/ 364 w 616"/>
                  <a:gd name="T75" fmla="*/ 319 h 442"/>
                  <a:gd name="T76" fmla="*/ 372 w 616"/>
                  <a:gd name="T77" fmla="*/ 308 h 442"/>
                  <a:gd name="T78" fmla="*/ 404 w 616"/>
                  <a:gd name="T79" fmla="*/ 314 h 442"/>
                  <a:gd name="T80" fmla="*/ 423 w 616"/>
                  <a:gd name="T81" fmla="*/ 334 h 442"/>
                  <a:gd name="T82" fmla="*/ 441 w 616"/>
                  <a:gd name="T83" fmla="*/ 357 h 442"/>
                  <a:gd name="T84" fmla="*/ 458 w 616"/>
                  <a:gd name="T85" fmla="*/ 385 h 442"/>
                  <a:gd name="T86" fmla="*/ 494 w 616"/>
                  <a:gd name="T87" fmla="*/ 393 h 442"/>
                  <a:gd name="T88" fmla="*/ 504 w 616"/>
                  <a:gd name="T89" fmla="*/ 408 h 442"/>
                  <a:gd name="T90" fmla="*/ 532 w 616"/>
                  <a:gd name="T91" fmla="*/ 393 h 442"/>
                  <a:gd name="T92" fmla="*/ 530 w 616"/>
                  <a:gd name="T93" fmla="*/ 365 h 442"/>
                  <a:gd name="T94" fmla="*/ 528 w 616"/>
                  <a:gd name="T95" fmla="*/ 350 h 442"/>
                  <a:gd name="T96" fmla="*/ 526 w 616"/>
                  <a:gd name="T97" fmla="*/ 347 h 442"/>
                  <a:gd name="T98" fmla="*/ 524 w 616"/>
                  <a:gd name="T99" fmla="*/ 305 h 442"/>
                  <a:gd name="T100" fmla="*/ 553 w 616"/>
                  <a:gd name="T101" fmla="*/ 285 h 442"/>
                  <a:gd name="T102" fmla="*/ 594 w 616"/>
                  <a:gd name="T103" fmla="*/ 251 h 442"/>
                  <a:gd name="T104" fmla="*/ 616 w 616"/>
                  <a:gd name="T105" fmla="*/ 210 h 442"/>
                  <a:gd name="T106" fmla="*/ 602 w 616"/>
                  <a:gd name="T107" fmla="*/ 173 h 442"/>
                  <a:gd name="T108" fmla="*/ 580 w 616"/>
                  <a:gd name="T109" fmla="*/ 128 h 442"/>
                  <a:gd name="T110" fmla="*/ 579 w 616"/>
                  <a:gd name="T111" fmla="*/ 115 h 442"/>
                  <a:gd name="T112" fmla="*/ 522 w 616"/>
                  <a:gd name="T113" fmla="*/ 89 h 442"/>
                  <a:gd name="T114" fmla="*/ 500 w 616"/>
                  <a:gd name="T115" fmla="*/ 78 h 442"/>
                  <a:gd name="T116" fmla="*/ 498 w 616"/>
                  <a:gd name="T117" fmla="*/ 80 h 442"/>
                  <a:gd name="T118" fmla="*/ 467 w 616"/>
                  <a:gd name="T119" fmla="*/ 59 h 442"/>
                  <a:gd name="T120" fmla="*/ 433 w 616"/>
                  <a:gd name="T121" fmla="*/ 34 h 442"/>
                  <a:gd name="T122" fmla="*/ 425 w 616"/>
                  <a:gd name="T123" fmla="*/ 39 h 442"/>
                  <a:gd name="T124" fmla="*/ 412 w 616"/>
                  <a:gd name="T125" fmla="*/ 42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616" h="442">
                    <a:moveTo>
                      <a:pt x="368" y="23"/>
                    </a:moveTo>
                    <a:cubicBezTo>
                      <a:pt x="362" y="27"/>
                      <a:pt x="362" y="27"/>
                      <a:pt x="362" y="27"/>
                    </a:cubicBezTo>
                    <a:cubicBezTo>
                      <a:pt x="362" y="30"/>
                      <a:pt x="364" y="35"/>
                      <a:pt x="365" y="43"/>
                    </a:cubicBezTo>
                    <a:cubicBezTo>
                      <a:pt x="365" y="44"/>
                      <a:pt x="365" y="44"/>
                      <a:pt x="365" y="44"/>
                    </a:cubicBezTo>
                    <a:cubicBezTo>
                      <a:pt x="366" y="44"/>
                      <a:pt x="366" y="44"/>
                      <a:pt x="366" y="44"/>
                    </a:cubicBezTo>
                    <a:cubicBezTo>
                      <a:pt x="365" y="44"/>
                      <a:pt x="365" y="44"/>
                      <a:pt x="365" y="44"/>
                    </a:cubicBezTo>
                    <a:cubicBezTo>
                      <a:pt x="359" y="59"/>
                      <a:pt x="359" y="59"/>
                      <a:pt x="359" y="59"/>
                    </a:cubicBezTo>
                    <a:cubicBezTo>
                      <a:pt x="350" y="63"/>
                      <a:pt x="350" y="63"/>
                      <a:pt x="350" y="63"/>
                    </a:cubicBezTo>
                    <a:cubicBezTo>
                      <a:pt x="348" y="64"/>
                      <a:pt x="348" y="64"/>
                      <a:pt x="348" y="64"/>
                    </a:cubicBezTo>
                    <a:cubicBezTo>
                      <a:pt x="347" y="64"/>
                      <a:pt x="347" y="64"/>
                      <a:pt x="347" y="64"/>
                    </a:cubicBezTo>
                    <a:cubicBezTo>
                      <a:pt x="331" y="56"/>
                      <a:pt x="331" y="56"/>
                      <a:pt x="331" y="56"/>
                    </a:cubicBezTo>
                    <a:cubicBezTo>
                      <a:pt x="331" y="56"/>
                      <a:pt x="331" y="56"/>
                      <a:pt x="331" y="56"/>
                    </a:cubicBezTo>
                    <a:cubicBezTo>
                      <a:pt x="331" y="56"/>
                      <a:pt x="331" y="56"/>
                      <a:pt x="331" y="56"/>
                    </a:cubicBezTo>
                    <a:cubicBezTo>
                      <a:pt x="301" y="28"/>
                      <a:pt x="301" y="28"/>
                      <a:pt x="301" y="28"/>
                    </a:cubicBezTo>
                    <a:cubicBezTo>
                      <a:pt x="290" y="22"/>
                      <a:pt x="290" y="22"/>
                      <a:pt x="290" y="22"/>
                    </a:cubicBezTo>
                    <a:cubicBezTo>
                      <a:pt x="271" y="15"/>
                      <a:pt x="271" y="15"/>
                      <a:pt x="271" y="15"/>
                    </a:cubicBezTo>
                    <a:cubicBezTo>
                      <a:pt x="271" y="14"/>
                      <a:pt x="271" y="14"/>
                      <a:pt x="271" y="14"/>
                    </a:cubicBezTo>
                    <a:cubicBezTo>
                      <a:pt x="271" y="14"/>
                      <a:pt x="271" y="14"/>
                      <a:pt x="271" y="14"/>
                    </a:cubicBezTo>
                    <a:cubicBezTo>
                      <a:pt x="262" y="8"/>
                      <a:pt x="262" y="8"/>
                      <a:pt x="262" y="8"/>
                    </a:cubicBezTo>
                    <a:cubicBezTo>
                      <a:pt x="247" y="4"/>
                      <a:pt x="247" y="4"/>
                      <a:pt x="247" y="4"/>
                    </a:cubicBezTo>
                    <a:cubicBezTo>
                      <a:pt x="239" y="4"/>
                      <a:pt x="239" y="4"/>
                      <a:pt x="239" y="4"/>
                    </a:cubicBezTo>
                    <a:cubicBezTo>
                      <a:pt x="238" y="4"/>
                      <a:pt x="238" y="4"/>
                      <a:pt x="238" y="4"/>
                    </a:cubicBezTo>
                    <a:cubicBezTo>
                      <a:pt x="219" y="3"/>
                      <a:pt x="219" y="3"/>
                      <a:pt x="219" y="3"/>
                    </a:cubicBezTo>
                    <a:cubicBezTo>
                      <a:pt x="218" y="3"/>
                      <a:pt x="218" y="3"/>
                      <a:pt x="218" y="3"/>
                    </a:cubicBezTo>
                    <a:cubicBezTo>
                      <a:pt x="204" y="0"/>
                      <a:pt x="204" y="0"/>
                      <a:pt x="204" y="0"/>
                    </a:cubicBezTo>
                    <a:cubicBezTo>
                      <a:pt x="196" y="0"/>
                      <a:pt x="196" y="0"/>
                      <a:pt x="196" y="0"/>
                    </a:cubicBezTo>
                    <a:cubicBezTo>
                      <a:pt x="189" y="5"/>
                      <a:pt x="189" y="5"/>
                      <a:pt x="189" y="5"/>
                    </a:cubicBezTo>
                    <a:cubicBezTo>
                      <a:pt x="185" y="7"/>
                      <a:pt x="180" y="7"/>
                      <a:pt x="174" y="8"/>
                    </a:cubicBezTo>
                    <a:cubicBezTo>
                      <a:pt x="162" y="11"/>
                      <a:pt x="162" y="11"/>
                      <a:pt x="162" y="11"/>
                    </a:cubicBezTo>
                    <a:cubicBezTo>
                      <a:pt x="151" y="14"/>
                      <a:pt x="151" y="14"/>
                      <a:pt x="151" y="14"/>
                    </a:cubicBezTo>
                    <a:cubicBezTo>
                      <a:pt x="150" y="15"/>
                      <a:pt x="150" y="15"/>
                      <a:pt x="150" y="15"/>
                    </a:cubicBezTo>
                    <a:cubicBezTo>
                      <a:pt x="150" y="16"/>
                      <a:pt x="150" y="16"/>
                      <a:pt x="150" y="16"/>
                    </a:cubicBezTo>
                    <a:cubicBezTo>
                      <a:pt x="150" y="15"/>
                      <a:pt x="150" y="15"/>
                      <a:pt x="150" y="15"/>
                    </a:cubicBezTo>
                    <a:cubicBezTo>
                      <a:pt x="137" y="16"/>
                      <a:pt x="137" y="16"/>
                      <a:pt x="137" y="16"/>
                    </a:cubicBezTo>
                    <a:cubicBezTo>
                      <a:pt x="123" y="22"/>
                      <a:pt x="123" y="22"/>
                      <a:pt x="123" y="22"/>
                    </a:cubicBezTo>
                    <a:cubicBezTo>
                      <a:pt x="121" y="22"/>
                      <a:pt x="121" y="22"/>
                      <a:pt x="121" y="22"/>
                    </a:cubicBezTo>
                    <a:cubicBezTo>
                      <a:pt x="109" y="21"/>
                      <a:pt x="109" y="21"/>
                      <a:pt x="109" y="21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77" y="23"/>
                      <a:pt x="77" y="23"/>
                      <a:pt x="77" y="23"/>
                    </a:cubicBezTo>
                    <a:cubicBezTo>
                      <a:pt x="71" y="29"/>
                      <a:pt x="71" y="29"/>
                      <a:pt x="71" y="29"/>
                    </a:cubicBezTo>
                    <a:cubicBezTo>
                      <a:pt x="70" y="29"/>
                      <a:pt x="70" y="29"/>
                      <a:pt x="70" y="29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6" y="50"/>
                      <a:pt x="66" y="50"/>
                      <a:pt x="66" y="5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75" y="69"/>
                      <a:pt x="75" y="69"/>
                      <a:pt x="75" y="69"/>
                    </a:cubicBezTo>
                    <a:cubicBezTo>
                      <a:pt x="75" y="69"/>
                      <a:pt x="75" y="69"/>
                      <a:pt x="75" y="69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9" y="82"/>
                      <a:pt x="92" y="86"/>
                      <a:pt x="92" y="89"/>
                    </a:cubicBezTo>
                    <a:cubicBezTo>
                      <a:pt x="95" y="98"/>
                      <a:pt x="95" y="98"/>
                      <a:pt x="95" y="98"/>
                    </a:cubicBezTo>
                    <a:cubicBezTo>
                      <a:pt x="99" y="107"/>
                      <a:pt x="99" y="107"/>
                      <a:pt x="99" y="107"/>
                    </a:cubicBezTo>
                    <a:cubicBezTo>
                      <a:pt x="98" y="107"/>
                      <a:pt x="98" y="108"/>
                      <a:pt x="98" y="108"/>
                    </a:cubicBezTo>
                    <a:cubicBezTo>
                      <a:pt x="86" y="116"/>
                      <a:pt x="86" y="116"/>
                      <a:pt x="86" y="116"/>
                    </a:cubicBezTo>
                    <a:cubicBezTo>
                      <a:pt x="78" y="127"/>
                      <a:pt x="78" y="127"/>
                      <a:pt x="78" y="127"/>
                    </a:cubicBezTo>
                    <a:cubicBezTo>
                      <a:pt x="80" y="136"/>
                      <a:pt x="80" y="136"/>
                      <a:pt x="80" y="136"/>
                    </a:cubicBezTo>
                    <a:cubicBezTo>
                      <a:pt x="86" y="149"/>
                      <a:pt x="86" y="149"/>
                      <a:pt x="86" y="149"/>
                    </a:cubicBezTo>
                    <a:cubicBezTo>
                      <a:pt x="86" y="150"/>
                      <a:pt x="86" y="150"/>
                      <a:pt x="86" y="150"/>
                    </a:cubicBezTo>
                    <a:cubicBezTo>
                      <a:pt x="86" y="150"/>
                      <a:pt x="86" y="150"/>
                      <a:pt x="86" y="150"/>
                    </a:cubicBezTo>
                    <a:cubicBezTo>
                      <a:pt x="85" y="155"/>
                      <a:pt x="85" y="155"/>
                      <a:pt x="85" y="155"/>
                    </a:cubicBezTo>
                    <a:cubicBezTo>
                      <a:pt x="84" y="158"/>
                      <a:pt x="83" y="161"/>
                      <a:pt x="81" y="162"/>
                    </a:cubicBezTo>
                    <a:cubicBezTo>
                      <a:pt x="77" y="165"/>
                      <a:pt x="71" y="165"/>
                      <a:pt x="61" y="162"/>
                    </a:cubicBezTo>
                    <a:cubicBezTo>
                      <a:pt x="46" y="159"/>
                      <a:pt x="46" y="159"/>
                      <a:pt x="46" y="159"/>
                    </a:cubicBezTo>
                    <a:cubicBezTo>
                      <a:pt x="46" y="159"/>
                      <a:pt x="46" y="159"/>
                      <a:pt x="46" y="159"/>
                    </a:cubicBezTo>
                    <a:cubicBezTo>
                      <a:pt x="45" y="159"/>
                      <a:pt x="45" y="159"/>
                      <a:pt x="45" y="159"/>
                    </a:cubicBezTo>
                    <a:cubicBezTo>
                      <a:pt x="34" y="153"/>
                      <a:pt x="34" y="153"/>
                      <a:pt x="34" y="153"/>
                    </a:cubicBezTo>
                    <a:cubicBezTo>
                      <a:pt x="16" y="153"/>
                      <a:pt x="16" y="153"/>
                      <a:pt x="16" y="153"/>
                    </a:cubicBezTo>
                    <a:cubicBezTo>
                      <a:pt x="17" y="153"/>
                      <a:pt x="17" y="153"/>
                      <a:pt x="17" y="153"/>
                    </a:cubicBezTo>
                    <a:cubicBezTo>
                      <a:pt x="15" y="184"/>
                      <a:pt x="15" y="184"/>
                      <a:pt x="15" y="184"/>
                    </a:cubicBezTo>
                    <a:cubicBezTo>
                      <a:pt x="15" y="188"/>
                      <a:pt x="12" y="190"/>
                      <a:pt x="7" y="191"/>
                    </a:cubicBezTo>
                    <a:cubicBezTo>
                      <a:pt x="6" y="191"/>
                      <a:pt x="4" y="194"/>
                      <a:pt x="5" y="198"/>
                    </a:cubicBezTo>
                    <a:cubicBezTo>
                      <a:pt x="5" y="199"/>
                      <a:pt x="5" y="199"/>
                      <a:pt x="5" y="199"/>
                    </a:cubicBezTo>
                    <a:cubicBezTo>
                      <a:pt x="4" y="199"/>
                      <a:pt x="4" y="199"/>
                      <a:pt x="4" y="199"/>
                    </a:cubicBezTo>
                    <a:cubicBezTo>
                      <a:pt x="3" y="207"/>
                      <a:pt x="3" y="207"/>
                      <a:pt x="3" y="207"/>
                    </a:cubicBezTo>
                    <a:cubicBezTo>
                      <a:pt x="7" y="211"/>
                      <a:pt x="10" y="214"/>
                      <a:pt x="12" y="216"/>
                    </a:cubicBezTo>
                    <a:cubicBezTo>
                      <a:pt x="15" y="231"/>
                      <a:pt x="15" y="231"/>
                      <a:pt x="15" y="231"/>
                    </a:cubicBezTo>
                    <a:cubicBezTo>
                      <a:pt x="15" y="236"/>
                      <a:pt x="15" y="236"/>
                      <a:pt x="15" y="236"/>
                    </a:cubicBezTo>
                    <a:cubicBezTo>
                      <a:pt x="14" y="239"/>
                      <a:pt x="13" y="242"/>
                      <a:pt x="12" y="244"/>
                    </a:cubicBezTo>
                    <a:cubicBezTo>
                      <a:pt x="8" y="256"/>
                      <a:pt x="8" y="256"/>
                      <a:pt x="8" y="256"/>
                    </a:cubicBezTo>
                    <a:cubicBezTo>
                      <a:pt x="0" y="271"/>
                      <a:pt x="0" y="271"/>
                      <a:pt x="0" y="271"/>
                    </a:cubicBezTo>
                    <a:cubicBezTo>
                      <a:pt x="0" y="274"/>
                      <a:pt x="0" y="274"/>
                      <a:pt x="0" y="274"/>
                    </a:cubicBezTo>
                    <a:cubicBezTo>
                      <a:pt x="1" y="282"/>
                      <a:pt x="1" y="282"/>
                      <a:pt x="1" y="282"/>
                    </a:cubicBezTo>
                    <a:cubicBezTo>
                      <a:pt x="9" y="292"/>
                      <a:pt x="9" y="292"/>
                      <a:pt x="9" y="292"/>
                    </a:cubicBezTo>
                    <a:cubicBezTo>
                      <a:pt x="12" y="295"/>
                      <a:pt x="13" y="297"/>
                      <a:pt x="13" y="299"/>
                    </a:cubicBezTo>
                    <a:cubicBezTo>
                      <a:pt x="21" y="309"/>
                      <a:pt x="21" y="309"/>
                      <a:pt x="21" y="309"/>
                    </a:cubicBezTo>
                    <a:cubicBezTo>
                      <a:pt x="32" y="321"/>
                      <a:pt x="32" y="321"/>
                      <a:pt x="32" y="321"/>
                    </a:cubicBezTo>
                    <a:cubicBezTo>
                      <a:pt x="36" y="325"/>
                      <a:pt x="39" y="327"/>
                      <a:pt x="40" y="327"/>
                    </a:cubicBezTo>
                    <a:cubicBezTo>
                      <a:pt x="52" y="320"/>
                      <a:pt x="52" y="320"/>
                      <a:pt x="52" y="320"/>
                    </a:cubicBezTo>
                    <a:cubicBezTo>
                      <a:pt x="54" y="318"/>
                      <a:pt x="56" y="317"/>
                      <a:pt x="59" y="317"/>
                    </a:cubicBezTo>
                    <a:cubicBezTo>
                      <a:pt x="61" y="317"/>
                      <a:pt x="65" y="319"/>
                      <a:pt x="70" y="322"/>
                    </a:cubicBezTo>
                    <a:cubicBezTo>
                      <a:pt x="71" y="322"/>
                      <a:pt x="71" y="322"/>
                      <a:pt x="71" y="322"/>
                    </a:cubicBezTo>
                    <a:cubicBezTo>
                      <a:pt x="71" y="323"/>
                      <a:pt x="71" y="323"/>
                      <a:pt x="71" y="323"/>
                    </a:cubicBezTo>
                    <a:cubicBezTo>
                      <a:pt x="77" y="330"/>
                      <a:pt x="77" y="330"/>
                      <a:pt x="77" y="330"/>
                    </a:cubicBezTo>
                    <a:cubicBezTo>
                      <a:pt x="80" y="337"/>
                      <a:pt x="80" y="337"/>
                      <a:pt x="80" y="337"/>
                    </a:cubicBezTo>
                    <a:cubicBezTo>
                      <a:pt x="83" y="340"/>
                      <a:pt x="83" y="340"/>
                      <a:pt x="83" y="340"/>
                    </a:cubicBezTo>
                    <a:cubicBezTo>
                      <a:pt x="84" y="342"/>
                      <a:pt x="84" y="342"/>
                      <a:pt x="84" y="342"/>
                    </a:cubicBezTo>
                    <a:cubicBezTo>
                      <a:pt x="92" y="347"/>
                      <a:pt x="92" y="347"/>
                      <a:pt x="92" y="347"/>
                    </a:cubicBezTo>
                    <a:cubicBezTo>
                      <a:pt x="97" y="348"/>
                      <a:pt x="97" y="348"/>
                      <a:pt x="97" y="348"/>
                    </a:cubicBezTo>
                    <a:cubicBezTo>
                      <a:pt x="99" y="348"/>
                      <a:pt x="101" y="350"/>
                      <a:pt x="103" y="353"/>
                    </a:cubicBezTo>
                    <a:cubicBezTo>
                      <a:pt x="104" y="354"/>
                      <a:pt x="111" y="357"/>
                      <a:pt x="123" y="360"/>
                    </a:cubicBezTo>
                    <a:cubicBezTo>
                      <a:pt x="123" y="360"/>
                      <a:pt x="123" y="360"/>
                      <a:pt x="123" y="360"/>
                    </a:cubicBezTo>
                    <a:cubicBezTo>
                      <a:pt x="141" y="367"/>
                      <a:pt x="141" y="367"/>
                      <a:pt x="141" y="367"/>
                    </a:cubicBezTo>
                    <a:cubicBezTo>
                      <a:pt x="142" y="367"/>
                      <a:pt x="142" y="367"/>
                      <a:pt x="142" y="367"/>
                    </a:cubicBezTo>
                    <a:cubicBezTo>
                      <a:pt x="143" y="367"/>
                      <a:pt x="143" y="367"/>
                      <a:pt x="143" y="367"/>
                    </a:cubicBezTo>
                    <a:cubicBezTo>
                      <a:pt x="155" y="373"/>
                      <a:pt x="155" y="373"/>
                      <a:pt x="155" y="373"/>
                    </a:cubicBezTo>
                    <a:cubicBezTo>
                      <a:pt x="177" y="378"/>
                      <a:pt x="177" y="378"/>
                      <a:pt x="177" y="378"/>
                    </a:cubicBezTo>
                    <a:cubicBezTo>
                      <a:pt x="178" y="379"/>
                      <a:pt x="178" y="379"/>
                      <a:pt x="178" y="379"/>
                    </a:cubicBezTo>
                    <a:cubicBezTo>
                      <a:pt x="206" y="380"/>
                      <a:pt x="206" y="380"/>
                      <a:pt x="206" y="380"/>
                    </a:cubicBezTo>
                    <a:cubicBezTo>
                      <a:pt x="219" y="375"/>
                      <a:pt x="219" y="375"/>
                      <a:pt x="219" y="375"/>
                    </a:cubicBezTo>
                    <a:cubicBezTo>
                      <a:pt x="231" y="375"/>
                      <a:pt x="231" y="375"/>
                      <a:pt x="231" y="375"/>
                    </a:cubicBezTo>
                    <a:cubicBezTo>
                      <a:pt x="231" y="376"/>
                      <a:pt x="231" y="376"/>
                      <a:pt x="231" y="376"/>
                    </a:cubicBezTo>
                    <a:cubicBezTo>
                      <a:pt x="231" y="376"/>
                      <a:pt x="231" y="376"/>
                      <a:pt x="231" y="376"/>
                    </a:cubicBezTo>
                    <a:cubicBezTo>
                      <a:pt x="241" y="388"/>
                      <a:pt x="241" y="388"/>
                      <a:pt x="241" y="388"/>
                    </a:cubicBezTo>
                    <a:cubicBezTo>
                      <a:pt x="241" y="389"/>
                      <a:pt x="241" y="389"/>
                      <a:pt x="241" y="389"/>
                    </a:cubicBezTo>
                    <a:cubicBezTo>
                      <a:pt x="247" y="399"/>
                      <a:pt x="247" y="399"/>
                      <a:pt x="247" y="399"/>
                    </a:cubicBezTo>
                    <a:cubicBezTo>
                      <a:pt x="252" y="404"/>
                      <a:pt x="252" y="404"/>
                      <a:pt x="252" y="404"/>
                    </a:cubicBezTo>
                    <a:cubicBezTo>
                      <a:pt x="259" y="407"/>
                      <a:pt x="259" y="407"/>
                      <a:pt x="259" y="407"/>
                    </a:cubicBezTo>
                    <a:cubicBezTo>
                      <a:pt x="259" y="408"/>
                      <a:pt x="259" y="408"/>
                      <a:pt x="259" y="408"/>
                    </a:cubicBezTo>
                    <a:cubicBezTo>
                      <a:pt x="260" y="408"/>
                      <a:pt x="260" y="408"/>
                      <a:pt x="260" y="408"/>
                    </a:cubicBezTo>
                    <a:cubicBezTo>
                      <a:pt x="265" y="421"/>
                      <a:pt x="265" y="421"/>
                      <a:pt x="265" y="421"/>
                    </a:cubicBezTo>
                    <a:cubicBezTo>
                      <a:pt x="265" y="421"/>
                      <a:pt x="265" y="421"/>
                      <a:pt x="265" y="421"/>
                    </a:cubicBezTo>
                    <a:cubicBezTo>
                      <a:pt x="266" y="421"/>
                      <a:pt x="266" y="421"/>
                      <a:pt x="266" y="421"/>
                    </a:cubicBezTo>
                    <a:cubicBezTo>
                      <a:pt x="266" y="422"/>
                      <a:pt x="266" y="422"/>
                      <a:pt x="266" y="422"/>
                    </a:cubicBezTo>
                    <a:cubicBezTo>
                      <a:pt x="269" y="435"/>
                      <a:pt x="269" y="435"/>
                      <a:pt x="269" y="435"/>
                    </a:cubicBezTo>
                    <a:cubicBezTo>
                      <a:pt x="277" y="438"/>
                      <a:pt x="277" y="438"/>
                      <a:pt x="277" y="438"/>
                    </a:cubicBezTo>
                    <a:cubicBezTo>
                      <a:pt x="278" y="438"/>
                      <a:pt x="278" y="438"/>
                      <a:pt x="278" y="438"/>
                    </a:cubicBezTo>
                    <a:cubicBezTo>
                      <a:pt x="279" y="438"/>
                      <a:pt x="279" y="438"/>
                      <a:pt x="279" y="438"/>
                    </a:cubicBezTo>
                    <a:cubicBezTo>
                      <a:pt x="285" y="442"/>
                      <a:pt x="285" y="442"/>
                      <a:pt x="285" y="442"/>
                    </a:cubicBezTo>
                    <a:cubicBezTo>
                      <a:pt x="294" y="441"/>
                      <a:pt x="294" y="441"/>
                      <a:pt x="294" y="441"/>
                    </a:cubicBezTo>
                    <a:cubicBezTo>
                      <a:pt x="297" y="432"/>
                      <a:pt x="297" y="432"/>
                      <a:pt x="297" y="432"/>
                    </a:cubicBezTo>
                    <a:cubicBezTo>
                      <a:pt x="297" y="431"/>
                      <a:pt x="297" y="431"/>
                      <a:pt x="297" y="431"/>
                    </a:cubicBezTo>
                    <a:cubicBezTo>
                      <a:pt x="297" y="430"/>
                      <a:pt x="297" y="430"/>
                      <a:pt x="297" y="430"/>
                    </a:cubicBezTo>
                    <a:cubicBezTo>
                      <a:pt x="308" y="420"/>
                      <a:pt x="308" y="420"/>
                      <a:pt x="308" y="420"/>
                    </a:cubicBezTo>
                    <a:cubicBezTo>
                      <a:pt x="319" y="423"/>
                      <a:pt x="319" y="423"/>
                      <a:pt x="319" y="423"/>
                    </a:cubicBezTo>
                    <a:cubicBezTo>
                      <a:pt x="319" y="424"/>
                      <a:pt x="319" y="424"/>
                      <a:pt x="319" y="424"/>
                    </a:cubicBezTo>
                    <a:cubicBezTo>
                      <a:pt x="325" y="436"/>
                      <a:pt x="325" y="436"/>
                      <a:pt x="325" y="436"/>
                    </a:cubicBezTo>
                    <a:cubicBezTo>
                      <a:pt x="336" y="432"/>
                      <a:pt x="336" y="432"/>
                      <a:pt x="336" y="432"/>
                    </a:cubicBezTo>
                    <a:cubicBezTo>
                      <a:pt x="338" y="421"/>
                      <a:pt x="338" y="421"/>
                      <a:pt x="338" y="421"/>
                    </a:cubicBezTo>
                    <a:cubicBezTo>
                      <a:pt x="338" y="420"/>
                      <a:pt x="338" y="420"/>
                      <a:pt x="338" y="420"/>
                    </a:cubicBezTo>
                    <a:cubicBezTo>
                      <a:pt x="338" y="419"/>
                      <a:pt x="338" y="419"/>
                      <a:pt x="338" y="419"/>
                    </a:cubicBezTo>
                    <a:cubicBezTo>
                      <a:pt x="338" y="419"/>
                      <a:pt x="338" y="419"/>
                      <a:pt x="338" y="419"/>
                    </a:cubicBezTo>
                    <a:cubicBezTo>
                      <a:pt x="346" y="415"/>
                      <a:pt x="346" y="415"/>
                      <a:pt x="346" y="415"/>
                    </a:cubicBezTo>
                    <a:cubicBezTo>
                      <a:pt x="344" y="398"/>
                      <a:pt x="344" y="398"/>
                      <a:pt x="344" y="398"/>
                    </a:cubicBezTo>
                    <a:cubicBezTo>
                      <a:pt x="344" y="396"/>
                      <a:pt x="344" y="396"/>
                      <a:pt x="344" y="396"/>
                    </a:cubicBezTo>
                    <a:cubicBezTo>
                      <a:pt x="344" y="396"/>
                      <a:pt x="344" y="396"/>
                      <a:pt x="344" y="396"/>
                    </a:cubicBezTo>
                    <a:cubicBezTo>
                      <a:pt x="353" y="377"/>
                      <a:pt x="353" y="377"/>
                      <a:pt x="353" y="377"/>
                    </a:cubicBezTo>
                    <a:cubicBezTo>
                      <a:pt x="362" y="373"/>
                      <a:pt x="362" y="373"/>
                      <a:pt x="362" y="373"/>
                    </a:cubicBezTo>
                    <a:cubicBezTo>
                      <a:pt x="359" y="356"/>
                      <a:pt x="359" y="356"/>
                      <a:pt x="359" y="356"/>
                    </a:cubicBezTo>
                    <a:cubicBezTo>
                      <a:pt x="368" y="356"/>
                      <a:pt x="368" y="356"/>
                      <a:pt x="368" y="356"/>
                    </a:cubicBezTo>
                    <a:cubicBezTo>
                      <a:pt x="367" y="348"/>
                      <a:pt x="367" y="348"/>
                      <a:pt x="367" y="348"/>
                    </a:cubicBezTo>
                    <a:cubicBezTo>
                      <a:pt x="362" y="332"/>
                      <a:pt x="362" y="332"/>
                      <a:pt x="362" y="332"/>
                    </a:cubicBezTo>
                    <a:cubicBezTo>
                      <a:pt x="362" y="331"/>
                      <a:pt x="362" y="331"/>
                      <a:pt x="362" y="331"/>
                    </a:cubicBezTo>
                    <a:cubicBezTo>
                      <a:pt x="364" y="319"/>
                      <a:pt x="364" y="319"/>
                      <a:pt x="364" y="319"/>
                    </a:cubicBezTo>
                    <a:cubicBezTo>
                      <a:pt x="364" y="317"/>
                      <a:pt x="364" y="317"/>
                      <a:pt x="364" y="317"/>
                    </a:cubicBezTo>
                    <a:cubicBezTo>
                      <a:pt x="365" y="317"/>
                      <a:pt x="365" y="317"/>
                      <a:pt x="365" y="317"/>
                    </a:cubicBezTo>
                    <a:cubicBezTo>
                      <a:pt x="371" y="309"/>
                      <a:pt x="371" y="309"/>
                      <a:pt x="371" y="309"/>
                    </a:cubicBezTo>
                    <a:cubicBezTo>
                      <a:pt x="372" y="308"/>
                      <a:pt x="372" y="308"/>
                      <a:pt x="372" y="308"/>
                    </a:cubicBezTo>
                    <a:cubicBezTo>
                      <a:pt x="374" y="308"/>
                      <a:pt x="374" y="308"/>
                      <a:pt x="374" y="308"/>
                    </a:cubicBezTo>
                    <a:cubicBezTo>
                      <a:pt x="390" y="311"/>
                      <a:pt x="390" y="311"/>
                      <a:pt x="390" y="311"/>
                    </a:cubicBezTo>
                    <a:cubicBezTo>
                      <a:pt x="391" y="311"/>
                      <a:pt x="391" y="311"/>
                      <a:pt x="391" y="311"/>
                    </a:cubicBezTo>
                    <a:cubicBezTo>
                      <a:pt x="404" y="314"/>
                      <a:pt x="404" y="314"/>
                      <a:pt x="404" y="314"/>
                    </a:cubicBezTo>
                    <a:cubicBezTo>
                      <a:pt x="416" y="311"/>
                      <a:pt x="416" y="311"/>
                      <a:pt x="416" y="311"/>
                    </a:cubicBezTo>
                    <a:cubicBezTo>
                      <a:pt x="423" y="324"/>
                      <a:pt x="423" y="324"/>
                      <a:pt x="423" y="324"/>
                    </a:cubicBezTo>
                    <a:cubicBezTo>
                      <a:pt x="423" y="325"/>
                      <a:pt x="423" y="325"/>
                      <a:pt x="423" y="325"/>
                    </a:cubicBezTo>
                    <a:cubicBezTo>
                      <a:pt x="423" y="334"/>
                      <a:pt x="423" y="334"/>
                      <a:pt x="423" y="334"/>
                    </a:cubicBezTo>
                    <a:cubicBezTo>
                      <a:pt x="425" y="344"/>
                      <a:pt x="425" y="344"/>
                      <a:pt x="425" y="344"/>
                    </a:cubicBezTo>
                    <a:cubicBezTo>
                      <a:pt x="426" y="347"/>
                      <a:pt x="429" y="350"/>
                      <a:pt x="431" y="350"/>
                    </a:cubicBezTo>
                    <a:cubicBezTo>
                      <a:pt x="432" y="350"/>
                      <a:pt x="432" y="350"/>
                      <a:pt x="432" y="350"/>
                    </a:cubicBezTo>
                    <a:cubicBezTo>
                      <a:pt x="438" y="351"/>
                      <a:pt x="441" y="354"/>
                      <a:pt x="441" y="357"/>
                    </a:cubicBezTo>
                    <a:cubicBezTo>
                      <a:pt x="442" y="361"/>
                      <a:pt x="444" y="365"/>
                      <a:pt x="449" y="370"/>
                    </a:cubicBezTo>
                    <a:cubicBezTo>
                      <a:pt x="454" y="377"/>
                      <a:pt x="454" y="377"/>
                      <a:pt x="454" y="377"/>
                    </a:cubicBezTo>
                    <a:cubicBezTo>
                      <a:pt x="454" y="378"/>
                      <a:pt x="454" y="378"/>
                      <a:pt x="454" y="378"/>
                    </a:cubicBezTo>
                    <a:cubicBezTo>
                      <a:pt x="458" y="385"/>
                      <a:pt x="458" y="385"/>
                      <a:pt x="458" y="385"/>
                    </a:cubicBezTo>
                    <a:cubicBezTo>
                      <a:pt x="463" y="384"/>
                      <a:pt x="463" y="384"/>
                      <a:pt x="463" y="384"/>
                    </a:cubicBezTo>
                    <a:cubicBezTo>
                      <a:pt x="474" y="375"/>
                      <a:pt x="474" y="375"/>
                      <a:pt x="474" y="375"/>
                    </a:cubicBezTo>
                    <a:cubicBezTo>
                      <a:pt x="480" y="389"/>
                      <a:pt x="480" y="389"/>
                      <a:pt x="480" y="389"/>
                    </a:cubicBezTo>
                    <a:cubicBezTo>
                      <a:pt x="494" y="393"/>
                      <a:pt x="494" y="393"/>
                      <a:pt x="494" y="393"/>
                    </a:cubicBezTo>
                    <a:cubicBezTo>
                      <a:pt x="494" y="393"/>
                      <a:pt x="494" y="393"/>
                      <a:pt x="494" y="393"/>
                    </a:cubicBezTo>
                    <a:cubicBezTo>
                      <a:pt x="495" y="394"/>
                      <a:pt x="495" y="394"/>
                      <a:pt x="495" y="394"/>
                    </a:cubicBezTo>
                    <a:cubicBezTo>
                      <a:pt x="501" y="406"/>
                      <a:pt x="501" y="406"/>
                      <a:pt x="501" y="406"/>
                    </a:cubicBezTo>
                    <a:cubicBezTo>
                      <a:pt x="504" y="408"/>
                      <a:pt x="504" y="408"/>
                      <a:pt x="504" y="408"/>
                    </a:cubicBezTo>
                    <a:cubicBezTo>
                      <a:pt x="505" y="396"/>
                      <a:pt x="505" y="396"/>
                      <a:pt x="505" y="396"/>
                    </a:cubicBezTo>
                    <a:cubicBezTo>
                      <a:pt x="505" y="396"/>
                      <a:pt x="505" y="396"/>
                      <a:pt x="505" y="396"/>
                    </a:cubicBezTo>
                    <a:cubicBezTo>
                      <a:pt x="505" y="394"/>
                      <a:pt x="505" y="394"/>
                      <a:pt x="505" y="394"/>
                    </a:cubicBezTo>
                    <a:cubicBezTo>
                      <a:pt x="532" y="393"/>
                      <a:pt x="532" y="393"/>
                      <a:pt x="532" y="393"/>
                    </a:cubicBezTo>
                    <a:cubicBezTo>
                      <a:pt x="532" y="391"/>
                      <a:pt x="532" y="391"/>
                      <a:pt x="532" y="391"/>
                    </a:cubicBezTo>
                    <a:cubicBezTo>
                      <a:pt x="533" y="390"/>
                      <a:pt x="533" y="387"/>
                      <a:pt x="532" y="385"/>
                    </a:cubicBezTo>
                    <a:cubicBezTo>
                      <a:pt x="530" y="382"/>
                      <a:pt x="529" y="379"/>
                      <a:pt x="529" y="374"/>
                    </a:cubicBezTo>
                    <a:cubicBezTo>
                      <a:pt x="528" y="370"/>
                      <a:pt x="529" y="366"/>
                      <a:pt x="530" y="365"/>
                    </a:cubicBezTo>
                    <a:cubicBezTo>
                      <a:pt x="532" y="362"/>
                      <a:pt x="533" y="362"/>
                      <a:pt x="536" y="363"/>
                    </a:cubicBezTo>
                    <a:cubicBezTo>
                      <a:pt x="547" y="367"/>
                      <a:pt x="547" y="367"/>
                      <a:pt x="547" y="367"/>
                    </a:cubicBezTo>
                    <a:cubicBezTo>
                      <a:pt x="548" y="359"/>
                      <a:pt x="548" y="359"/>
                      <a:pt x="548" y="359"/>
                    </a:cubicBezTo>
                    <a:cubicBezTo>
                      <a:pt x="528" y="350"/>
                      <a:pt x="528" y="350"/>
                      <a:pt x="528" y="350"/>
                    </a:cubicBezTo>
                    <a:cubicBezTo>
                      <a:pt x="527" y="350"/>
                      <a:pt x="527" y="350"/>
                      <a:pt x="527" y="350"/>
                    </a:cubicBezTo>
                    <a:cubicBezTo>
                      <a:pt x="526" y="348"/>
                      <a:pt x="526" y="348"/>
                      <a:pt x="526" y="348"/>
                    </a:cubicBezTo>
                    <a:cubicBezTo>
                      <a:pt x="526" y="348"/>
                      <a:pt x="526" y="348"/>
                      <a:pt x="526" y="348"/>
                    </a:cubicBezTo>
                    <a:cubicBezTo>
                      <a:pt x="526" y="347"/>
                      <a:pt x="526" y="347"/>
                      <a:pt x="526" y="347"/>
                    </a:cubicBezTo>
                    <a:cubicBezTo>
                      <a:pt x="523" y="323"/>
                      <a:pt x="523" y="323"/>
                      <a:pt x="523" y="323"/>
                    </a:cubicBezTo>
                    <a:cubicBezTo>
                      <a:pt x="524" y="308"/>
                      <a:pt x="524" y="308"/>
                      <a:pt x="524" y="308"/>
                    </a:cubicBezTo>
                    <a:cubicBezTo>
                      <a:pt x="524" y="306"/>
                      <a:pt x="524" y="306"/>
                      <a:pt x="524" y="306"/>
                    </a:cubicBezTo>
                    <a:cubicBezTo>
                      <a:pt x="524" y="305"/>
                      <a:pt x="524" y="305"/>
                      <a:pt x="524" y="305"/>
                    </a:cubicBezTo>
                    <a:cubicBezTo>
                      <a:pt x="557" y="309"/>
                      <a:pt x="557" y="309"/>
                      <a:pt x="557" y="309"/>
                    </a:cubicBezTo>
                    <a:cubicBezTo>
                      <a:pt x="566" y="301"/>
                      <a:pt x="566" y="301"/>
                      <a:pt x="566" y="301"/>
                    </a:cubicBezTo>
                    <a:cubicBezTo>
                      <a:pt x="568" y="298"/>
                      <a:pt x="567" y="296"/>
                      <a:pt x="566" y="295"/>
                    </a:cubicBezTo>
                    <a:cubicBezTo>
                      <a:pt x="557" y="292"/>
                      <a:pt x="553" y="288"/>
                      <a:pt x="553" y="285"/>
                    </a:cubicBezTo>
                    <a:cubicBezTo>
                      <a:pt x="553" y="283"/>
                      <a:pt x="554" y="280"/>
                      <a:pt x="557" y="279"/>
                    </a:cubicBezTo>
                    <a:cubicBezTo>
                      <a:pt x="571" y="265"/>
                      <a:pt x="571" y="265"/>
                      <a:pt x="571" y="265"/>
                    </a:cubicBezTo>
                    <a:cubicBezTo>
                      <a:pt x="586" y="265"/>
                      <a:pt x="586" y="265"/>
                      <a:pt x="586" y="265"/>
                    </a:cubicBezTo>
                    <a:cubicBezTo>
                      <a:pt x="594" y="251"/>
                      <a:pt x="594" y="251"/>
                      <a:pt x="594" y="251"/>
                    </a:cubicBezTo>
                    <a:cubicBezTo>
                      <a:pt x="594" y="238"/>
                      <a:pt x="594" y="238"/>
                      <a:pt x="594" y="238"/>
                    </a:cubicBezTo>
                    <a:cubicBezTo>
                      <a:pt x="605" y="236"/>
                      <a:pt x="605" y="236"/>
                      <a:pt x="605" y="236"/>
                    </a:cubicBezTo>
                    <a:cubicBezTo>
                      <a:pt x="608" y="227"/>
                      <a:pt x="610" y="222"/>
                      <a:pt x="611" y="220"/>
                    </a:cubicBezTo>
                    <a:cubicBezTo>
                      <a:pt x="616" y="210"/>
                      <a:pt x="616" y="210"/>
                      <a:pt x="616" y="210"/>
                    </a:cubicBezTo>
                    <a:cubicBezTo>
                      <a:pt x="608" y="195"/>
                      <a:pt x="608" y="195"/>
                      <a:pt x="608" y="195"/>
                    </a:cubicBezTo>
                    <a:cubicBezTo>
                      <a:pt x="608" y="194"/>
                      <a:pt x="608" y="194"/>
                      <a:pt x="608" y="194"/>
                    </a:cubicBezTo>
                    <a:cubicBezTo>
                      <a:pt x="608" y="194"/>
                      <a:pt x="608" y="194"/>
                      <a:pt x="608" y="194"/>
                    </a:cubicBezTo>
                    <a:cubicBezTo>
                      <a:pt x="602" y="173"/>
                      <a:pt x="602" y="173"/>
                      <a:pt x="602" y="173"/>
                    </a:cubicBezTo>
                    <a:cubicBezTo>
                      <a:pt x="602" y="172"/>
                      <a:pt x="602" y="172"/>
                      <a:pt x="602" y="172"/>
                    </a:cubicBezTo>
                    <a:cubicBezTo>
                      <a:pt x="599" y="151"/>
                      <a:pt x="599" y="151"/>
                      <a:pt x="599" y="151"/>
                    </a:cubicBezTo>
                    <a:cubicBezTo>
                      <a:pt x="591" y="139"/>
                      <a:pt x="591" y="139"/>
                      <a:pt x="591" y="139"/>
                    </a:cubicBezTo>
                    <a:cubicBezTo>
                      <a:pt x="580" y="128"/>
                      <a:pt x="580" y="128"/>
                      <a:pt x="580" y="128"/>
                    </a:cubicBezTo>
                    <a:cubicBezTo>
                      <a:pt x="580" y="127"/>
                      <a:pt x="580" y="127"/>
                      <a:pt x="580" y="127"/>
                    </a:cubicBezTo>
                    <a:cubicBezTo>
                      <a:pt x="580" y="127"/>
                      <a:pt x="580" y="127"/>
                      <a:pt x="580" y="127"/>
                    </a:cubicBezTo>
                    <a:cubicBezTo>
                      <a:pt x="580" y="126"/>
                      <a:pt x="580" y="126"/>
                      <a:pt x="580" y="126"/>
                    </a:cubicBezTo>
                    <a:cubicBezTo>
                      <a:pt x="579" y="115"/>
                      <a:pt x="579" y="115"/>
                      <a:pt x="579" y="115"/>
                    </a:cubicBezTo>
                    <a:cubicBezTo>
                      <a:pt x="559" y="121"/>
                      <a:pt x="559" y="121"/>
                      <a:pt x="559" y="121"/>
                    </a:cubicBezTo>
                    <a:cubicBezTo>
                      <a:pt x="559" y="120"/>
                      <a:pt x="559" y="120"/>
                      <a:pt x="559" y="120"/>
                    </a:cubicBezTo>
                    <a:cubicBezTo>
                      <a:pt x="549" y="110"/>
                      <a:pt x="549" y="110"/>
                      <a:pt x="549" y="110"/>
                    </a:cubicBezTo>
                    <a:cubicBezTo>
                      <a:pt x="522" y="89"/>
                      <a:pt x="522" y="89"/>
                      <a:pt x="522" y="89"/>
                    </a:cubicBezTo>
                    <a:cubicBezTo>
                      <a:pt x="521" y="89"/>
                      <a:pt x="521" y="89"/>
                      <a:pt x="521" y="89"/>
                    </a:cubicBezTo>
                    <a:cubicBezTo>
                      <a:pt x="511" y="76"/>
                      <a:pt x="511" y="76"/>
                      <a:pt x="511" y="76"/>
                    </a:cubicBezTo>
                    <a:cubicBezTo>
                      <a:pt x="504" y="72"/>
                      <a:pt x="504" y="72"/>
                      <a:pt x="504" y="72"/>
                    </a:cubicBezTo>
                    <a:cubicBezTo>
                      <a:pt x="500" y="78"/>
                      <a:pt x="500" y="78"/>
                      <a:pt x="500" y="78"/>
                    </a:cubicBezTo>
                    <a:cubicBezTo>
                      <a:pt x="500" y="79"/>
                      <a:pt x="500" y="79"/>
                      <a:pt x="500" y="79"/>
                    </a:cubicBezTo>
                    <a:cubicBezTo>
                      <a:pt x="500" y="80"/>
                      <a:pt x="500" y="80"/>
                      <a:pt x="500" y="80"/>
                    </a:cubicBezTo>
                    <a:cubicBezTo>
                      <a:pt x="499" y="80"/>
                      <a:pt x="499" y="80"/>
                      <a:pt x="499" y="80"/>
                    </a:cubicBezTo>
                    <a:cubicBezTo>
                      <a:pt x="498" y="80"/>
                      <a:pt x="498" y="80"/>
                      <a:pt x="498" y="80"/>
                    </a:cubicBezTo>
                    <a:cubicBezTo>
                      <a:pt x="489" y="81"/>
                      <a:pt x="489" y="81"/>
                      <a:pt x="489" y="81"/>
                    </a:cubicBezTo>
                    <a:cubicBezTo>
                      <a:pt x="488" y="81"/>
                      <a:pt x="488" y="81"/>
                      <a:pt x="488" y="81"/>
                    </a:cubicBezTo>
                    <a:cubicBezTo>
                      <a:pt x="487" y="81"/>
                      <a:pt x="487" y="81"/>
                      <a:pt x="487" y="81"/>
                    </a:cubicBezTo>
                    <a:cubicBezTo>
                      <a:pt x="467" y="59"/>
                      <a:pt x="467" y="59"/>
                      <a:pt x="467" y="59"/>
                    </a:cubicBezTo>
                    <a:cubicBezTo>
                      <a:pt x="463" y="58"/>
                      <a:pt x="459" y="53"/>
                      <a:pt x="453" y="47"/>
                    </a:cubicBezTo>
                    <a:cubicBezTo>
                      <a:pt x="444" y="41"/>
                      <a:pt x="444" y="41"/>
                      <a:pt x="444" y="41"/>
                    </a:cubicBezTo>
                    <a:cubicBezTo>
                      <a:pt x="443" y="40"/>
                      <a:pt x="443" y="40"/>
                      <a:pt x="443" y="40"/>
                    </a:cubicBezTo>
                    <a:cubicBezTo>
                      <a:pt x="433" y="34"/>
                      <a:pt x="433" y="34"/>
                      <a:pt x="433" y="34"/>
                    </a:cubicBezTo>
                    <a:cubicBezTo>
                      <a:pt x="427" y="39"/>
                      <a:pt x="427" y="39"/>
                      <a:pt x="427" y="39"/>
                    </a:cubicBezTo>
                    <a:cubicBezTo>
                      <a:pt x="426" y="40"/>
                      <a:pt x="426" y="40"/>
                      <a:pt x="426" y="40"/>
                    </a:cubicBezTo>
                    <a:cubicBezTo>
                      <a:pt x="426" y="39"/>
                      <a:pt x="426" y="39"/>
                      <a:pt x="426" y="39"/>
                    </a:cubicBezTo>
                    <a:cubicBezTo>
                      <a:pt x="425" y="39"/>
                      <a:pt x="425" y="39"/>
                      <a:pt x="425" y="39"/>
                    </a:cubicBezTo>
                    <a:cubicBezTo>
                      <a:pt x="419" y="38"/>
                      <a:pt x="419" y="38"/>
                      <a:pt x="419" y="38"/>
                    </a:cubicBezTo>
                    <a:cubicBezTo>
                      <a:pt x="413" y="41"/>
                      <a:pt x="413" y="41"/>
                      <a:pt x="413" y="41"/>
                    </a:cubicBezTo>
                    <a:cubicBezTo>
                      <a:pt x="413" y="42"/>
                      <a:pt x="413" y="42"/>
                      <a:pt x="413" y="42"/>
                    </a:cubicBezTo>
                    <a:cubicBezTo>
                      <a:pt x="412" y="42"/>
                      <a:pt x="412" y="42"/>
                      <a:pt x="412" y="42"/>
                    </a:cubicBezTo>
                    <a:cubicBezTo>
                      <a:pt x="412" y="42"/>
                      <a:pt x="412" y="42"/>
                      <a:pt x="412" y="42"/>
                    </a:cubicBezTo>
                    <a:cubicBezTo>
                      <a:pt x="403" y="44"/>
                      <a:pt x="403" y="44"/>
                      <a:pt x="403" y="44"/>
                    </a:cubicBezTo>
                    <a:cubicBezTo>
                      <a:pt x="392" y="37"/>
                      <a:pt x="380" y="30"/>
                      <a:pt x="368" y="2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182770" y="3328240"/>
            <a:ext cx="2541740" cy="1526027"/>
            <a:chOff x="1056767" y="3461521"/>
            <a:chExt cx="3164761" cy="1900080"/>
          </a:xfrm>
          <a:solidFill>
            <a:srgbClr val="FFFF99"/>
          </a:solidFill>
        </p:grpSpPr>
        <p:grpSp>
          <p:nvGrpSpPr>
            <p:cNvPr id="12" name="组合 11"/>
            <p:cNvGrpSpPr/>
            <p:nvPr/>
          </p:nvGrpSpPr>
          <p:grpSpPr>
            <a:xfrm>
              <a:off x="1056767" y="3461521"/>
              <a:ext cx="3007912" cy="1900080"/>
              <a:chOff x="1056767" y="3461521"/>
              <a:chExt cx="3007912" cy="1900080"/>
            </a:xfrm>
            <a:grpFill/>
          </p:grpSpPr>
          <p:sp>
            <p:nvSpPr>
              <p:cNvPr id="15" name="Freeform 2963"/>
              <p:cNvSpPr>
                <a:spLocks/>
              </p:cNvSpPr>
              <p:nvPr/>
            </p:nvSpPr>
            <p:spPr bwMode="auto">
              <a:xfrm>
                <a:off x="2933575" y="3847232"/>
                <a:ext cx="1131104" cy="955217"/>
              </a:xfrm>
              <a:custGeom>
                <a:avLst/>
                <a:gdLst>
                  <a:gd name="T0" fmla="*/ 15 w 534"/>
                  <a:gd name="T1" fmla="*/ 21 h 468"/>
                  <a:gd name="T2" fmla="*/ 13 w 534"/>
                  <a:gd name="T3" fmla="*/ 53 h 468"/>
                  <a:gd name="T4" fmla="*/ 7 w 534"/>
                  <a:gd name="T5" fmla="*/ 86 h 468"/>
                  <a:gd name="T6" fmla="*/ 30 w 534"/>
                  <a:gd name="T7" fmla="*/ 105 h 468"/>
                  <a:gd name="T8" fmla="*/ 55 w 534"/>
                  <a:gd name="T9" fmla="*/ 147 h 468"/>
                  <a:gd name="T10" fmla="*/ 64 w 534"/>
                  <a:gd name="T11" fmla="*/ 202 h 468"/>
                  <a:gd name="T12" fmla="*/ 76 w 534"/>
                  <a:gd name="T13" fmla="*/ 262 h 468"/>
                  <a:gd name="T14" fmla="*/ 66 w 534"/>
                  <a:gd name="T15" fmla="*/ 317 h 468"/>
                  <a:gd name="T16" fmla="*/ 81 w 534"/>
                  <a:gd name="T17" fmla="*/ 351 h 468"/>
                  <a:gd name="T18" fmla="*/ 90 w 534"/>
                  <a:gd name="T19" fmla="*/ 339 h 468"/>
                  <a:gd name="T20" fmla="*/ 113 w 534"/>
                  <a:gd name="T21" fmla="*/ 321 h 468"/>
                  <a:gd name="T22" fmla="*/ 129 w 534"/>
                  <a:gd name="T23" fmla="*/ 359 h 468"/>
                  <a:gd name="T24" fmla="*/ 145 w 534"/>
                  <a:gd name="T25" fmla="*/ 353 h 468"/>
                  <a:gd name="T26" fmla="*/ 174 w 534"/>
                  <a:gd name="T27" fmla="*/ 415 h 468"/>
                  <a:gd name="T28" fmla="*/ 186 w 534"/>
                  <a:gd name="T29" fmla="*/ 452 h 468"/>
                  <a:gd name="T30" fmla="*/ 200 w 534"/>
                  <a:gd name="T31" fmla="*/ 464 h 468"/>
                  <a:gd name="T32" fmla="*/ 232 w 534"/>
                  <a:gd name="T33" fmla="*/ 444 h 468"/>
                  <a:gd name="T34" fmla="*/ 254 w 534"/>
                  <a:gd name="T35" fmla="*/ 424 h 468"/>
                  <a:gd name="T36" fmla="*/ 263 w 534"/>
                  <a:gd name="T37" fmla="*/ 386 h 468"/>
                  <a:gd name="T38" fmla="*/ 272 w 534"/>
                  <a:gd name="T39" fmla="*/ 331 h 468"/>
                  <a:gd name="T40" fmla="*/ 323 w 534"/>
                  <a:gd name="T41" fmla="*/ 318 h 468"/>
                  <a:gd name="T42" fmla="*/ 335 w 534"/>
                  <a:gd name="T43" fmla="*/ 358 h 468"/>
                  <a:gd name="T44" fmla="*/ 364 w 534"/>
                  <a:gd name="T45" fmla="*/ 353 h 468"/>
                  <a:gd name="T46" fmla="*/ 382 w 534"/>
                  <a:gd name="T47" fmla="*/ 376 h 468"/>
                  <a:gd name="T48" fmla="*/ 422 w 534"/>
                  <a:gd name="T49" fmla="*/ 358 h 468"/>
                  <a:gd name="T50" fmla="*/ 382 w 534"/>
                  <a:gd name="T51" fmla="*/ 329 h 468"/>
                  <a:gd name="T52" fmla="*/ 405 w 534"/>
                  <a:gd name="T53" fmla="*/ 315 h 468"/>
                  <a:gd name="T54" fmla="*/ 413 w 534"/>
                  <a:gd name="T55" fmla="*/ 304 h 468"/>
                  <a:gd name="T56" fmla="*/ 387 w 534"/>
                  <a:gd name="T57" fmla="*/ 262 h 468"/>
                  <a:gd name="T58" fmla="*/ 461 w 534"/>
                  <a:gd name="T59" fmla="*/ 218 h 468"/>
                  <a:gd name="T60" fmla="*/ 482 w 534"/>
                  <a:gd name="T61" fmla="*/ 196 h 468"/>
                  <a:gd name="T62" fmla="*/ 505 w 534"/>
                  <a:gd name="T63" fmla="*/ 169 h 468"/>
                  <a:gd name="T64" fmla="*/ 521 w 534"/>
                  <a:gd name="T65" fmla="*/ 129 h 468"/>
                  <a:gd name="T66" fmla="*/ 494 w 534"/>
                  <a:gd name="T67" fmla="*/ 118 h 468"/>
                  <a:gd name="T68" fmla="*/ 478 w 534"/>
                  <a:gd name="T69" fmla="*/ 104 h 468"/>
                  <a:gd name="T70" fmla="*/ 459 w 534"/>
                  <a:gd name="T71" fmla="*/ 105 h 468"/>
                  <a:gd name="T72" fmla="*/ 449 w 534"/>
                  <a:gd name="T73" fmla="*/ 87 h 468"/>
                  <a:gd name="T74" fmla="*/ 415 w 534"/>
                  <a:gd name="T75" fmla="*/ 98 h 468"/>
                  <a:gd name="T76" fmla="*/ 398 w 534"/>
                  <a:gd name="T77" fmla="*/ 86 h 468"/>
                  <a:gd name="T78" fmla="*/ 353 w 534"/>
                  <a:gd name="T79" fmla="*/ 91 h 468"/>
                  <a:gd name="T80" fmla="*/ 331 w 534"/>
                  <a:gd name="T81" fmla="*/ 83 h 468"/>
                  <a:gd name="T82" fmla="*/ 316 w 534"/>
                  <a:gd name="T83" fmla="*/ 44 h 468"/>
                  <a:gd name="T84" fmla="*/ 264 w 534"/>
                  <a:gd name="T85" fmla="*/ 9 h 468"/>
                  <a:gd name="T86" fmla="*/ 239 w 534"/>
                  <a:gd name="T87" fmla="*/ 32 h 468"/>
                  <a:gd name="T88" fmla="*/ 242 w 534"/>
                  <a:gd name="T89" fmla="*/ 47 h 468"/>
                  <a:gd name="T90" fmla="*/ 201 w 534"/>
                  <a:gd name="T91" fmla="*/ 54 h 468"/>
                  <a:gd name="T92" fmla="*/ 197 w 534"/>
                  <a:gd name="T93" fmla="*/ 64 h 468"/>
                  <a:gd name="T94" fmla="*/ 168 w 534"/>
                  <a:gd name="T95" fmla="*/ 90 h 468"/>
                  <a:gd name="T96" fmla="*/ 143 w 534"/>
                  <a:gd name="T97" fmla="*/ 101 h 468"/>
                  <a:gd name="T98" fmla="*/ 112 w 534"/>
                  <a:gd name="T99" fmla="*/ 80 h 468"/>
                  <a:gd name="T100" fmla="*/ 90 w 534"/>
                  <a:gd name="T101" fmla="*/ 64 h 468"/>
                  <a:gd name="T102" fmla="*/ 63 w 534"/>
                  <a:gd name="T103" fmla="*/ 25 h 468"/>
                  <a:gd name="T104" fmla="*/ 50 w 534"/>
                  <a:gd name="T105" fmla="*/ 11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34" h="468">
                    <a:moveTo>
                      <a:pt x="50" y="11"/>
                    </a:moveTo>
                    <a:cubicBezTo>
                      <a:pt x="36" y="7"/>
                      <a:pt x="36" y="7"/>
                      <a:pt x="36" y="7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1" y="53"/>
                      <a:pt x="21" y="53"/>
                      <a:pt x="21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6" y="67"/>
                      <a:pt x="16" y="67"/>
                      <a:pt x="16" y="67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6" y="86"/>
                      <a:pt x="6" y="86"/>
                      <a:pt x="6" y="86"/>
                    </a:cubicBezTo>
                    <a:cubicBezTo>
                      <a:pt x="7" y="86"/>
                      <a:pt x="7" y="86"/>
                      <a:pt x="7" y="86"/>
                    </a:cubicBezTo>
                    <a:cubicBezTo>
                      <a:pt x="28" y="103"/>
                      <a:pt x="28" y="103"/>
                      <a:pt x="28" y="103"/>
                    </a:cubicBezTo>
                    <a:cubicBezTo>
                      <a:pt x="29" y="104"/>
                      <a:pt x="29" y="104"/>
                      <a:pt x="29" y="104"/>
                    </a:cubicBezTo>
                    <a:cubicBezTo>
                      <a:pt x="30" y="104"/>
                      <a:pt x="30" y="104"/>
                      <a:pt x="30" y="104"/>
                    </a:cubicBezTo>
                    <a:cubicBezTo>
                      <a:pt x="30" y="105"/>
                      <a:pt x="30" y="105"/>
                      <a:pt x="30" y="105"/>
                    </a:cubicBezTo>
                    <a:cubicBezTo>
                      <a:pt x="30" y="105"/>
                      <a:pt x="30" y="105"/>
                      <a:pt x="30" y="105"/>
                    </a:cubicBezTo>
                    <a:cubicBezTo>
                      <a:pt x="33" y="120"/>
                      <a:pt x="33" y="120"/>
                      <a:pt x="33" y="120"/>
                    </a:cubicBezTo>
                    <a:cubicBezTo>
                      <a:pt x="42" y="134"/>
                      <a:pt x="42" y="134"/>
                      <a:pt x="42" y="134"/>
                    </a:cubicBezTo>
                    <a:cubicBezTo>
                      <a:pt x="45" y="138"/>
                      <a:pt x="48" y="142"/>
                      <a:pt x="53" y="146"/>
                    </a:cubicBezTo>
                    <a:cubicBezTo>
                      <a:pt x="54" y="146"/>
                      <a:pt x="54" y="146"/>
                      <a:pt x="54" y="146"/>
                    </a:cubicBezTo>
                    <a:cubicBezTo>
                      <a:pt x="55" y="147"/>
                      <a:pt x="55" y="147"/>
                      <a:pt x="55" y="147"/>
                    </a:cubicBezTo>
                    <a:cubicBezTo>
                      <a:pt x="55" y="148"/>
                      <a:pt x="55" y="148"/>
                      <a:pt x="55" y="148"/>
                    </a:cubicBezTo>
                    <a:cubicBezTo>
                      <a:pt x="54" y="149"/>
                      <a:pt x="54" y="149"/>
                      <a:pt x="54" y="149"/>
                    </a:cubicBezTo>
                    <a:cubicBezTo>
                      <a:pt x="54" y="162"/>
                      <a:pt x="54" y="162"/>
                      <a:pt x="54" y="162"/>
                    </a:cubicBezTo>
                    <a:cubicBezTo>
                      <a:pt x="56" y="166"/>
                      <a:pt x="56" y="174"/>
                      <a:pt x="56" y="185"/>
                    </a:cubicBezTo>
                    <a:cubicBezTo>
                      <a:pt x="62" y="193"/>
                      <a:pt x="64" y="199"/>
                      <a:pt x="64" y="202"/>
                    </a:cubicBezTo>
                    <a:cubicBezTo>
                      <a:pt x="64" y="205"/>
                      <a:pt x="66" y="210"/>
                      <a:pt x="69" y="216"/>
                    </a:cubicBezTo>
                    <a:cubicBezTo>
                      <a:pt x="69" y="217"/>
                      <a:pt x="69" y="217"/>
                      <a:pt x="69" y="217"/>
                    </a:cubicBezTo>
                    <a:cubicBezTo>
                      <a:pt x="70" y="225"/>
                      <a:pt x="70" y="233"/>
                      <a:pt x="68" y="239"/>
                    </a:cubicBezTo>
                    <a:cubicBezTo>
                      <a:pt x="66" y="243"/>
                      <a:pt x="69" y="251"/>
                      <a:pt x="75" y="262"/>
                    </a:cubicBezTo>
                    <a:cubicBezTo>
                      <a:pt x="76" y="262"/>
                      <a:pt x="76" y="262"/>
                      <a:pt x="76" y="262"/>
                    </a:cubicBezTo>
                    <a:cubicBezTo>
                      <a:pt x="76" y="264"/>
                      <a:pt x="76" y="264"/>
                      <a:pt x="76" y="264"/>
                    </a:cubicBezTo>
                    <a:cubicBezTo>
                      <a:pt x="76" y="265"/>
                      <a:pt x="76" y="265"/>
                      <a:pt x="76" y="265"/>
                    </a:cubicBezTo>
                    <a:cubicBezTo>
                      <a:pt x="66" y="286"/>
                      <a:pt x="66" y="286"/>
                      <a:pt x="66" y="286"/>
                    </a:cubicBezTo>
                    <a:cubicBezTo>
                      <a:pt x="68" y="291"/>
                      <a:pt x="69" y="295"/>
                      <a:pt x="69" y="297"/>
                    </a:cubicBezTo>
                    <a:cubicBezTo>
                      <a:pt x="66" y="317"/>
                      <a:pt x="66" y="317"/>
                      <a:pt x="66" y="317"/>
                    </a:cubicBezTo>
                    <a:cubicBezTo>
                      <a:pt x="65" y="324"/>
                      <a:pt x="65" y="327"/>
                      <a:pt x="68" y="329"/>
                    </a:cubicBezTo>
                    <a:cubicBezTo>
                      <a:pt x="72" y="331"/>
                      <a:pt x="72" y="331"/>
                      <a:pt x="72" y="331"/>
                    </a:cubicBezTo>
                    <a:cubicBezTo>
                      <a:pt x="77" y="333"/>
                      <a:pt x="79" y="336"/>
                      <a:pt x="79" y="339"/>
                    </a:cubicBezTo>
                    <a:cubicBezTo>
                      <a:pt x="78" y="350"/>
                      <a:pt x="78" y="350"/>
                      <a:pt x="78" y="350"/>
                    </a:cubicBezTo>
                    <a:cubicBezTo>
                      <a:pt x="81" y="351"/>
                      <a:pt x="81" y="351"/>
                      <a:pt x="81" y="351"/>
                    </a:cubicBezTo>
                    <a:cubicBezTo>
                      <a:pt x="82" y="352"/>
                      <a:pt x="82" y="352"/>
                      <a:pt x="82" y="352"/>
                    </a:cubicBezTo>
                    <a:cubicBezTo>
                      <a:pt x="84" y="350"/>
                      <a:pt x="84" y="350"/>
                      <a:pt x="84" y="350"/>
                    </a:cubicBezTo>
                    <a:cubicBezTo>
                      <a:pt x="86" y="348"/>
                      <a:pt x="87" y="346"/>
                      <a:pt x="88" y="342"/>
                    </a:cubicBezTo>
                    <a:cubicBezTo>
                      <a:pt x="89" y="341"/>
                      <a:pt x="89" y="341"/>
                      <a:pt x="89" y="341"/>
                    </a:cubicBezTo>
                    <a:cubicBezTo>
                      <a:pt x="90" y="339"/>
                      <a:pt x="90" y="339"/>
                      <a:pt x="90" y="339"/>
                    </a:cubicBezTo>
                    <a:cubicBezTo>
                      <a:pt x="92" y="338"/>
                      <a:pt x="93" y="336"/>
                      <a:pt x="95" y="334"/>
                    </a:cubicBezTo>
                    <a:cubicBezTo>
                      <a:pt x="96" y="330"/>
                      <a:pt x="96" y="327"/>
                      <a:pt x="95" y="322"/>
                    </a:cubicBezTo>
                    <a:cubicBezTo>
                      <a:pt x="93" y="319"/>
                      <a:pt x="93" y="319"/>
                      <a:pt x="93" y="319"/>
                    </a:cubicBezTo>
                    <a:cubicBezTo>
                      <a:pt x="96" y="319"/>
                      <a:pt x="96" y="319"/>
                      <a:pt x="96" y="319"/>
                    </a:cubicBezTo>
                    <a:cubicBezTo>
                      <a:pt x="106" y="316"/>
                      <a:pt x="112" y="317"/>
                      <a:pt x="113" y="321"/>
                    </a:cubicBezTo>
                    <a:cubicBezTo>
                      <a:pt x="118" y="333"/>
                      <a:pt x="118" y="333"/>
                      <a:pt x="118" y="333"/>
                    </a:cubicBezTo>
                    <a:cubicBezTo>
                      <a:pt x="118" y="334"/>
                      <a:pt x="118" y="334"/>
                      <a:pt x="118" y="334"/>
                    </a:cubicBezTo>
                    <a:cubicBezTo>
                      <a:pt x="118" y="335"/>
                      <a:pt x="118" y="335"/>
                      <a:pt x="118" y="335"/>
                    </a:cubicBezTo>
                    <a:cubicBezTo>
                      <a:pt x="121" y="355"/>
                      <a:pt x="121" y="355"/>
                      <a:pt x="121" y="355"/>
                    </a:cubicBezTo>
                    <a:cubicBezTo>
                      <a:pt x="129" y="359"/>
                      <a:pt x="129" y="359"/>
                      <a:pt x="129" y="359"/>
                    </a:cubicBezTo>
                    <a:cubicBezTo>
                      <a:pt x="129" y="359"/>
                      <a:pt x="129" y="359"/>
                      <a:pt x="129" y="359"/>
                    </a:cubicBezTo>
                    <a:cubicBezTo>
                      <a:pt x="130" y="359"/>
                      <a:pt x="130" y="359"/>
                      <a:pt x="130" y="359"/>
                    </a:cubicBezTo>
                    <a:cubicBezTo>
                      <a:pt x="135" y="363"/>
                      <a:pt x="135" y="363"/>
                      <a:pt x="135" y="363"/>
                    </a:cubicBezTo>
                    <a:cubicBezTo>
                      <a:pt x="140" y="358"/>
                      <a:pt x="140" y="358"/>
                      <a:pt x="140" y="358"/>
                    </a:cubicBezTo>
                    <a:cubicBezTo>
                      <a:pt x="145" y="353"/>
                      <a:pt x="145" y="353"/>
                      <a:pt x="145" y="353"/>
                    </a:cubicBezTo>
                    <a:cubicBezTo>
                      <a:pt x="147" y="353"/>
                      <a:pt x="147" y="353"/>
                      <a:pt x="147" y="353"/>
                    </a:cubicBezTo>
                    <a:cubicBezTo>
                      <a:pt x="151" y="355"/>
                      <a:pt x="154" y="358"/>
                      <a:pt x="155" y="362"/>
                    </a:cubicBezTo>
                    <a:cubicBezTo>
                      <a:pt x="157" y="378"/>
                      <a:pt x="157" y="378"/>
                      <a:pt x="157" y="378"/>
                    </a:cubicBezTo>
                    <a:cubicBezTo>
                      <a:pt x="158" y="380"/>
                      <a:pt x="158" y="380"/>
                      <a:pt x="158" y="380"/>
                    </a:cubicBezTo>
                    <a:cubicBezTo>
                      <a:pt x="174" y="415"/>
                      <a:pt x="174" y="415"/>
                      <a:pt x="174" y="415"/>
                    </a:cubicBezTo>
                    <a:cubicBezTo>
                      <a:pt x="181" y="422"/>
                      <a:pt x="181" y="422"/>
                      <a:pt x="181" y="422"/>
                    </a:cubicBezTo>
                    <a:cubicBezTo>
                      <a:pt x="181" y="423"/>
                      <a:pt x="181" y="423"/>
                      <a:pt x="181" y="423"/>
                    </a:cubicBezTo>
                    <a:cubicBezTo>
                      <a:pt x="181" y="423"/>
                      <a:pt x="181" y="423"/>
                      <a:pt x="181" y="423"/>
                    </a:cubicBezTo>
                    <a:cubicBezTo>
                      <a:pt x="184" y="438"/>
                      <a:pt x="184" y="438"/>
                      <a:pt x="184" y="438"/>
                    </a:cubicBezTo>
                    <a:cubicBezTo>
                      <a:pt x="186" y="452"/>
                      <a:pt x="186" y="452"/>
                      <a:pt x="186" y="452"/>
                    </a:cubicBezTo>
                    <a:cubicBezTo>
                      <a:pt x="186" y="453"/>
                      <a:pt x="186" y="453"/>
                      <a:pt x="186" y="453"/>
                    </a:cubicBezTo>
                    <a:cubicBezTo>
                      <a:pt x="191" y="447"/>
                      <a:pt x="194" y="444"/>
                      <a:pt x="197" y="445"/>
                    </a:cubicBezTo>
                    <a:cubicBezTo>
                      <a:pt x="199" y="446"/>
                      <a:pt x="200" y="447"/>
                      <a:pt x="200" y="449"/>
                    </a:cubicBezTo>
                    <a:cubicBezTo>
                      <a:pt x="200" y="453"/>
                      <a:pt x="200" y="453"/>
                      <a:pt x="200" y="453"/>
                    </a:cubicBezTo>
                    <a:cubicBezTo>
                      <a:pt x="200" y="464"/>
                      <a:pt x="200" y="464"/>
                      <a:pt x="200" y="464"/>
                    </a:cubicBezTo>
                    <a:cubicBezTo>
                      <a:pt x="200" y="467"/>
                      <a:pt x="200" y="467"/>
                      <a:pt x="200" y="467"/>
                    </a:cubicBezTo>
                    <a:cubicBezTo>
                      <a:pt x="203" y="468"/>
                      <a:pt x="205" y="467"/>
                      <a:pt x="206" y="465"/>
                    </a:cubicBezTo>
                    <a:cubicBezTo>
                      <a:pt x="212" y="457"/>
                      <a:pt x="212" y="457"/>
                      <a:pt x="212" y="457"/>
                    </a:cubicBezTo>
                    <a:cubicBezTo>
                      <a:pt x="218" y="450"/>
                      <a:pt x="218" y="450"/>
                      <a:pt x="218" y="450"/>
                    </a:cubicBezTo>
                    <a:cubicBezTo>
                      <a:pt x="223" y="447"/>
                      <a:pt x="227" y="444"/>
                      <a:pt x="232" y="444"/>
                    </a:cubicBezTo>
                    <a:cubicBezTo>
                      <a:pt x="232" y="444"/>
                      <a:pt x="232" y="444"/>
                      <a:pt x="232" y="444"/>
                    </a:cubicBezTo>
                    <a:cubicBezTo>
                      <a:pt x="245" y="447"/>
                      <a:pt x="245" y="447"/>
                      <a:pt x="245" y="447"/>
                    </a:cubicBezTo>
                    <a:cubicBezTo>
                      <a:pt x="249" y="446"/>
                      <a:pt x="249" y="446"/>
                      <a:pt x="249" y="446"/>
                    </a:cubicBezTo>
                    <a:cubicBezTo>
                      <a:pt x="255" y="437"/>
                      <a:pt x="255" y="437"/>
                      <a:pt x="255" y="437"/>
                    </a:cubicBezTo>
                    <a:cubicBezTo>
                      <a:pt x="254" y="424"/>
                      <a:pt x="254" y="424"/>
                      <a:pt x="254" y="424"/>
                    </a:cubicBezTo>
                    <a:cubicBezTo>
                      <a:pt x="250" y="417"/>
                      <a:pt x="248" y="410"/>
                      <a:pt x="249" y="406"/>
                    </a:cubicBezTo>
                    <a:cubicBezTo>
                      <a:pt x="251" y="395"/>
                      <a:pt x="251" y="395"/>
                      <a:pt x="251" y="395"/>
                    </a:cubicBezTo>
                    <a:cubicBezTo>
                      <a:pt x="251" y="394"/>
                      <a:pt x="251" y="394"/>
                      <a:pt x="251" y="394"/>
                    </a:cubicBezTo>
                    <a:cubicBezTo>
                      <a:pt x="252" y="393"/>
                      <a:pt x="252" y="393"/>
                      <a:pt x="252" y="393"/>
                    </a:cubicBezTo>
                    <a:cubicBezTo>
                      <a:pt x="263" y="386"/>
                      <a:pt x="263" y="386"/>
                      <a:pt x="263" y="386"/>
                    </a:cubicBezTo>
                    <a:cubicBezTo>
                      <a:pt x="264" y="386"/>
                      <a:pt x="264" y="386"/>
                      <a:pt x="264" y="386"/>
                    </a:cubicBezTo>
                    <a:cubicBezTo>
                      <a:pt x="272" y="381"/>
                      <a:pt x="272" y="381"/>
                      <a:pt x="272" y="381"/>
                    </a:cubicBezTo>
                    <a:cubicBezTo>
                      <a:pt x="282" y="367"/>
                      <a:pt x="282" y="367"/>
                      <a:pt x="282" y="367"/>
                    </a:cubicBezTo>
                    <a:cubicBezTo>
                      <a:pt x="283" y="356"/>
                      <a:pt x="283" y="356"/>
                      <a:pt x="283" y="356"/>
                    </a:cubicBezTo>
                    <a:cubicBezTo>
                      <a:pt x="272" y="331"/>
                      <a:pt x="272" y="331"/>
                      <a:pt x="272" y="331"/>
                    </a:cubicBezTo>
                    <a:cubicBezTo>
                      <a:pt x="297" y="342"/>
                      <a:pt x="297" y="342"/>
                      <a:pt x="297" y="342"/>
                    </a:cubicBezTo>
                    <a:cubicBezTo>
                      <a:pt x="297" y="332"/>
                      <a:pt x="297" y="332"/>
                      <a:pt x="297" y="332"/>
                    </a:cubicBezTo>
                    <a:cubicBezTo>
                      <a:pt x="297" y="331"/>
                      <a:pt x="297" y="331"/>
                      <a:pt x="297" y="331"/>
                    </a:cubicBezTo>
                    <a:cubicBezTo>
                      <a:pt x="306" y="323"/>
                      <a:pt x="306" y="323"/>
                      <a:pt x="306" y="323"/>
                    </a:cubicBezTo>
                    <a:cubicBezTo>
                      <a:pt x="323" y="318"/>
                      <a:pt x="323" y="318"/>
                      <a:pt x="323" y="318"/>
                    </a:cubicBezTo>
                    <a:cubicBezTo>
                      <a:pt x="325" y="318"/>
                      <a:pt x="325" y="318"/>
                      <a:pt x="325" y="318"/>
                    </a:cubicBezTo>
                    <a:cubicBezTo>
                      <a:pt x="335" y="341"/>
                      <a:pt x="335" y="341"/>
                      <a:pt x="335" y="341"/>
                    </a:cubicBezTo>
                    <a:cubicBezTo>
                      <a:pt x="335" y="342"/>
                      <a:pt x="335" y="342"/>
                      <a:pt x="335" y="342"/>
                    </a:cubicBezTo>
                    <a:cubicBezTo>
                      <a:pt x="334" y="350"/>
                      <a:pt x="334" y="350"/>
                      <a:pt x="334" y="350"/>
                    </a:cubicBezTo>
                    <a:cubicBezTo>
                      <a:pt x="335" y="358"/>
                      <a:pt x="335" y="358"/>
                      <a:pt x="335" y="358"/>
                    </a:cubicBezTo>
                    <a:cubicBezTo>
                      <a:pt x="336" y="362"/>
                      <a:pt x="339" y="364"/>
                      <a:pt x="340" y="364"/>
                    </a:cubicBezTo>
                    <a:cubicBezTo>
                      <a:pt x="343" y="364"/>
                      <a:pt x="345" y="362"/>
                      <a:pt x="348" y="359"/>
                    </a:cubicBezTo>
                    <a:cubicBezTo>
                      <a:pt x="348" y="358"/>
                      <a:pt x="348" y="358"/>
                      <a:pt x="348" y="358"/>
                    </a:cubicBezTo>
                    <a:cubicBezTo>
                      <a:pt x="349" y="358"/>
                      <a:pt x="349" y="358"/>
                      <a:pt x="349" y="358"/>
                    </a:cubicBezTo>
                    <a:cubicBezTo>
                      <a:pt x="364" y="353"/>
                      <a:pt x="364" y="353"/>
                      <a:pt x="364" y="353"/>
                    </a:cubicBezTo>
                    <a:cubicBezTo>
                      <a:pt x="364" y="353"/>
                      <a:pt x="364" y="353"/>
                      <a:pt x="364" y="353"/>
                    </a:cubicBezTo>
                    <a:cubicBezTo>
                      <a:pt x="372" y="353"/>
                      <a:pt x="376" y="355"/>
                      <a:pt x="378" y="358"/>
                    </a:cubicBezTo>
                    <a:cubicBezTo>
                      <a:pt x="379" y="375"/>
                      <a:pt x="379" y="375"/>
                      <a:pt x="379" y="375"/>
                    </a:cubicBezTo>
                    <a:cubicBezTo>
                      <a:pt x="379" y="375"/>
                      <a:pt x="379" y="375"/>
                      <a:pt x="379" y="375"/>
                    </a:cubicBezTo>
                    <a:cubicBezTo>
                      <a:pt x="382" y="376"/>
                      <a:pt x="382" y="376"/>
                      <a:pt x="382" y="376"/>
                    </a:cubicBezTo>
                    <a:cubicBezTo>
                      <a:pt x="388" y="378"/>
                      <a:pt x="388" y="378"/>
                      <a:pt x="388" y="378"/>
                    </a:cubicBezTo>
                    <a:cubicBezTo>
                      <a:pt x="397" y="377"/>
                      <a:pt x="397" y="377"/>
                      <a:pt x="397" y="377"/>
                    </a:cubicBezTo>
                    <a:cubicBezTo>
                      <a:pt x="412" y="373"/>
                      <a:pt x="412" y="373"/>
                      <a:pt x="412" y="373"/>
                    </a:cubicBezTo>
                    <a:cubicBezTo>
                      <a:pt x="421" y="365"/>
                      <a:pt x="421" y="365"/>
                      <a:pt x="421" y="365"/>
                    </a:cubicBezTo>
                    <a:cubicBezTo>
                      <a:pt x="422" y="358"/>
                      <a:pt x="422" y="358"/>
                      <a:pt x="422" y="358"/>
                    </a:cubicBezTo>
                    <a:cubicBezTo>
                      <a:pt x="418" y="353"/>
                      <a:pt x="418" y="353"/>
                      <a:pt x="418" y="353"/>
                    </a:cubicBezTo>
                    <a:cubicBezTo>
                      <a:pt x="402" y="348"/>
                      <a:pt x="402" y="348"/>
                      <a:pt x="402" y="348"/>
                    </a:cubicBezTo>
                    <a:cubicBezTo>
                      <a:pt x="401" y="347"/>
                      <a:pt x="401" y="347"/>
                      <a:pt x="401" y="347"/>
                    </a:cubicBezTo>
                    <a:cubicBezTo>
                      <a:pt x="401" y="347"/>
                      <a:pt x="401" y="347"/>
                      <a:pt x="401" y="347"/>
                    </a:cubicBezTo>
                    <a:cubicBezTo>
                      <a:pt x="382" y="329"/>
                      <a:pt x="382" y="329"/>
                      <a:pt x="382" y="329"/>
                    </a:cubicBezTo>
                    <a:cubicBezTo>
                      <a:pt x="384" y="327"/>
                      <a:pt x="384" y="327"/>
                      <a:pt x="384" y="327"/>
                    </a:cubicBezTo>
                    <a:cubicBezTo>
                      <a:pt x="393" y="319"/>
                      <a:pt x="393" y="319"/>
                      <a:pt x="393" y="319"/>
                    </a:cubicBezTo>
                    <a:cubicBezTo>
                      <a:pt x="394" y="319"/>
                      <a:pt x="394" y="319"/>
                      <a:pt x="394" y="319"/>
                    </a:cubicBezTo>
                    <a:cubicBezTo>
                      <a:pt x="403" y="315"/>
                      <a:pt x="403" y="315"/>
                      <a:pt x="403" y="315"/>
                    </a:cubicBezTo>
                    <a:cubicBezTo>
                      <a:pt x="405" y="315"/>
                      <a:pt x="405" y="315"/>
                      <a:pt x="405" y="315"/>
                    </a:cubicBezTo>
                    <a:cubicBezTo>
                      <a:pt x="417" y="318"/>
                      <a:pt x="417" y="318"/>
                      <a:pt x="417" y="318"/>
                    </a:cubicBezTo>
                    <a:cubicBezTo>
                      <a:pt x="418" y="318"/>
                      <a:pt x="418" y="318"/>
                      <a:pt x="418" y="318"/>
                    </a:cubicBezTo>
                    <a:cubicBezTo>
                      <a:pt x="418" y="318"/>
                      <a:pt x="418" y="318"/>
                      <a:pt x="418" y="318"/>
                    </a:cubicBezTo>
                    <a:cubicBezTo>
                      <a:pt x="418" y="313"/>
                      <a:pt x="418" y="313"/>
                      <a:pt x="418" y="313"/>
                    </a:cubicBezTo>
                    <a:cubicBezTo>
                      <a:pt x="413" y="304"/>
                      <a:pt x="413" y="304"/>
                      <a:pt x="413" y="304"/>
                    </a:cubicBezTo>
                    <a:cubicBezTo>
                      <a:pt x="404" y="300"/>
                      <a:pt x="404" y="300"/>
                      <a:pt x="404" y="300"/>
                    </a:cubicBezTo>
                    <a:cubicBezTo>
                      <a:pt x="393" y="283"/>
                      <a:pt x="393" y="283"/>
                      <a:pt x="393" y="283"/>
                    </a:cubicBezTo>
                    <a:cubicBezTo>
                      <a:pt x="392" y="282"/>
                      <a:pt x="392" y="282"/>
                      <a:pt x="392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cubicBezTo>
                      <a:pt x="387" y="262"/>
                      <a:pt x="387" y="262"/>
                      <a:pt x="387" y="262"/>
                    </a:cubicBezTo>
                    <a:cubicBezTo>
                      <a:pt x="387" y="247"/>
                      <a:pt x="387" y="247"/>
                      <a:pt x="387" y="247"/>
                    </a:cubicBezTo>
                    <a:cubicBezTo>
                      <a:pt x="396" y="237"/>
                      <a:pt x="396" y="237"/>
                      <a:pt x="396" y="237"/>
                    </a:cubicBezTo>
                    <a:cubicBezTo>
                      <a:pt x="411" y="237"/>
                      <a:pt x="411" y="237"/>
                      <a:pt x="411" y="237"/>
                    </a:cubicBezTo>
                    <a:cubicBezTo>
                      <a:pt x="445" y="241"/>
                      <a:pt x="445" y="241"/>
                      <a:pt x="445" y="241"/>
                    </a:cubicBezTo>
                    <a:cubicBezTo>
                      <a:pt x="461" y="218"/>
                      <a:pt x="461" y="218"/>
                      <a:pt x="461" y="218"/>
                    </a:cubicBezTo>
                    <a:cubicBezTo>
                      <a:pt x="461" y="217"/>
                      <a:pt x="461" y="217"/>
                      <a:pt x="461" y="217"/>
                    </a:cubicBezTo>
                    <a:cubicBezTo>
                      <a:pt x="462" y="217"/>
                      <a:pt x="462" y="217"/>
                      <a:pt x="462" y="217"/>
                    </a:cubicBezTo>
                    <a:cubicBezTo>
                      <a:pt x="475" y="210"/>
                      <a:pt x="475" y="210"/>
                      <a:pt x="475" y="210"/>
                    </a:cubicBezTo>
                    <a:cubicBezTo>
                      <a:pt x="481" y="197"/>
                      <a:pt x="481" y="197"/>
                      <a:pt x="481" y="197"/>
                    </a:cubicBezTo>
                    <a:cubicBezTo>
                      <a:pt x="482" y="196"/>
                      <a:pt x="482" y="196"/>
                      <a:pt x="482" y="196"/>
                    </a:cubicBezTo>
                    <a:cubicBezTo>
                      <a:pt x="497" y="183"/>
                      <a:pt x="497" y="183"/>
                      <a:pt x="497" y="183"/>
                    </a:cubicBezTo>
                    <a:cubicBezTo>
                      <a:pt x="504" y="170"/>
                      <a:pt x="504" y="170"/>
                      <a:pt x="504" y="170"/>
                    </a:cubicBezTo>
                    <a:cubicBezTo>
                      <a:pt x="504" y="169"/>
                      <a:pt x="504" y="169"/>
                      <a:pt x="504" y="169"/>
                    </a:cubicBezTo>
                    <a:cubicBezTo>
                      <a:pt x="505" y="169"/>
                      <a:pt x="505" y="169"/>
                      <a:pt x="505" y="169"/>
                    </a:cubicBezTo>
                    <a:cubicBezTo>
                      <a:pt x="505" y="169"/>
                      <a:pt x="505" y="169"/>
                      <a:pt x="505" y="169"/>
                    </a:cubicBezTo>
                    <a:cubicBezTo>
                      <a:pt x="511" y="163"/>
                      <a:pt x="511" y="163"/>
                      <a:pt x="511" y="163"/>
                    </a:cubicBezTo>
                    <a:cubicBezTo>
                      <a:pt x="518" y="151"/>
                      <a:pt x="518" y="151"/>
                      <a:pt x="518" y="151"/>
                    </a:cubicBezTo>
                    <a:cubicBezTo>
                      <a:pt x="521" y="132"/>
                      <a:pt x="521" y="132"/>
                      <a:pt x="521" y="132"/>
                    </a:cubicBezTo>
                    <a:cubicBezTo>
                      <a:pt x="521" y="130"/>
                      <a:pt x="521" y="130"/>
                      <a:pt x="521" y="130"/>
                    </a:cubicBezTo>
                    <a:cubicBezTo>
                      <a:pt x="521" y="129"/>
                      <a:pt x="521" y="129"/>
                      <a:pt x="521" y="129"/>
                    </a:cubicBezTo>
                    <a:cubicBezTo>
                      <a:pt x="531" y="123"/>
                      <a:pt x="531" y="123"/>
                      <a:pt x="531" y="123"/>
                    </a:cubicBezTo>
                    <a:cubicBezTo>
                      <a:pt x="534" y="120"/>
                      <a:pt x="534" y="120"/>
                      <a:pt x="534" y="120"/>
                    </a:cubicBezTo>
                    <a:cubicBezTo>
                      <a:pt x="519" y="118"/>
                      <a:pt x="519" y="118"/>
                      <a:pt x="519" y="118"/>
                    </a:cubicBezTo>
                    <a:cubicBezTo>
                      <a:pt x="495" y="119"/>
                      <a:pt x="495" y="119"/>
                      <a:pt x="495" y="119"/>
                    </a:cubicBezTo>
                    <a:cubicBezTo>
                      <a:pt x="494" y="118"/>
                      <a:pt x="494" y="118"/>
                      <a:pt x="494" y="118"/>
                    </a:cubicBezTo>
                    <a:cubicBezTo>
                      <a:pt x="485" y="111"/>
                      <a:pt x="485" y="111"/>
                      <a:pt x="485" y="111"/>
                    </a:cubicBezTo>
                    <a:cubicBezTo>
                      <a:pt x="484" y="111"/>
                      <a:pt x="484" y="111"/>
                      <a:pt x="484" y="111"/>
                    </a:cubicBezTo>
                    <a:cubicBezTo>
                      <a:pt x="484" y="111"/>
                      <a:pt x="484" y="111"/>
                      <a:pt x="484" y="111"/>
                    </a:cubicBezTo>
                    <a:cubicBezTo>
                      <a:pt x="479" y="103"/>
                      <a:pt x="479" y="103"/>
                      <a:pt x="479" y="103"/>
                    </a:cubicBezTo>
                    <a:cubicBezTo>
                      <a:pt x="478" y="104"/>
                      <a:pt x="478" y="104"/>
                      <a:pt x="478" y="104"/>
                    </a:cubicBezTo>
                    <a:cubicBezTo>
                      <a:pt x="477" y="105"/>
                      <a:pt x="477" y="105"/>
                      <a:pt x="477" y="105"/>
                    </a:cubicBezTo>
                    <a:cubicBezTo>
                      <a:pt x="476" y="107"/>
                      <a:pt x="473" y="108"/>
                      <a:pt x="469" y="108"/>
                    </a:cubicBezTo>
                    <a:cubicBezTo>
                      <a:pt x="466" y="109"/>
                      <a:pt x="466" y="109"/>
                      <a:pt x="466" y="109"/>
                    </a:cubicBezTo>
                    <a:cubicBezTo>
                      <a:pt x="464" y="110"/>
                      <a:pt x="464" y="111"/>
                      <a:pt x="462" y="110"/>
                    </a:cubicBezTo>
                    <a:cubicBezTo>
                      <a:pt x="461" y="110"/>
                      <a:pt x="460" y="108"/>
                      <a:pt x="459" y="105"/>
                    </a:cubicBezTo>
                    <a:cubicBezTo>
                      <a:pt x="458" y="102"/>
                      <a:pt x="457" y="99"/>
                      <a:pt x="453" y="96"/>
                    </a:cubicBezTo>
                    <a:cubicBezTo>
                      <a:pt x="453" y="95"/>
                      <a:pt x="453" y="95"/>
                      <a:pt x="453" y="95"/>
                    </a:cubicBezTo>
                    <a:cubicBezTo>
                      <a:pt x="453" y="95"/>
                      <a:pt x="453" y="95"/>
                      <a:pt x="453" y="95"/>
                    </a:cubicBezTo>
                    <a:cubicBezTo>
                      <a:pt x="452" y="95"/>
                      <a:pt x="452" y="95"/>
                      <a:pt x="452" y="95"/>
                    </a:cubicBezTo>
                    <a:cubicBezTo>
                      <a:pt x="449" y="87"/>
                      <a:pt x="449" y="87"/>
                      <a:pt x="449" y="87"/>
                    </a:cubicBezTo>
                    <a:cubicBezTo>
                      <a:pt x="447" y="87"/>
                      <a:pt x="447" y="87"/>
                      <a:pt x="447" y="87"/>
                    </a:cubicBezTo>
                    <a:cubicBezTo>
                      <a:pt x="438" y="93"/>
                      <a:pt x="438" y="93"/>
                      <a:pt x="438" y="93"/>
                    </a:cubicBezTo>
                    <a:cubicBezTo>
                      <a:pt x="437" y="94"/>
                      <a:pt x="437" y="94"/>
                      <a:pt x="437" y="94"/>
                    </a:cubicBezTo>
                    <a:cubicBezTo>
                      <a:pt x="436" y="94"/>
                      <a:pt x="436" y="94"/>
                      <a:pt x="436" y="94"/>
                    </a:cubicBezTo>
                    <a:cubicBezTo>
                      <a:pt x="415" y="98"/>
                      <a:pt x="415" y="98"/>
                      <a:pt x="415" y="98"/>
                    </a:cubicBezTo>
                    <a:cubicBezTo>
                      <a:pt x="414" y="98"/>
                      <a:pt x="414" y="98"/>
                      <a:pt x="414" y="98"/>
                    </a:cubicBezTo>
                    <a:cubicBezTo>
                      <a:pt x="413" y="97"/>
                      <a:pt x="413" y="97"/>
                      <a:pt x="413" y="97"/>
                    </a:cubicBezTo>
                    <a:cubicBezTo>
                      <a:pt x="399" y="88"/>
                      <a:pt x="399" y="88"/>
                      <a:pt x="399" y="88"/>
                    </a:cubicBezTo>
                    <a:cubicBezTo>
                      <a:pt x="398" y="87"/>
                      <a:pt x="398" y="87"/>
                      <a:pt x="398" y="87"/>
                    </a:cubicBezTo>
                    <a:cubicBezTo>
                      <a:pt x="398" y="86"/>
                      <a:pt x="398" y="86"/>
                      <a:pt x="398" y="86"/>
                    </a:cubicBezTo>
                    <a:cubicBezTo>
                      <a:pt x="398" y="86"/>
                      <a:pt x="398" y="86"/>
                      <a:pt x="398" y="86"/>
                    </a:cubicBezTo>
                    <a:cubicBezTo>
                      <a:pt x="394" y="79"/>
                      <a:pt x="394" y="79"/>
                      <a:pt x="394" y="79"/>
                    </a:cubicBezTo>
                    <a:cubicBezTo>
                      <a:pt x="384" y="90"/>
                      <a:pt x="384" y="90"/>
                      <a:pt x="384" y="90"/>
                    </a:cubicBezTo>
                    <a:cubicBezTo>
                      <a:pt x="376" y="98"/>
                      <a:pt x="371" y="101"/>
                      <a:pt x="367" y="98"/>
                    </a:cubicBezTo>
                    <a:cubicBezTo>
                      <a:pt x="353" y="91"/>
                      <a:pt x="353" y="91"/>
                      <a:pt x="353" y="91"/>
                    </a:cubicBezTo>
                    <a:cubicBezTo>
                      <a:pt x="344" y="90"/>
                      <a:pt x="344" y="90"/>
                      <a:pt x="344" y="90"/>
                    </a:cubicBezTo>
                    <a:cubicBezTo>
                      <a:pt x="342" y="91"/>
                      <a:pt x="342" y="91"/>
                      <a:pt x="342" y="91"/>
                    </a:cubicBezTo>
                    <a:cubicBezTo>
                      <a:pt x="333" y="84"/>
                      <a:pt x="333" y="84"/>
                      <a:pt x="333" y="84"/>
                    </a:cubicBezTo>
                    <a:cubicBezTo>
                      <a:pt x="333" y="83"/>
                      <a:pt x="333" y="83"/>
                      <a:pt x="333" y="83"/>
                    </a:cubicBezTo>
                    <a:cubicBezTo>
                      <a:pt x="331" y="83"/>
                      <a:pt x="331" y="83"/>
                      <a:pt x="331" y="83"/>
                    </a:cubicBezTo>
                    <a:cubicBezTo>
                      <a:pt x="335" y="66"/>
                      <a:pt x="335" y="66"/>
                      <a:pt x="335" y="66"/>
                    </a:cubicBezTo>
                    <a:cubicBezTo>
                      <a:pt x="335" y="61"/>
                      <a:pt x="335" y="61"/>
                      <a:pt x="335" y="61"/>
                    </a:cubicBezTo>
                    <a:cubicBezTo>
                      <a:pt x="330" y="58"/>
                      <a:pt x="330" y="58"/>
                      <a:pt x="330" y="58"/>
                    </a:cubicBezTo>
                    <a:cubicBezTo>
                      <a:pt x="329" y="58"/>
                      <a:pt x="329" y="58"/>
                      <a:pt x="329" y="58"/>
                    </a:cubicBezTo>
                    <a:cubicBezTo>
                      <a:pt x="316" y="44"/>
                      <a:pt x="316" y="44"/>
                      <a:pt x="316" y="44"/>
                    </a:cubicBezTo>
                    <a:cubicBezTo>
                      <a:pt x="317" y="34"/>
                      <a:pt x="317" y="34"/>
                      <a:pt x="317" y="34"/>
                    </a:cubicBezTo>
                    <a:cubicBezTo>
                      <a:pt x="285" y="31"/>
                      <a:pt x="285" y="31"/>
                      <a:pt x="285" y="31"/>
                    </a:cubicBezTo>
                    <a:cubicBezTo>
                      <a:pt x="273" y="24"/>
                      <a:pt x="273" y="24"/>
                      <a:pt x="273" y="24"/>
                    </a:cubicBezTo>
                    <a:cubicBezTo>
                      <a:pt x="270" y="23"/>
                      <a:pt x="268" y="19"/>
                      <a:pt x="266" y="13"/>
                    </a:cubicBezTo>
                    <a:cubicBezTo>
                      <a:pt x="264" y="9"/>
                      <a:pt x="264" y="9"/>
                      <a:pt x="264" y="9"/>
                    </a:cubicBezTo>
                    <a:cubicBezTo>
                      <a:pt x="262" y="0"/>
                      <a:pt x="262" y="0"/>
                      <a:pt x="262" y="0"/>
                    </a:cubicBezTo>
                    <a:cubicBezTo>
                      <a:pt x="257" y="0"/>
                      <a:pt x="257" y="0"/>
                      <a:pt x="257" y="0"/>
                    </a:cubicBezTo>
                    <a:cubicBezTo>
                      <a:pt x="248" y="8"/>
                      <a:pt x="248" y="8"/>
                      <a:pt x="248" y="8"/>
                    </a:cubicBezTo>
                    <a:cubicBezTo>
                      <a:pt x="236" y="22"/>
                      <a:pt x="236" y="22"/>
                      <a:pt x="236" y="22"/>
                    </a:cubicBezTo>
                    <a:cubicBezTo>
                      <a:pt x="239" y="32"/>
                      <a:pt x="239" y="32"/>
                      <a:pt x="239" y="32"/>
                    </a:cubicBezTo>
                    <a:cubicBezTo>
                      <a:pt x="242" y="46"/>
                      <a:pt x="242" y="46"/>
                      <a:pt x="242" y="46"/>
                    </a:cubicBezTo>
                    <a:cubicBezTo>
                      <a:pt x="242" y="46"/>
                      <a:pt x="242" y="46"/>
                      <a:pt x="242" y="46"/>
                    </a:cubicBezTo>
                    <a:cubicBezTo>
                      <a:pt x="243" y="46"/>
                      <a:pt x="243" y="46"/>
                      <a:pt x="243" y="46"/>
                    </a:cubicBezTo>
                    <a:cubicBezTo>
                      <a:pt x="242" y="47"/>
                      <a:pt x="242" y="47"/>
                      <a:pt x="242" y="47"/>
                    </a:cubicBezTo>
                    <a:cubicBezTo>
                      <a:pt x="242" y="47"/>
                      <a:pt x="242" y="47"/>
                      <a:pt x="242" y="47"/>
                    </a:cubicBezTo>
                    <a:cubicBezTo>
                      <a:pt x="241" y="51"/>
                      <a:pt x="237" y="53"/>
                      <a:pt x="232" y="53"/>
                    </a:cubicBezTo>
                    <a:cubicBezTo>
                      <a:pt x="220" y="53"/>
                      <a:pt x="220" y="53"/>
                      <a:pt x="220" y="53"/>
                    </a:cubicBezTo>
                    <a:cubicBezTo>
                      <a:pt x="212" y="49"/>
                      <a:pt x="212" y="49"/>
                      <a:pt x="212" y="49"/>
                    </a:cubicBezTo>
                    <a:cubicBezTo>
                      <a:pt x="203" y="53"/>
                      <a:pt x="203" y="53"/>
                      <a:pt x="203" y="53"/>
                    </a:cubicBezTo>
                    <a:cubicBezTo>
                      <a:pt x="201" y="54"/>
                      <a:pt x="201" y="54"/>
                      <a:pt x="201" y="54"/>
                    </a:cubicBezTo>
                    <a:cubicBezTo>
                      <a:pt x="200" y="53"/>
                      <a:pt x="200" y="53"/>
                      <a:pt x="200" y="53"/>
                    </a:cubicBezTo>
                    <a:cubicBezTo>
                      <a:pt x="199" y="61"/>
                      <a:pt x="199" y="61"/>
                      <a:pt x="199" y="61"/>
                    </a:cubicBezTo>
                    <a:cubicBezTo>
                      <a:pt x="198" y="63"/>
                      <a:pt x="198" y="63"/>
                      <a:pt x="198" y="63"/>
                    </a:cubicBezTo>
                    <a:cubicBezTo>
                      <a:pt x="198" y="64"/>
                      <a:pt x="198" y="64"/>
                      <a:pt x="198" y="64"/>
                    </a:cubicBezTo>
                    <a:cubicBezTo>
                      <a:pt x="197" y="64"/>
                      <a:pt x="197" y="64"/>
                      <a:pt x="197" y="64"/>
                    </a:cubicBezTo>
                    <a:cubicBezTo>
                      <a:pt x="181" y="60"/>
                      <a:pt x="181" y="60"/>
                      <a:pt x="181" y="60"/>
                    </a:cubicBezTo>
                    <a:cubicBezTo>
                      <a:pt x="181" y="64"/>
                      <a:pt x="182" y="68"/>
                      <a:pt x="184" y="72"/>
                    </a:cubicBezTo>
                    <a:cubicBezTo>
                      <a:pt x="186" y="77"/>
                      <a:pt x="187" y="80"/>
                      <a:pt x="185" y="83"/>
                    </a:cubicBezTo>
                    <a:cubicBezTo>
                      <a:pt x="183" y="88"/>
                      <a:pt x="183" y="88"/>
                      <a:pt x="183" y="88"/>
                    </a:cubicBezTo>
                    <a:cubicBezTo>
                      <a:pt x="181" y="90"/>
                      <a:pt x="176" y="91"/>
                      <a:pt x="168" y="90"/>
                    </a:cubicBezTo>
                    <a:cubicBezTo>
                      <a:pt x="158" y="90"/>
                      <a:pt x="158" y="90"/>
                      <a:pt x="158" y="90"/>
                    </a:cubicBezTo>
                    <a:cubicBezTo>
                      <a:pt x="157" y="107"/>
                      <a:pt x="157" y="107"/>
                      <a:pt x="157" y="107"/>
                    </a:cubicBezTo>
                    <a:cubicBezTo>
                      <a:pt x="144" y="102"/>
                      <a:pt x="144" y="102"/>
                      <a:pt x="144" y="102"/>
                    </a:cubicBezTo>
                    <a:cubicBezTo>
                      <a:pt x="143" y="102"/>
                      <a:pt x="143" y="102"/>
                      <a:pt x="143" y="102"/>
                    </a:cubicBezTo>
                    <a:cubicBezTo>
                      <a:pt x="143" y="101"/>
                      <a:pt x="143" y="101"/>
                      <a:pt x="143" y="101"/>
                    </a:cubicBezTo>
                    <a:cubicBezTo>
                      <a:pt x="136" y="89"/>
                      <a:pt x="136" y="89"/>
                      <a:pt x="136" y="89"/>
                    </a:cubicBezTo>
                    <a:cubicBezTo>
                      <a:pt x="121" y="84"/>
                      <a:pt x="121" y="84"/>
                      <a:pt x="121" y="84"/>
                    </a:cubicBezTo>
                    <a:cubicBezTo>
                      <a:pt x="118" y="76"/>
                      <a:pt x="118" y="76"/>
                      <a:pt x="118" y="76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12" y="80"/>
                      <a:pt x="112" y="80"/>
                      <a:pt x="112" y="80"/>
                    </a:cubicBezTo>
                    <a:cubicBezTo>
                      <a:pt x="103" y="82"/>
                      <a:pt x="103" y="82"/>
                      <a:pt x="103" y="82"/>
                    </a:cubicBezTo>
                    <a:cubicBezTo>
                      <a:pt x="100" y="82"/>
                      <a:pt x="100" y="82"/>
                      <a:pt x="100" y="82"/>
                    </a:cubicBezTo>
                    <a:cubicBezTo>
                      <a:pt x="95" y="71"/>
                      <a:pt x="95" y="71"/>
                      <a:pt x="95" y="71"/>
                    </a:cubicBezTo>
                    <a:cubicBezTo>
                      <a:pt x="90" y="64"/>
                      <a:pt x="90" y="64"/>
                      <a:pt x="90" y="64"/>
                    </a:cubicBezTo>
                    <a:cubicBezTo>
                      <a:pt x="90" y="64"/>
                      <a:pt x="90" y="64"/>
                      <a:pt x="90" y="64"/>
                    </a:cubicBezTo>
                    <a:cubicBezTo>
                      <a:pt x="85" y="58"/>
                      <a:pt x="82" y="52"/>
                      <a:pt x="81" y="49"/>
                    </a:cubicBezTo>
                    <a:cubicBezTo>
                      <a:pt x="81" y="49"/>
                      <a:pt x="80" y="47"/>
                      <a:pt x="77" y="47"/>
                    </a:cubicBezTo>
                    <a:cubicBezTo>
                      <a:pt x="75" y="46"/>
                      <a:pt x="75" y="46"/>
                      <a:pt x="75" y="46"/>
                    </a:cubicBezTo>
                    <a:cubicBezTo>
                      <a:pt x="70" y="44"/>
                      <a:pt x="67" y="41"/>
                      <a:pt x="65" y="35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59" y="9"/>
                      <a:pt x="59" y="9"/>
                      <a:pt x="59" y="9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0" y="11"/>
                      <a:pt x="50" y="11"/>
                      <a:pt x="50" y="1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6" name="Freeform 2964"/>
              <p:cNvSpPr>
                <a:spLocks/>
              </p:cNvSpPr>
              <p:nvPr/>
            </p:nvSpPr>
            <p:spPr bwMode="auto">
              <a:xfrm>
                <a:off x="1056767" y="3461521"/>
                <a:ext cx="2022902" cy="1181294"/>
              </a:xfrm>
              <a:custGeom>
                <a:avLst/>
                <a:gdLst>
                  <a:gd name="T0" fmla="*/ 101 w 955"/>
                  <a:gd name="T1" fmla="*/ 24 h 579"/>
                  <a:gd name="T2" fmla="*/ 86 w 955"/>
                  <a:gd name="T3" fmla="*/ 47 h 579"/>
                  <a:gd name="T4" fmla="*/ 49 w 955"/>
                  <a:gd name="T5" fmla="*/ 52 h 579"/>
                  <a:gd name="T6" fmla="*/ 49 w 955"/>
                  <a:gd name="T7" fmla="*/ 126 h 579"/>
                  <a:gd name="T8" fmla="*/ 11 w 955"/>
                  <a:gd name="T9" fmla="*/ 138 h 579"/>
                  <a:gd name="T10" fmla="*/ 13 w 955"/>
                  <a:gd name="T11" fmla="*/ 180 h 579"/>
                  <a:gd name="T12" fmla="*/ 46 w 955"/>
                  <a:gd name="T13" fmla="*/ 249 h 579"/>
                  <a:gd name="T14" fmla="*/ 83 w 955"/>
                  <a:gd name="T15" fmla="*/ 290 h 579"/>
                  <a:gd name="T16" fmla="*/ 117 w 955"/>
                  <a:gd name="T17" fmla="*/ 291 h 579"/>
                  <a:gd name="T18" fmla="*/ 140 w 955"/>
                  <a:gd name="T19" fmla="*/ 298 h 579"/>
                  <a:gd name="T20" fmla="*/ 179 w 955"/>
                  <a:gd name="T21" fmla="*/ 348 h 579"/>
                  <a:gd name="T22" fmla="*/ 221 w 955"/>
                  <a:gd name="T23" fmla="*/ 378 h 579"/>
                  <a:gd name="T24" fmla="*/ 224 w 955"/>
                  <a:gd name="T25" fmla="*/ 381 h 579"/>
                  <a:gd name="T26" fmla="*/ 276 w 955"/>
                  <a:gd name="T27" fmla="*/ 443 h 579"/>
                  <a:gd name="T28" fmla="*/ 309 w 955"/>
                  <a:gd name="T29" fmla="*/ 456 h 579"/>
                  <a:gd name="T30" fmla="*/ 349 w 955"/>
                  <a:gd name="T31" fmla="*/ 472 h 579"/>
                  <a:gd name="T32" fmla="*/ 399 w 955"/>
                  <a:gd name="T33" fmla="*/ 490 h 579"/>
                  <a:gd name="T34" fmla="*/ 442 w 955"/>
                  <a:gd name="T35" fmla="*/ 513 h 579"/>
                  <a:gd name="T36" fmla="*/ 456 w 955"/>
                  <a:gd name="T37" fmla="*/ 533 h 579"/>
                  <a:gd name="T38" fmla="*/ 587 w 955"/>
                  <a:gd name="T39" fmla="*/ 514 h 579"/>
                  <a:gd name="T40" fmla="*/ 603 w 955"/>
                  <a:gd name="T41" fmla="*/ 536 h 579"/>
                  <a:gd name="T42" fmla="*/ 687 w 955"/>
                  <a:gd name="T43" fmla="*/ 567 h 579"/>
                  <a:gd name="T44" fmla="*/ 777 w 955"/>
                  <a:gd name="T45" fmla="*/ 515 h 579"/>
                  <a:gd name="T46" fmla="*/ 845 w 955"/>
                  <a:gd name="T47" fmla="*/ 536 h 579"/>
                  <a:gd name="T48" fmla="*/ 865 w 955"/>
                  <a:gd name="T49" fmla="*/ 545 h 579"/>
                  <a:gd name="T50" fmla="*/ 865 w 955"/>
                  <a:gd name="T51" fmla="*/ 542 h 579"/>
                  <a:gd name="T52" fmla="*/ 904 w 955"/>
                  <a:gd name="T53" fmla="*/ 527 h 579"/>
                  <a:gd name="T54" fmla="*/ 925 w 955"/>
                  <a:gd name="T55" fmla="*/ 514 h 579"/>
                  <a:gd name="T56" fmla="*/ 933 w 955"/>
                  <a:gd name="T57" fmla="*/ 488 h 579"/>
                  <a:gd name="T58" fmla="*/ 949 w 955"/>
                  <a:gd name="T59" fmla="*/ 408 h 579"/>
                  <a:gd name="T60" fmla="*/ 936 w 955"/>
                  <a:gd name="T61" fmla="*/ 375 h 579"/>
                  <a:gd name="T62" fmla="*/ 913 w 955"/>
                  <a:gd name="T63" fmla="*/ 314 h 579"/>
                  <a:gd name="T64" fmla="*/ 910 w 955"/>
                  <a:gd name="T65" fmla="*/ 297 h 579"/>
                  <a:gd name="T66" fmla="*/ 883 w 955"/>
                  <a:gd name="T67" fmla="*/ 277 h 579"/>
                  <a:gd name="T68" fmla="*/ 876 w 955"/>
                  <a:gd name="T69" fmla="*/ 303 h 579"/>
                  <a:gd name="T70" fmla="*/ 846 w 955"/>
                  <a:gd name="T71" fmla="*/ 307 h 579"/>
                  <a:gd name="T72" fmla="*/ 816 w 955"/>
                  <a:gd name="T73" fmla="*/ 329 h 579"/>
                  <a:gd name="T74" fmla="*/ 787 w 955"/>
                  <a:gd name="T75" fmla="*/ 292 h 579"/>
                  <a:gd name="T76" fmla="*/ 768 w 955"/>
                  <a:gd name="T77" fmla="*/ 272 h 579"/>
                  <a:gd name="T78" fmla="*/ 740 w 955"/>
                  <a:gd name="T79" fmla="*/ 266 h 579"/>
                  <a:gd name="T80" fmla="*/ 654 w 955"/>
                  <a:gd name="T81" fmla="*/ 246 h 579"/>
                  <a:gd name="T82" fmla="*/ 612 w 955"/>
                  <a:gd name="T83" fmla="*/ 226 h 579"/>
                  <a:gd name="T84" fmla="*/ 599 w 955"/>
                  <a:gd name="T85" fmla="*/ 206 h 579"/>
                  <a:gd name="T86" fmla="*/ 583 w 955"/>
                  <a:gd name="T87" fmla="*/ 208 h 579"/>
                  <a:gd name="T88" fmla="*/ 539 w 955"/>
                  <a:gd name="T89" fmla="*/ 180 h 579"/>
                  <a:gd name="T90" fmla="*/ 527 w 955"/>
                  <a:gd name="T91" fmla="*/ 147 h 579"/>
                  <a:gd name="T92" fmla="*/ 538 w 955"/>
                  <a:gd name="T93" fmla="*/ 97 h 579"/>
                  <a:gd name="T94" fmla="*/ 542 w 955"/>
                  <a:gd name="T95" fmla="*/ 59 h 579"/>
                  <a:gd name="T96" fmla="*/ 542 w 955"/>
                  <a:gd name="T97" fmla="*/ 32 h 579"/>
                  <a:gd name="T98" fmla="*/ 538 w 955"/>
                  <a:gd name="T99" fmla="*/ 29 h 579"/>
                  <a:gd name="T100" fmla="*/ 517 w 955"/>
                  <a:gd name="T101" fmla="*/ 15 h 579"/>
                  <a:gd name="T102" fmla="*/ 453 w 955"/>
                  <a:gd name="T103" fmla="*/ 7 h 579"/>
                  <a:gd name="T104" fmla="*/ 394 w 955"/>
                  <a:gd name="T105" fmla="*/ 17 h 579"/>
                  <a:gd name="T106" fmla="*/ 358 w 955"/>
                  <a:gd name="T107" fmla="*/ 29 h 579"/>
                  <a:gd name="T108" fmla="*/ 334 w 955"/>
                  <a:gd name="T109" fmla="*/ 26 h 579"/>
                  <a:gd name="T110" fmla="*/ 285 w 955"/>
                  <a:gd name="T111" fmla="*/ 32 h 579"/>
                  <a:gd name="T112" fmla="*/ 244 w 955"/>
                  <a:gd name="T113" fmla="*/ 15 h 579"/>
                  <a:gd name="T114" fmla="*/ 231 w 955"/>
                  <a:gd name="T115" fmla="*/ 0 h 579"/>
                  <a:gd name="T116" fmla="*/ 205 w 955"/>
                  <a:gd name="T117" fmla="*/ 14 h 579"/>
                  <a:gd name="T118" fmla="*/ 141 w 955"/>
                  <a:gd name="T119" fmla="*/ 8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55" h="579">
                    <a:moveTo>
                      <a:pt x="117" y="2"/>
                    </a:moveTo>
                    <a:cubicBezTo>
                      <a:pt x="117" y="2"/>
                      <a:pt x="117" y="2"/>
                      <a:pt x="117" y="2"/>
                    </a:cubicBezTo>
                    <a:cubicBezTo>
                      <a:pt x="115" y="8"/>
                      <a:pt x="111" y="11"/>
                      <a:pt x="106" y="16"/>
                    </a:cubicBezTo>
                    <a:cubicBezTo>
                      <a:pt x="102" y="17"/>
                      <a:pt x="101" y="20"/>
                      <a:pt x="101" y="24"/>
                    </a:cubicBezTo>
                    <a:cubicBezTo>
                      <a:pt x="101" y="26"/>
                      <a:pt x="101" y="26"/>
                      <a:pt x="101" y="26"/>
                    </a:cubicBezTo>
                    <a:cubicBezTo>
                      <a:pt x="101" y="29"/>
                      <a:pt x="99" y="34"/>
                      <a:pt x="94" y="41"/>
                    </a:cubicBezTo>
                    <a:cubicBezTo>
                      <a:pt x="94" y="44"/>
                      <a:pt x="94" y="44"/>
                      <a:pt x="94" y="44"/>
                    </a:cubicBezTo>
                    <a:cubicBezTo>
                      <a:pt x="93" y="46"/>
                      <a:pt x="90" y="47"/>
                      <a:pt x="86" y="47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51" y="43"/>
                      <a:pt x="51" y="43"/>
                      <a:pt x="51" y="43"/>
                    </a:cubicBezTo>
                    <a:cubicBezTo>
                      <a:pt x="49" y="51"/>
                      <a:pt x="49" y="51"/>
                      <a:pt x="49" y="51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3"/>
                      <a:pt x="48" y="53"/>
                      <a:pt x="48" y="53"/>
                    </a:cubicBezTo>
                    <a:cubicBezTo>
                      <a:pt x="39" y="65"/>
                      <a:pt x="33" y="74"/>
                      <a:pt x="32" y="80"/>
                    </a:cubicBezTo>
                    <a:cubicBezTo>
                      <a:pt x="32" y="83"/>
                      <a:pt x="36" y="94"/>
                      <a:pt x="43" y="113"/>
                    </a:cubicBezTo>
                    <a:cubicBezTo>
                      <a:pt x="49" y="126"/>
                      <a:pt x="49" y="126"/>
                      <a:pt x="49" y="126"/>
                    </a:cubicBezTo>
                    <a:cubicBezTo>
                      <a:pt x="51" y="132"/>
                      <a:pt x="49" y="139"/>
                      <a:pt x="44" y="147"/>
                    </a:cubicBezTo>
                    <a:cubicBezTo>
                      <a:pt x="33" y="158"/>
                      <a:pt x="33" y="158"/>
                      <a:pt x="33" y="158"/>
                    </a:cubicBezTo>
                    <a:cubicBezTo>
                      <a:pt x="15" y="158"/>
                      <a:pt x="15" y="158"/>
                      <a:pt x="15" y="158"/>
                    </a:cubicBezTo>
                    <a:cubicBezTo>
                      <a:pt x="11" y="138"/>
                      <a:pt x="11" y="138"/>
                      <a:pt x="11" y="138"/>
                    </a:cubicBezTo>
                    <a:cubicBezTo>
                      <a:pt x="6" y="163"/>
                      <a:pt x="6" y="163"/>
                      <a:pt x="6" y="163"/>
                    </a:cubicBezTo>
                    <a:cubicBezTo>
                      <a:pt x="14" y="175"/>
                      <a:pt x="14" y="175"/>
                      <a:pt x="14" y="175"/>
                    </a:cubicBezTo>
                    <a:cubicBezTo>
                      <a:pt x="15" y="177"/>
                      <a:pt x="15" y="178"/>
                      <a:pt x="14" y="179"/>
                    </a:cubicBezTo>
                    <a:cubicBezTo>
                      <a:pt x="13" y="180"/>
                      <a:pt x="13" y="180"/>
                      <a:pt x="13" y="180"/>
                    </a:cubicBezTo>
                    <a:cubicBezTo>
                      <a:pt x="11" y="182"/>
                      <a:pt x="7" y="188"/>
                      <a:pt x="3" y="198"/>
                    </a:cubicBezTo>
                    <a:cubicBezTo>
                      <a:pt x="0" y="207"/>
                      <a:pt x="2" y="216"/>
                      <a:pt x="9" y="226"/>
                    </a:cubicBezTo>
                    <a:cubicBezTo>
                      <a:pt x="23" y="226"/>
                      <a:pt x="23" y="226"/>
                      <a:pt x="23" y="226"/>
                    </a:cubicBezTo>
                    <a:cubicBezTo>
                      <a:pt x="28" y="227"/>
                      <a:pt x="36" y="235"/>
                      <a:pt x="46" y="249"/>
                    </a:cubicBezTo>
                    <a:cubicBezTo>
                      <a:pt x="46" y="250"/>
                      <a:pt x="46" y="250"/>
                      <a:pt x="46" y="250"/>
                    </a:cubicBezTo>
                    <a:cubicBezTo>
                      <a:pt x="46" y="255"/>
                      <a:pt x="48" y="258"/>
                      <a:pt x="51" y="260"/>
                    </a:cubicBezTo>
                    <a:cubicBezTo>
                      <a:pt x="83" y="290"/>
                      <a:pt x="83" y="290"/>
                      <a:pt x="83" y="290"/>
                    </a:cubicBezTo>
                    <a:cubicBezTo>
                      <a:pt x="83" y="290"/>
                      <a:pt x="83" y="290"/>
                      <a:pt x="83" y="290"/>
                    </a:cubicBezTo>
                    <a:cubicBezTo>
                      <a:pt x="98" y="309"/>
                      <a:pt x="98" y="309"/>
                      <a:pt x="98" y="309"/>
                    </a:cubicBezTo>
                    <a:cubicBezTo>
                      <a:pt x="107" y="309"/>
                      <a:pt x="107" y="309"/>
                      <a:pt x="107" y="309"/>
                    </a:cubicBezTo>
                    <a:cubicBezTo>
                      <a:pt x="116" y="292"/>
                      <a:pt x="116" y="292"/>
                      <a:pt x="116" y="292"/>
                    </a:cubicBezTo>
                    <a:cubicBezTo>
                      <a:pt x="117" y="291"/>
                      <a:pt x="117" y="291"/>
                      <a:pt x="117" y="291"/>
                    </a:cubicBezTo>
                    <a:cubicBezTo>
                      <a:pt x="117" y="290"/>
                      <a:pt x="117" y="290"/>
                      <a:pt x="117" y="290"/>
                    </a:cubicBezTo>
                    <a:cubicBezTo>
                      <a:pt x="140" y="296"/>
                      <a:pt x="140" y="296"/>
                      <a:pt x="140" y="296"/>
                    </a:cubicBezTo>
                    <a:cubicBezTo>
                      <a:pt x="140" y="297"/>
                      <a:pt x="140" y="297"/>
                      <a:pt x="140" y="297"/>
                    </a:cubicBezTo>
                    <a:cubicBezTo>
                      <a:pt x="140" y="298"/>
                      <a:pt x="140" y="298"/>
                      <a:pt x="140" y="298"/>
                    </a:cubicBezTo>
                    <a:cubicBezTo>
                      <a:pt x="143" y="313"/>
                      <a:pt x="143" y="313"/>
                      <a:pt x="143" y="313"/>
                    </a:cubicBezTo>
                    <a:cubicBezTo>
                      <a:pt x="170" y="344"/>
                      <a:pt x="170" y="344"/>
                      <a:pt x="170" y="344"/>
                    </a:cubicBezTo>
                    <a:cubicBezTo>
                      <a:pt x="179" y="348"/>
                      <a:pt x="179" y="348"/>
                      <a:pt x="179" y="348"/>
                    </a:cubicBezTo>
                    <a:cubicBezTo>
                      <a:pt x="179" y="348"/>
                      <a:pt x="179" y="348"/>
                      <a:pt x="179" y="348"/>
                    </a:cubicBezTo>
                    <a:cubicBezTo>
                      <a:pt x="184" y="351"/>
                      <a:pt x="184" y="351"/>
                      <a:pt x="184" y="351"/>
                    </a:cubicBezTo>
                    <a:cubicBezTo>
                      <a:pt x="184" y="351"/>
                      <a:pt x="184" y="351"/>
                      <a:pt x="184" y="351"/>
                    </a:cubicBezTo>
                    <a:cubicBezTo>
                      <a:pt x="204" y="381"/>
                      <a:pt x="204" y="381"/>
                      <a:pt x="204" y="381"/>
                    </a:cubicBezTo>
                    <a:cubicBezTo>
                      <a:pt x="221" y="378"/>
                      <a:pt x="221" y="378"/>
                      <a:pt x="221" y="378"/>
                    </a:cubicBezTo>
                    <a:cubicBezTo>
                      <a:pt x="222" y="378"/>
                      <a:pt x="222" y="378"/>
                      <a:pt x="222" y="378"/>
                    </a:cubicBezTo>
                    <a:cubicBezTo>
                      <a:pt x="222" y="378"/>
                      <a:pt x="222" y="378"/>
                      <a:pt x="222" y="378"/>
                    </a:cubicBezTo>
                    <a:cubicBezTo>
                      <a:pt x="224" y="380"/>
                      <a:pt x="224" y="380"/>
                      <a:pt x="224" y="380"/>
                    </a:cubicBezTo>
                    <a:cubicBezTo>
                      <a:pt x="224" y="381"/>
                      <a:pt x="224" y="381"/>
                      <a:pt x="224" y="381"/>
                    </a:cubicBezTo>
                    <a:cubicBezTo>
                      <a:pt x="238" y="410"/>
                      <a:pt x="238" y="410"/>
                      <a:pt x="238" y="410"/>
                    </a:cubicBezTo>
                    <a:cubicBezTo>
                      <a:pt x="255" y="420"/>
                      <a:pt x="255" y="420"/>
                      <a:pt x="255" y="420"/>
                    </a:cubicBezTo>
                    <a:cubicBezTo>
                      <a:pt x="269" y="424"/>
                      <a:pt x="269" y="424"/>
                      <a:pt x="269" y="424"/>
                    </a:cubicBezTo>
                    <a:cubicBezTo>
                      <a:pt x="276" y="443"/>
                      <a:pt x="276" y="443"/>
                      <a:pt x="276" y="443"/>
                    </a:cubicBezTo>
                    <a:cubicBezTo>
                      <a:pt x="286" y="443"/>
                      <a:pt x="286" y="443"/>
                      <a:pt x="286" y="443"/>
                    </a:cubicBezTo>
                    <a:cubicBezTo>
                      <a:pt x="287" y="443"/>
                      <a:pt x="287" y="443"/>
                      <a:pt x="287" y="443"/>
                    </a:cubicBezTo>
                    <a:cubicBezTo>
                      <a:pt x="309" y="456"/>
                      <a:pt x="309" y="456"/>
                      <a:pt x="309" y="456"/>
                    </a:cubicBezTo>
                    <a:cubicBezTo>
                      <a:pt x="309" y="456"/>
                      <a:pt x="309" y="456"/>
                      <a:pt x="309" y="456"/>
                    </a:cubicBezTo>
                    <a:cubicBezTo>
                      <a:pt x="309" y="457"/>
                      <a:pt x="309" y="457"/>
                      <a:pt x="309" y="457"/>
                    </a:cubicBezTo>
                    <a:cubicBezTo>
                      <a:pt x="325" y="476"/>
                      <a:pt x="325" y="476"/>
                      <a:pt x="325" y="476"/>
                    </a:cubicBezTo>
                    <a:cubicBezTo>
                      <a:pt x="348" y="472"/>
                      <a:pt x="348" y="472"/>
                      <a:pt x="348" y="472"/>
                    </a:cubicBezTo>
                    <a:cubicBezTo>
                      <a:pt x="349" y="472"/>
                      <a:pt x="349" y="472"/>
                      <a:pt x="349" y="472"/>
                    </a:cubicBezTo>
                    <a:cubicBezTo>
                      <a:pt x="358" y="476"/>
                      <a:pt x="358" y="476"/>
                      <a:pt x="358" y="476"/>
                    </a:cubicBezTo>
                    <a:cubicBezTo>
                      <a:pt x="358" y="476"/>
                      <a:pt x="358" y="476"/>
                      <a:pt x="358" y="476"/>
                    </a:cubicBezTo>
                    <a:cubicBezTo>
                      <a:pt x="373" y="488"/>
                      <a:pt x="373" y="488"/>
                      <a:pt x="373" y="488"/>
                    </a:cubicBezTo>
                    <a:cubicBezTo>
                      <a:pt x="399" y="490"/>
                      <a:pt x="399" y="490"/>
                      <a:pt x="399" y="490"/>
                    </a:cubicBezTo>
                    <a:cubicBezTo>
                      <a:pt x="415" y="488"/>
                      <a:pt x="415" y="488"/>
                      <a:pt x="415" y="488"/>
                    </a:cubicBezTo>
                    <a:cubicBezTo>
                      <a:pt x="436" y="484"/>
                      <a:pt x="450" y="486"/>
                      <a:pt x="454" y="491"/>
                    </a:cubicBezTo>
                    <a:cubicBezTo>
                      <a:pt x="457" y="496"/>
                      <a:pt x="456" y="501"/>
                      <a:pt x="448" y="507"/>
                    </a:cubicBezTo>
                    <a:cubicBezTo>
                      <a:pt x="442" y="513"/>
                      <a:pt x="442" y="513"/>
                      <a:pt x="442" y="513"/>
                    </a:cubicBezTo>
                    <a:cubicBezTo>
                      <a:pt x="440" y="516"/>
                      <a:pt x="443" y="521"/>
                      <a:pt x="451" y="528"/>
                    </a:cubicBezTo>
                    <a:cubicBezTo>
                      <a:pt x="451" y="530"/>
                      <a:pt x="451" y="530"/>
                      <a:pt x="451" y="530"/>
                    </a:cubicBezTo>
                    <a:cubicBezTo>
                      <a:pt x="451" y="530"/>
                      <a:pt x="451" y="530"/>
                      <a:pt x="451" y="530"/>
                    </a:cubicBezTo>
                    <a:cubicBezTo>
                      <a:pt x="456" y="533"/>
                      <a:pt x="456" y="533"/>
                      <a:pt x="456" y="533"/>
                    </a:cubicBezTo>
                    <a:cubicBezTo>
                      <a:pt x="457" y="531"/>
                      <a:pt x="457" y="531"/>
                      <a:pt x="457" y="531"/>
                    </a:cubicBezTo>
                    <a:cubicBezTo>
                      <a:pt x="473" y="503"/>
                      <a:pt x="485" y="487"/>
                      <a:pt x="493" y="484"/>
                    </a:cubicBezTo>
                    <a:cubicBezTo>
                      <a:pt x="502" y="481"/>
                      <a:pt x="521" y="489"/>
                      <a:pt x="551" y="507"/>
                    </a:cubicBezTo>
                    <a:cubicBezTo>
                      <a:pt x="587" y="514"/>
                      <a:pt x="587" y="514"/>
                      <a:pt x="587" y="514"/>
                    </a:cubicBezTo>
                    <a:cubicBezTo>
                      <a:pt x="587" y="515"/>
                      <a:pt x="587" y="515"/>
                      <a:pt x="587" y="515"/>
                    </a:cubicBezTo>
                    <a:cubicBezTo>
                      <a:pt x="587" y="516"/>
                      <a:pt x="587" y="516"/>
                      <a:pt x="587" y="516"/>
                    </a:cubicBezTo>
                    <a:cubicBezTo>
                      <a:pt x="585" y="533"/>
                      <a:pt x="585" y="533"/>
                      <a:pt x="585" y="533"/>
                    </a:cubicBezTo>
                    <a:cubicBezTo>
                      <a:pt x="603" y="536"/>
                      <a:pt x="603" y="536"/>
                      <a:pt x="603" y="536"/>
                    </a:cubicBezTo>
                    <a:cubicBezTo>
                      <a:pt x="602" y="559"/>
                      <a:pt x="602" y="559"/>
                      <a:pt x="602" y="559"/>
                    </a:cubicBezTo>
                    <a:cubicBezTo>
                      <a:pt x="608" y="569"/>
                      <a:pt x="612" y="575"/>
                      <a:pt x="615" y="577"/>
                    </a:cubicBezTo>
                    <a:cubicBezTo>
                      <a:pt x="618" y="579"/>
                      <a:pt x="636" y="579"/>
                      <a:pt x="669" y="577"/>
                    </a:cubicBezTo>
                    <a:cubicBezTo>
                      <a:pt x="687" y="567"/>
                      <a:pt x="687" y="567"/>
                      <a:pt x="687" y="567"/>
                    </a:cubicBezTo>
                    <a:cubicBezTo>
                      <a:pt x="706" y="542"/>
                      <a:pt x="706" y="542"/>
                      <a:pt x="706" y="542"/>
                    </a:cubicBezTo>
                    <a:cubicBezTo>
                      <a:pt x="727" y="541"/>
                      <a:pt x="727" y="541"/>
                      <a:pt x="727" y="541"/>
                    </a:cubicBezTo>
                    <a:cubicBezTo>
                      <a:pt x="737" y="538"/>
                      <a:pt x="737" y="538"/>
                      <a:pt x="737" y="538"/>
                    </a:cubicBezTo>
                    <a:cubicBezTo>
                      <a:pt x="777" y="515"/>
                      <a:pt x="777" y="515"/>
                      <a:pt x="777" y="515"/>
                    </a:cubicBezTo>
                    <a:cubicBezTo>
                      <a:pt x="778" y="515"/>
                      <a:pt x="778" y="515"/>
                      <a:pt x="778" y="515"/>
                    </a:cubicBezTo>
                    <a:cubicBezTo>
                      <a:pt x="779" y="514"/>
                      <a:pt x="779" y="514"/>
                      <a:pt x="779" y="514"/>
                    </a:cubicBezTo>
                    <a:cubicBezTo>
                      <a:pt x="802" y="512"/>
                      <a:pt x="815" y="511"/>
                      <a:pt x="819" y="514"/>
                    </a:cubicBezTo>
                    <a:cubicBezTo>
                      <a:pt x="845" y="536"/>
                      <a:pt x="845" y="536"/>
                      <a:pt x="845" y="536"/>
                    </a:cubicBezTo>
                    <a:cubicBezTo>
                      <a:pt x="853" y="539"/>
                      <a:pt x="853" y="539"/>
                      <a:pt x="853" y="539"/>
                    </a:cubicBezTo>
                    <a:cubicBezTo>
                      <a:pt x="854" y="541"/>
                      <a:pt x="854" y="541"/>
                      <a:pt x="854" y="541"/>
                    </a:cubicBezTo>
                    <a:cubicBezTo>
                      <a:pt x="864" y="545"/>
                      <a:pt x="864" y="545"/>
                      <a:pt x="864" y="545"/>
                    </a:cubicBezTo>
                    <a:cubicBezTo>
                      <a:pt x="865" y="545"/>
                      <a:pt x="865" y="545"/>
                      <a:pt x="865" y="545"/>
                    </a:cubicBezTo>
                    <a:cubicBezTo>
                      <a:pt x="865" y="544"/>
                      <a:pt x="865" y="544"/>
                      <a:pt x="865" y="544"/>
                    </a:cubicBezTo>
                    <a:cubicBezTo>
                      <a:pt x="865" y="543"/>
                      <a:pt x="865" y="543"/>
                      <a:pt x="865" y="543"/>
                    </a:cubicBezTo>
                    <a:cubicBezTo>
                      <a:pt x="865" y="542"/>
                      <a:pt x="865" y="542"/>
                      <a:pt x="865" y="542"/>
                    </a:cubicBezTo>
                    <a:cubicBezTo>
                      <a:pt x="865" y="542"/>
                      <a:pt x="865" y="542"/>
                      <a:pt x="865" y="542"/>
                    </a:cubicBezTo>
                    <a:cubicBezTo>
                      <a:pt x="869" y="524"/>
                      <a:pt x="869" y="524"/>
                      <a:pt x="869" y="524"/>
                    </a:cubicBezTo>
                    <a:cubicBezTo>
                      <a:pt x="867" y="518"/>
                      <a:pt x="867" y="514"/>
                      <a:pt x="869" y="510"/>
                    </a:cubicBezTo>
                    <a:cubicBezTo>
                      <a:pt x="870" y="507"/>
                      <a:pt x="873" y="505"/>
                      <a:pt x="878" y="504"/>
                    </a:cubicBezTo>
                    <a:cubicBezTo>
                      <a:pt x="887" y="502"/>
                      <a:pt x="896" y="510"/>
                      <a:pt x="904" y="527"/>
                    </a:cubicBezTo>
                    <a:cubicBezTo>
                      <a:pt x="905" y="528"/>
                      <a:pt x="905" y="528"/>
                      <a:pt x="905" y="528"/>
                    </a:cubicBezTo>
                    <a:cubicBezTo>
                      <a:pt x="906" y="528"/>
                      <a:pt x="906" y="528"/>
                      <a:pt x="906" y="528"/>
                    </a:cubicBezTo>
                    <a:cubicBezTo>
                      <a:pt x="921" y="521"/>
                      <a:pt x="921" y="521"/>
                      <a:pt x="921" y="521"/>
                    </a:cubicBezTo>
                    <a:cubicBezTo>
                      <a:pt x="924" y="521"/>
                      <a:pt x="925" y="518"/>
                      <a:pt x="925" y="514"/>
                    </a:cubicBezTo>
                    <a:cubicBezTo>
                      <a:pt x="922" y="504"/>
                      <a:pt x="922" y="504"/>
                      <a:pt x="922" y="504"/>
                    </a:cubicBezTo>
                    <a:cubicBezTo>
                      <a:pt x="922" y="503"/>
                      <a:pt x="922" y="503"/>
                      <a:pt x="922" y="503"/>
                    </a:cubicBezTo>
                    <a:cubicBezTo>
                      <a:pt x="921" y="498"/>
                      <a:pt x="922" y="494"/>
                      <a:pt x="927" y="492"/>
                    </a:cubicBezTo>
                    <a:cubicBezTo>
                      <a:pt x="933" y="488"/>
                      <a:pt x="933" y="488"/>
                      <a:pt x="933" y="488"/>
                    </a:cubicBezTo>
                    <a:cubicBezTo>
                      <a:pt x="946" y="473"/>
                      <a:pt x="946" y="473"/>
                      <a:pt x="946" y="473"/>
                    </a:cubicBezTo>
                    <a:cubicBezTo>
                      <a:pt x="955" y="453"/>
                      <a:pt x="955" y="453"/>
                      <a:pt x="955" y="453"/>
                    </a:cubicBezTo>
                    <a:cubicBezTo>
                      <a:pt x="947" y="440"/>
                      <a:pt x="945" y="431"/>
                      <a:pt x="947" y="425"/>
                    </a:cubicBezTo>
                    <a:cubicBezTo>
                      <a:pt x="949" y="408"/>
                      <a:pt x="949" y="408"/>
                      <a:pt x="949" y="408"/>
                    </a:cubicBezTo>
                    <a:cubicBezTo>
                      <a:pt x="945" y="401"/>
                      <a:pt x="944" y="396"/>
                      <a:pt x="944" y="392"/>
                    </a:cubicBezTo>
                    <a:cubicBezTo>
                      <a:pt x="944" y="390"/>
                      <a:pt x="941" y="385"/>
                      <a:pt x="936" y="377"/>
                    </a:cubicBezTo>
                    <a:cubicBezTo>
                      <a:pt x="936" y="377"/>
                      <a:pt x="936" y="377"/>
                      <a:pt x="936" y="377"/>
                    </a:cubicBezTo>
                    <a:cubicBezTo>
                      <a:pt x="936" y="375"/>
                      <a:pt x="936" y="375"/>
                      <a:pt x="936" y="375"/>
                    </a:cubicBezTo>
                    <a:cubicBezTo>
                      <a:pt x="934" y="354"/>
                      <a:pt x="934" y="354"/>
                      <a:pt x="934" y="354"/>
                    </a:cubicBezTo>
                    <a:cubicBezTo>
                      <a:pt x="933" y="350"/>
                      <a:pt x="933" y="345"/>
                      <a:pt x="934" y="339"/>
                    </a:cubicBezTo>
                    <a:cubicBezTo>
                      <a:pt x="928" y="335"/>
                      <a:pt x="925" y="331"/>
                      <a:pt x="922" y="326"/>
                    </a:cubicBezTo>
                    <a:cubicBezTo>
                      <a:pt x="913" y="314"/>
                      <a:pt x="913" y="314"/>
                      <a:pt x="913" y="314"/>
                    </a:cubicBezTo>
                    <a:cubicBezTo>
                      <a:pt x="913" y="314"/>
                      <a:pt x="913" y="314"/>
                      <a:pt x="913" y="314"/>
                    </a:cubicBezTo>
                    <a:cubicBezTo>
                      <a:pt x="913" y="312"/>
                      <a:pt x="913" y="312"/>
                      <a:pt x="913" y="312"/>
                    </a:cubicBezTo>
                    <a:cubicBezTo>
                      <a:pt x="913" y="312"/>
                      <a:pt x="913" y="312"/>
                      <a:pt x="913" y="312"/>
                    </a:cubicBezTo>
                    <a:cubicBezTo>
                      <a:pt x="910" y="297"/>
                      <a:pt x="910" y="297"/>
                      <a:pt x="910" y="297"/>
                    </a:cubicBezTo>
                    <a:cubicBezTo>
                      <a:pt x="901" y="289"/>
                      <a:pt x="901" y="289"/>
                      <a:pt x="901" y="289"/>
                    </a:cubicBezTo>
                    <a:cubicBezTo>
                      <a:pt x="901" y="290"/>
                      <a:pt x="901" y="290"/>
                      <a:pt x="901" y="290"/>
                    </a:cubicBezTo>
                    <a:cubicBezTo>
                      <a:pt x="883" y="276"/>
                      <a:pt x="883" y="276"/>
                      <a:pt x="883" y="276"/>
                    </a:cubicBezTo>
                    <a:cubicBezTo>
                      <a:pt x="883" y="277"/>
                      <a:pt x="883" y="277"/>
                      <a:pt x="883" y="277"/>
                    </a:cubicBezTo>
                    <a:cubicBezTo>
                      <a:pt x="885" y="296"/>
                      <a:pt x="885" y="296"/>
                      <a:pt x="885" y="296"/>
                    </a:cubicBezTo>
                    <a:cubicBezTo>
                      <a:pt x="885" y="297"/>
                      <a:pt x="885" y="297"/>
                      <a:pt x="885" y="297"/>
                    </a:cubicBezTo>
                    <a:cubicBezTo>
                      <a:pt x="885" y="298"/>
                      <a:pt x="885" y="298"/>
                      <a:pt x="885" y="298"/>
                    </a:cubicBezTo>
                    <a:cubicBezTo>
                      <a:pt x="876" y="303"/>
                      <a:pt x="876" y="303"/>
                      <a:pt x="876" y="303"/>
                    </a:cubicBezTo>
                    <a:cubicBezTo>
                      <a:pt x="875" y="314"/>
                      <a:pt x="875" y="314"/>
                      <a:pt x="875" y="314"/>
                    </a:cubicBezTo>
                    <a:cubicBezTo>
                      <a:pt x="875" y="316"/>
                      <a:pt x="875" y="316"/>
                      <a:pt x="875" y="316"/>
                    </a:cubicBezTo>
                    <a:cubicBezTo>
                      <a:pt x="854" y="324"/>
                      <a:pt x="854" y="324"/>
                      <a:pt x="854" y="324"/>
                    </a:cubicBezTo>
                    <a:cubicBezTo>
                      <a:pt x="846" y="307"/>
                      <a:pt x="846" y="307"/>
                      <a:pt x="846" y="307"/>
                    </a:cubicBezTo>
                    <a:cubicBezTo>
                      <a:pt x="842" y="306"/>
                      <a:pt x="842" y="306"/>
                      <a:pt x="842" y="306"/>
                    </a:cubicBezTo>
                    <a:cubicBezTo>
                      <a:pt x="836" y="313"/>
                      <a:pt x="836" y="313"/>
                      <a:pt x="836" y="313"/>
                    </a:cubicBezTo>
                    <a:cubicBezTo>
                      <a:pt x="831" y="325"/>
                      <a:pt x="831" y="325"/>
                      <a:pt x="831" y="325"/>
                    </a:cubicBezTo>
                    <a:cubicBezTo>
                      <a:pt x="816" y="329"/>
                      <a:pt x="816" y="329"/>
                      <a:pt x="816" y="329"/>
                    </a:cubicBezTo>
                    <a:cubicBezTo>
                      <a:pt x="808" y="323"/>
                      <a:pt x="808" y="323"/>
                      <a:pt x="808" y="323"/>
                    </a:cubicBezTo>
                    <a:cubicBezTo>
                      <a:pt x="795" y="320"/>
                      <a:pt x="795" y="320"/>
                      <a:pt x="795" y="320"/>
                    </a:cubicBezTo>
                    <a:cubicBezTo>
                      <a:pt x="792" y="303"/>
                      <a:pt x="792" y="303"/>
                      <a:pt x="792" y="303"/>
                    </a:cubicBezTo>
                    <a:cubicBezTo>
                      <a:pt x="787" y="292"/>
                      <a:pt x="787" y="292"/>
                      <a:pt x="787" y="292"/>
                    </a:cubicBezTo>
                    <a:cubicBezTo>
                      <a:pt x="780" y="289"/>
                      <a:pt x="780" y="289"/>
                      <a:pt x="780" y="289"/>
                    </a:cubicBezTo>
                    <a:cubicBezTo>
                      <a:pt x="779" y="288"/>
                      <a:pt x="779" y="288"/>
                      <a:pt x="779" y="288"/>
                    </a:cubicBezTo>
                    <a:cubicBezTo>
                      <a:pt x="774" y="281"/>
                      <a:pt x="774" y="281"/>
                      <a:pt x="774" y="281"/>
                    </a:cubicBezTo>
                    <a:cubicBezTo>
                      <a:pt x="768" y="272"/>
                      <a:pt x="768" y="272"/>
                      <a:pt x="768" y="272"/>
                    </a:cubicBezTo>
                    <a:cubicBezTo>
                      <a:pt x="760" y="261"/>
                      <a:pt x="760" y="261"/>
                      <a:pt x="760" y="261"/>
                    </a:cubicBezTo>
                    <a:cubicBezTo>
                      <a:pt x="752" y="261"/>
                      <a:pt x="752" y="261"/>
                      <a:pt x="752" y="261"/>
                    </a:cubicBezTo>
                    <a:cubicBezTo>
                      <a:pt x="740" y="265"/>
                      <a:pt x="740" y="265"/>
                      <a:pt x="740" y="265"/>
                    </a:cubicBezTo>
                    <a:cubicBezTo>
                      <a:pt x="740" y="266"/>
                      <a:pt x="740" y="266"/>
                      <a:pt x="740" y="266"/>
                    </a:cubicBezTo>
                    <a:cubicBezTo>
                      <a:pt x="709" y="264"/>
                      <a:pt x="709" y="264"/>
                      <a:pt x="709" y="264"/>
                    </a:cubicBezTo>
                    <a:cubicBezTo>
                      <a:pt x="685" y="259"/>
                      <a:pt x="685" y="259"/>
                      <a:pt x="685" y="259"/>
                    </a:cubicBezTo>
                    <a:cubicBezTo>
                      <a:pt x="683" y="258"/>
                      <a:pt x="679" y="256"/>
                      <a:pt x="672" y="252"/>
                    </a:cubicBezTo>
                    <a:cubicBezTo>
                      <a:pt x="654" y="246"/>
                      <a:pt x="654" y="246"/>
                      <a:pt x="654" y="246"/>
                    </a:cubicBezTo>
                    <a:cubicBezTo>
                      <a:pt x="640" y="242"/>
                      <a:pt x="632" y="239"/>
                      <a:pt x="630" y="235"/>
                    </a:cubicBezTo>
                    <a:cubicBezTo>
                      <a:pt x="627" y="233"/>
                      <a:pt x="627" y="233"/>
                      <a:pt x="627" y="233"/>
                    </a:cubicBezTo>
                    <a:cubicBezTo>
                      <a:pt x="623" y="232"/>
                      <a:pt x="623" y="232"/>
                      <a:pt x="623" y="232"/>
                    </a:cubicBezTo>
                    <a:cubicBezTo>
                      <a:pt x="612" y="226"/>
                      <a:pt x="612" y="226"/>
                      <a:pt x="612" y="226"/>
                    </a:cubicBezTo>
                    <a:cubicBezTo>
                      <a:pt x="611" y="226"/>
                      <a:pt x="611" y="226"/>
                      <a:pt x="611" y="226"/>
                    </a:cubicBezTo>
                    <a:cubicBezTo>
                      <a:pt x="609" y="223"/>
                      <a:pt x="607" y="221"/>
                      <a:pt x="606" y="219"/>
                    </a:cubicBezTo>
                    <a:cubicBezTo>
                      <a:pt x="604" y="213"/>
                      <a:pt x="604" y="213"/>
                      <a:pt x="604" y="213"/>
                    </a:cubicBezTo>
                    <a:cubicBezTo>
                      <a:pt x="599" y="206"/>
                      <a:pt x="599" y="206"/>
                      <a:pt x="599" y="206"/>
                    </a:cubicBezTo>
                    <a:cubicBezTo>
                      <a:pt x="591" y="202"/>
                      <a:pt x="591" y="202"/>
                      <a:pt x="591" y="202"/>
                    </a:cubicBezTo>
                    <a:cubicBezTo>
                      <a:pt x="588" y="204"/>
                      <a:pt x="588" y="204"/>
                      <a:pt x="588" y="204"/>
                    </a:cubicBezTo>
                    <a:cubicBezTo>
                      <a:pt x="585" y="207"/>
                      <a:pt x="585" y="207"/>
                      <a:pt x="585" y="207"/>
                    </a:cubicBezTo>
                    <a:cubicBezTo>
                      <a:pt x="583" y="208"/>
                      <a:pt x="583" y="208"/>
                      <a:pt x="583" y="208"/>
                    </a:cubicBezTo>
                    <a:cubicBezTo>
                      <a:pt x="580" y="210"/>
                      <a:pt x="577" y="212"/>
                      <a:pt x="575" y="212"/>
                    </a:cubicBezTo>
                    <a:cubicBezTo>
                      <a:pt x="570" y="213"/>
                      <a:pt x="565" y="211"/>
                      <a:pt x="559" y="205"/>
                    </a:cubicBezTo>
                    <a:cubicBezTo>
                      <a:pt x="548" y="193"/>
                      <a:pt x="548" y="193"/>
                      <a:pt x="548" y="193"/>
                    </a:cubicBezTo>
                    <a:cubicBezTo>
                      <a:pt x="544" y="187"/>
                      <a:pt x="541" y="183"/>
                      <a:pt x="539" y="180"/>
                    </a:cubicBezTo>
                    <a:cubicBezTo>
                      <a:pt x="536" y="175"/>
                      <a:pt x="536" y="175"/>
                      <a:pt x="536" y="175"/>
                    </a:cubicBezTo>
                    <a:cubicBezTo>
                      <a:pt x="532" y="171"/>
                      <a:pt x="529" y="167"/>
                      <a:pt x="527" y="163"/>
                    </a:cubicBezTo>
                    <a:cubicBezTo>
                      <a:pt x="525" y="158"/>
                      <a:pt x="525" y="153"/>
                      <a:pt x="527" y="148"/>
                    </a:cubicBezTo>
                    <a:cubicBezTo>
                      <a:pt x="527" y="147"/>
                      <a:pt x="527" y="147"/>
                      <a:pt x="527" y="147"/>
                    </a:cubicBezTo>
                    <a:cubicBezTo>
                      <a:pt x="534" y="134"/>
                      <a:pt x="534" y="134"/>
                      <a:pt x="534" y="134"/>
                    </a:cubicBezTo>
                    <a:cubicBezTo>
                      <a:pt x="539" y="120"/>
                      <a:pt x="539" y="120"/>
                      <a:pt x="539" y="120"/>
                    </a:cubicBezTo>
                    <a:cubicBezTo>
                      <a:pt x="541" y="111"/>
                      <a:pt x="541" y="111"/>
                      <a:pt x="541" y="111"/>
                    </a:cubicBezTo>
                    <a:cubicBezTo>
                      <a:pt x="538" y="97"/>
                      <a:pt x="538" y="97"/>
                      <a:pt x="538" y="97"/>
                    </a:cubicBezTo>
                    <a:cubicBezTo>
                      <a:pt x="528" y="89"/>
                      <a:pt x="528" y="89"/>
                      <a:pt x="528" y="89"/>
                    </a:cubicBezTo>
                    <a:cubicBezTo>
                      <a:pt x="530" y="77"/>
                      <a:pt x="530" y="77"/>
                      <a:pt x="530" y="77"/>
                    </a:cubicBezTo>
                    <a:cubicBezTo>
                      <a:pt x="530" y="69"/>
                      <a:pt x="533" y="65"/>
                      <a:pt x="539" y="63"/>
                    </a:cubicBezTo>
                    <a:cubicBezTo>
                      <a:pt x="541" y="63"/>
                      <a:pt x="542" y="62"/>
                      <a:pt x="542" y="59"/>
                    </a:cubicBezTo>
                    <a:cubicBezTo>
                      <a:pt x="542" y="59"/>
                      <a:pt x="542" y="59"/>
                      <a:pt x="542" y="59"/>
                    </a:cubicBezTo>
                    <a:cubicBezTo>
                      <a:pt x="542" y="46"/>
                      <a:pt x="542" y="46"/>
                      <a:pt x="542" y="46"/>
                    </a:cubicBezTo>
                    <a:cubicBezTo>
                      <a:pt x="542" y="46"/>
                      <a:pt x="542" y="46"/>
                      <a:pt x="542" y="46"/>
                    </a:cubicBezTo>
                    <a:cubicBezTo>
                      <a:pt x="542" y="32"/>
                      <a:pt x="542" y="32"/>
                      <a:pt x="542" y="32"/>
                    </a:cubicBezTo>
                    <a:cubicBezTo>
                      <a:pt x="541" y="32"/>
                      <a:pt x="541" y="32"/>
                      <a:pt x="541" y="32"/>
                    </a:cubicBezTo>
                    <a:cubicBezTo>
                      <a:pt x="541" y="31"/>
                      <a:pt x="541" y="31"/>
                      <a:pt x="541" y="31"/>
                    </a:cubicBezTo>
                    <a:cubicBezTo>
                      <a:pt x="538" y="30"/>
                      <a:pt x="538" y="30"/>
                      <a:pt x="538" y="30"/>
                    </a:cubicBezTo>
                    <a:cubicBezTo>
                      <a:pt x="538" y="29"/>
                      <a:pt x="538" y="29"/>
                      <a:pt x="538" y="29"/>
                    </a:cubicBezTo>
                    <a:cubicBezTo>
                      <a:pt x="538" y="29"/>
                      <a:pt x="538" y="29"/>
                      <a:pt x="538" y="29"/>
                    </a:cubicBezTo>
                    <a:cubicBezTo>
                      <a:pt x="527" y="22"/>
                      <a:pt x="527" y="22"/>
                      <a:pt x="527" y="22"/>
                    </a:cubicBezTo>
                    <a:cubicBezTo>
                      <a:pt x="526" y="22"/>
                      <a:pt x="526" y="22"/>
                      <a:pt x="526" y="22"/>
                    </a:cubicBezTo>
                    <a:cubicBezTo>
                      <a:pt x="517" y="15"/>
                      <a:pt x="517" y="15"/>
                      <a:pt x="517" y="15"/>
                    </a:cubicBezTo>
                    <a:cubicBezTo>
                      <a:pt x="489" y="9"/>
                      <a:pt x="489" y="9"/>
                      <a:pt x="489" y="9"/>
                    </a:cubicBezTo>
                    <a:cubicBezTo>
                      <a:pt x="480" y="3"/>
                      <a:pt x="480" y="3"/>
                      <a:pt x="480" y="3"/>
                    </a:cubicBezTo>
                    <a:cubicBezTo>
                      <a:pt x="463" y="3"/>
                      <a:pt x="463" y="3"/>
                      <a:pt x="463" y="3"/>
                    </a:cubicBezTo>
                    <a:cubicBezTo>
                      <a:pt x="460" y="3"/>
                      <a:pt x="457" y="5"/>
                      <a:pt x="453" y="7"/>
                    </a:cubicBezTo>
                    <a:cubicBezTo>
                      <a:pt x="453" y="7"/>
                      <a:pt x="453" y="7"/>
                      <a:pt x="453" y="7"/>
                    </a:cubicBezTo>
                    <a:cubicBezTo>
                      <a:pt x="439" y="12"/>
                      <a:pt x="439" y="12"/>
                      <a:pt x="439" y="12"/>
                    </a:cubicBezTo>
                    <a:cubicBezTo>
                      <a:pt x="406" y="12"/>
                      <a:pt x="406" y="12"/>
                      <a:pt x="406" y="12"/>
                    </a:cubicBezTo>
                    <a:cubicBezTo>
                      <a:pt x="401" y="13"/>
                      <a:pt x="397" y="14"/>
                      <a:pt x="394" y="17"/>
                    </a:cubicBezTo>
                    <a:cubicBezTo>
                      <a:pt x="391" y="20"/>
                      <a:pt x="384" y="22"/>
                      <a:pt x="375" y="25"/>
                    </a:cubicBezTo>
                    <a:cubicBezTo>
                      <a:pt x="359" y="29"/>
                      <a:pt x="359" y="29"/>
                      <a:pt x="359" y="29"/>
                    </a:cubicBezTo>
                    <a:cubicBezTo>
                      <a:pt x="359" y="29"/>
                      <a:pt x="359" y="29"/>
                      <a:pt x="359" y="29"/>
                    </a:cubicBezTo>
                    <a:cubicBezTo>
                      <a:pt x="358" y="29"/>
                      <a:pt x="358" y="29"/>
                      <a:pt x="358" y="29"/>
                    </a:cubicBezTo>
                    <a:cubicBezTo>
                      <a:pt x="335" y="27"/>
                      <a:pt x="335" y="27"/>
                      <a:pt x="335" y="27"/>
                    </a:cubicBezTo>
                    <a:cubicBezTo>
                      <a:pt x="334" y="26"/>
                      <a:pt x="334" y="26"/>
                      <a:pt x="334" y="26"/>
                    </a:cubicBezTo>
                    <a:cubicBezTo>
                      <a:pt x="334" y="27"/>
                      <a:pt x="334" y="27"/>
                      <a:pt x="334" y="27"/>
                    </a:cubicBezTo>
                    <a:cubicBezTo>
                      <a:pt x="334" y="26"/>
                      <a:pt x="334" y="26"/>
                      <a:pt x="334" y="26"/>
                    </a:cubicBezTo>
                    <a:cubicBezTo>
                      <a:pt x="326" y="26"/>
                      <a:pt x="326" y="26"/>
                      <a:pt x="326" y="26"/>
                    </a:cubicBezTo>
                    <a:cubicBezTo>
                      <a:pt x="312" y="30"/>
                      <a:pt x="312" y="30"/>
                      <a:pt x="312" y="30"/>
                    </a:cubicBezTo>
                    <a:cubicBezTo>
                      <a:pt x="286" y="32"/>
                      <a:pt x="286" y="32"/>
                      <a:pt x="286" y="32"/>
                    </a:cubicBezTo>
                    <a:cubicBezTo>
                      <a:pt x="285" y="32"/>
                      <a:pt x="285" y="32"/>
                      <a:pt x="285" y="32"/>
                    </a:cubicBezTo>
                    <a:cubicBezTo>
                      <a:pt x="284" y="32"/>
                      <a:pt x="284" y="32"/>
                      <a:pt x="284" y="32"/>
                    </a:cubicBezTo>
                    <a:cubicBezTo>
                      <a:pt x="271" y="27"/>
                      <a:pt x="271" y="27"/>
                      <a:pt x="271" y="27"/>
                    </a:cubicBezTo>
                    <a:cubicBezTo>
                      <a:pt x="260" y="27"/>
                      <a:pt x="260" y="27"/>
                      <a:pt x="260" y="27"/>
                    </a:cubicBezTo>
                    <a:cubicBezTo>
                      <a:pt x="255" y="26"/>
                      <a:pt x="250" y="22"/>
                      <a:pt x="244" y="15"/>
                    </a:cubicBezTo>
                    <a:cubicBezTo>
                      <a:pt x="243" y="14"/>
                      <a:pt x="243" y="14"/>
                      <a:pt x="243" y="14"/>
                    </a:cubicBezTo>
                    <a:cubicBezTo>
                      <a:pt x="242" y="8"/>
                      <a:pt x="240" y="6"/>
                      <a:pt x="239" y="5"/>
                    </a:cubicBezTo>
                    <a:cubicBezTo>
                      <a:pt x="236" y="3"/>
                      <a:pt x="236" y="3"/>
                      <a:pt x="236" y="3"/>
                    </a:cubicBezTo>
                    <a:cubicBezTo>
                      <a:pt x="231" y="0"/>
                      <a:pt x="231" y="0"/>
                      <a:pt x="231" y="0"/>
                    </a:cubicBezTo>
                    <a:cubicBezTo>
                      <a:pt x="226" y="5"/>
                      <a:pt x="226" y="5"/>
                      <a:pt x="226" y="5"/>
                    </a:cubicBezTo>
                    <a:cubicBezTo>
                      <a:pt x="226" y="6"/>
                      <a:pt x="226" y="6"/>
                      <a:pt x="226" y="6"/>
                    </a:cubicBezTo>
                    <a:cubicBezTo>
                      <a:pt x="206" y="14"/>
                      <a:pt x="206" y="14"/>
                      <a:pt x="206" y="14"/>
                    </a:cubicBezTo>
                    <a:cubicBezTo>
                      <a:pt x="205" y="14"/>
                      <a:pt x="205" y="14"/>
                      <a:pt x="205" y="14"/>
                    </a:cubicBezTo>
                    <a:cubicBezTo>
                      <a:pt x="204" y="14"/>
                      <a:pt x="204" y="14"/>
                      <a:pt x="204" y="14"/>
                    </a:cubicBezTo>
                    <a:cubicBezTo>
                      <a:pt x="181" y="16"/>
                      <a:pt x="181" y="16"/>
                      <a:pt x="181" y="16"/>
                    </a:cubicBezTo>
                    <a:cubicBezTo>
                      <a:pt x="177" y="16"/>
                      <a:pt x="170" y="14"/>
                      <a:pt x="161" y="12"/>
                    </a:cubicBezTo>
                    <a:cubicBezTo>
                      <a:pt x="141" y="8"/>
                      <a:pt x="141" y="8"/>
                      <a:pt x="141" y="8"/>
                    </a:cubicBezTo>
                    <a:cubicBezTo>
                      <a:pt x="140" y="8"/>
                      <a:pt x="140" y="8"/>
                      <a:pt x="140" y="8"/>
                    </a:cubicBezTo>
                    <a:cubicBezTo>
                      <a:pt x="128" y="2"/>
                      <a:pt x="128" y="2"/>
                      <a:pt x="128" y="2"/>
                    </a:cubicBezTo>
                    <a:lnTo>
                      <a:pt x="117" y="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17" name="Freeform 2965"/>
              <p:cNvSpPr>
                <a:spLocks/>
              </p:cNvSpPr>
              <p:nvPr/>
            </p:nvSpPr>
            <p:spPr bwMode="auto">
              <a:xfrm>
                <a:off x="2899516" y="4445214"/>
                <a:ext cx="913308" cy="916387"/>
              </a:xfrm>
              <a:custGeom>
                <a:avLst/>
                <a:gdLst>
                  <a:gd name="T0" fmla="*/ 14 w 431"/>
                  <a:gd name="T1" fmla="*/ 276 h 449"/>
                  <a:gd name="T2" fmla="*/ 61 w 431"/>
                  <a:gd name="T3" fmla="*/ 274 h 449"/>
                  <a:gd name="T4" fmla="*/ 64 w 431"/>
                  <a:gd name="T5" fmla="*/ 295 h 449"/>
                  <a:gd name="T6" fmla="*/ 102 w 431"/>
                  <a:gd name="T7" fmla="*/ 335 h 449"/>
                  <a:gd name="T8" fmla="*/ 109 w 431"/>
                  <a:gd name="T9" fmla="*/ 394 h 449"/>
                  <a:gd name="T10" fmla="*/ 167 w 431"/>
                  <a:gd name="T11" fmla="*/ 410 h 449"/>
                  <a:gd name="T12" fmla="*/ 182 w 431"/>
                  <a:gd name="T13" fmla="*/ 443 h 449"/>
                  <a:gd name="T14" fmla="*/ 209 w 431"/>
                  <a:gd name="T15" fmla="*/ 448 h 449"/>
                  <a:gd name="T16" fmla="*/ 198 w 431"/>
                  <a:gd name="T17" fmla="*/ 394 h 449"/>
                  <a:gd name="T18" fmla="*/ 222 w 431"/>
                  <a:gd name="T19" fmla="*/ 371 h 449"/>
                  <a:gd name="T20" fmla="*/ 286 w 431"/>
                  <a:gd name="T21" fmla="*/ 359 h 449"/>
                  <a:gd name="T22" fmla="*/ 332 w 431"/>
                  <a:gd name="T23" fmla="*/ 354 h 449"/>
                  <a:gd name="T24" fmla="*/ 334 w 431"/>
                  <a:gd name="T25" fmla="*/ 354 h 449"/>
                  <a:gd name="T26" fmla="*/ 401 w 431"/>
                  <a:gd name="T27" fmla="*/ 324 h 449"/>
                  <a:gd name="T28" fmla="*/ 409 w 431"/>
                  <a:gd name="T29" fmla="*/ 327 h 449"/>
                  <a:gd name="T30" fmla="*/ 422 w 431"/>
                  <a:gd name="T31" fmla="*/ 320 h 449"/>
                  <a:gd name="T32" fmla="*/ 415 w 431"/>
                  <a:gd name="T33" fmla="*/ 295 h 449"/>
                  <a:gd name="T34" fmla="*/ 381 w 431"/>
                  <a:gd name="T35" fmla="*/ 273 h 449"/>
                  <a:gd name="T36" fmla="*/ 358 w 431"/>
                  <a:gd name="T37" fmla="*/ 275 h 449"/>
                  <a:gd name="T38" fmla="*/ 349 w 431"/>
                  <a:gd name="T39" fmla="*/ 258 h 449"/>
                  <a:gd name="T40" fmla="*/ 360 w 431"/>
                  <a:gd name="T41" fmla="*/ 222 h 449"/>
                  <a:gd name="T42" fmla="*/ 342 w 431"/>
                  <a:gd name="T43" fmla="*/ 188 h 449"/>
                  <a:gd name="T44" fmla="*/ 341 w 431"/>
                  <a:gd name="T45" fmla="*/ 144 h 449"/>
                  <a:gd name="T46" fmla="*/ 310 w 431"/>
                  <a:gd name="T47" fmla="*/ 144 h 449"/>
                  <a:gd name="T48" fmla="*/ 301 w 431"/>
                  <a:gd name="T49" fmla="*/ 113 h 449"/>
                  <a:gd name="T50" fmla="*/ 313 w 431"/>
                  <a:gd name="T51" fmla="*/ 99 h 449"/>
                  <a:gd name="T52" fmla="*/ 358 w 431"/>
                  <a:gd name="T53" fmla="*/ 95 h 449"/>
                  <a:gd name="T54" fmla="*/ 377 w 431"/>
                  <a:gd name="T55" fmla="*/ 96 h 449"/>
                  <a:gd name="T56" fmla="*/ 387 w 431"/>
                  <a:gd name="T57" fmla="*/ 68 h 449"/>
                  <a:gd name="T58" fmla="*/ 344 w 431"/>
                  <a:gd name="T59" fmla="*/ 68 h 449"/>
                  <a:gd name="T60" fmla="*/ 343 w 431"/>
                  <a:gd name="T61" fmla="*/ 57 h 449"/>
                  <a:gd name="T62" fmla="*/ 319 w 431"/>
                  <a:gd name="T63" fmla="*/ 42 h 449"/>
                  <a:gd name="T64" fmla="*/ 306 w 431"/>
                  <a:gd name="T65" fmla="*/ 62 h 449"/>
                  <a:gd name="T66" fmla="*/ 304 w 431"/>
                  <a:gd name="T67" fmla="*/ 77 h 449"/>
                  <a:gd name="T68" fmla="*/ 276 w 431"/>
                  <a:gd name="T69" fmla="*/ 128 h 449"/>
                  <a:gd name="T70" fmla="*/ 278 w 431"/>
                  <a:gd name="T71" fmla="*/ 147 h 449"/>
                  <a:gd name="T72" fmla="*/ 269 w 431"/>
                  <a:gd name="T73" fmla="*/ 158 h 449"/>
                  <a:gd name="T74" fmla="*/ 262 w 431"/>
                  <a:gd name="T75" fmla="*/ 162 h 449"/>
                  <a:gd name="T76" fmla="*/ 233 w 431"/>
                  <a:gd name="T77" fmla="*/ 169 h 449"/>
                  <a:gd name="T78" fmla="*/ 210 w 431"/>
                  <a:gd name="T79" fmla="*/ 166 h 449"/>
                  <a:gd name="T80" fmla="*/ 195 w 431"/>
                  <a:gd name="T81" fmla="*/ 161 h 449"/>
                  <a:gd name="T82" fmla="*/ 185 w 431"/>
                  <a:gd name="T83" fmla="*/ 127 h 449"/>
                  <a:gd name="T84" fmla="*/ 167 w 431"/>
                  <a:gd name="T85" fmla="*/ 88 h 449"/>
                  <a:gd name="T86" fmla="*/ 164 w 431"/>
                  <a:gd name="T87" fmla="*/ 71 h 449"/>
                  <a:gd name="T88" fmla="*/ 142 w 431"/>
                  <a:gd name="T89" fmla="*/ 72 h 449"/>
                  <a:gd name="T90" fmla="*/ 131 w 431"/>
                  <a:gd name="T91" fmla="*/ 66 h 449"/>
                  <a:gd name="T92" fmla="*/ 123 w 431"/>
                  <a:gd name="T93" fmla="*/ 31 h 449"/>
                  <a:gd name="T94" fmla="*/ 104 w 431"/>
                  <a:gd name="T95" fmla="*/ 62 h 449"/>
                  <a:gd name="T96" fmla="*/ 88 w 431"/>
                  <a:gd name="T97" fmla="*/ 46 h 449"/>
                  <a:gd name="T98" fmla="*/ 77 w 431"/>
                  <a:gd name="T99" fmla="*/ 0 h 449"/>
                  <a:gd name="T100" fmla="*/ 62 w 431"/>
                  <a:gd name="T101" fmla="*/ 32 h 449"/>
                  <a:gd name="T102" fmla="*/ 39 w 431"/>
                  <a:gd name="T103" fmla="*/ 56 h 449"/>
                  <a:gd name="T104" fmla="*/ 57 w 431"/>
                  <a:gd name="T105" fmla="*/ 78 h 449"/>
                  <a:gd name="T106" fmla="*/ 55 w 431"/>
                  <a:gd name="T107" fmla="*/ 189 h 449"/>
                  <a:gd name="T108" fmla="*/ 5 w 431"/>
                  <a:gd name="T109" fmla="*/ 241 h 449"/>
                  <a:gd name="T110" fmla="*/ 8 w 431"/>
                  <a:gd name="T111" fmla="*/ 269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31" h="449">
                    <a:moveTo>
                      <a:pt x="3" y="275"/>
                    </a:moveTo>
                    <a:cubicBezTo>
                      <a:pt x="0" y="283"/>
                      <a:pt x="0" y="283"/>
                      <a:pt x="0" y="283"/>
                    </a:cubicBezTo>
                    <a:cubicBezTo>
                      <a:pt x="4" y="283"/>
                      <a:pt x="9" y="281"/>
                      <a:pt x="14" y="277"/>
                    </a:cubicBezTo>
                    <a:cubicBezTo>
                      <a:pt x="14" y="276"/>
                      <a:pt x="14" y="276"/>
                      <a:pt x="14" y="276"/>
                    </a:cubicBezTo>
                    <a:cubicBezTo>
                      <a:pt x="15" y="276"/>
                      <a:pt x="15" y="276"/>
                      <a:pt x="15" y="276"/>
                    </a:cubicBezTo>
                    <a:cubicBezTo>
                      <a:pt x="40" y="273"/>
                      <a:pt x="40" y="273"/>
                      <a:pt x="40" y="273"/>
                    </a:cubicBezTo>
                    <a:cubicBezTo>
                      <a:pt x="55" y="266"/>
                      <a:pt x="55" y="266"/>
                      <a:pt x="55" y="266"/>
                    </a:cubicBezTo>
                    <a:cubicBezTo>
                      <a:pt x="61" y="274"/>
                      <a:pt x="61" y="274"/>
                      <a:pt x="61" y="274"/>
                    </a:cubicBezTo>
                    <a:cubicBezTo>
                      <a:pt x="63" y="275"/>
                      <a:pt x="63" y="275"/>
                      <a:pt x="63" y="275"/>
                    </a:cubicBezTo>
                    <a:cubicBezTo>
                      <a:pt x="55" y="286"/>
                      <a:pt x="55" y="286"/>
                      <a:pt x="55" y="286"/>
                    </a:cubicBezTo>
                    <a:cubicBezTo>
                      <a:pt x="64" y="295"/>
                      <a:pt x="64" y="295"/>
                      <a:pt x="64" y="295"/>
                    </a:cubicBezTo>
                    <a:cubicBezTo>
                      <a:pt x="64" y="295"/>
                      <a:pt x="64" y="295"/>
                      <a:pt x="64" y="295"/>
                    </a:cubicBezTo>
                    <a:cubicBezTo>
                      <a:pt x="64" y="297"/>
                      <a:pt x="64" y="297"/>
                      <a:pt x="64" y="297"/>
                    </a:cubicBezTo>
                    <a:cubicBezTo>
                      <a:pt x="58" y="323"/>
                      <a:pt x="58" y="323"/>
                      <a:pt x="58" y="323"/>
                    </a:cubicBezTo>
                    <a:cubicBezTo>
                      <a:pt x="74" y="334"/>
                      <a:pt x="74" y="334"/>
                      <a:pt x="74" y="334"/>
                    </a:cubicBezTo>
                    <a:cubicBezTo>
                      <a:pt x="102" y="335"/>
                      <a:pt x="102" y="335"/>
                      <a:pt x="102" y="335"/>
                    </a:cubicBezTo>
                    <a:cubicBezTo>
                      <a:pt x="98" y="341"/>
                      <a:pt x="98" y="341"/>
                      <a:pt x="98" y="341"/>
                    </a:cubicBezTo>
                    <a:cubicBezTo>
                      <a:pt x="80" y="363"/>
                      <a:pt x="71" y="377"/>
                      <a:pt x="72" y="381"/>
                    </a:cubicBezTo>
                    <a:cubicBezTo>
                      <a:pt x="83" y="383"/>
                      <a:pt x="83" y="383"/>
                      <a:pt x="83" y="383"/>
                    </a:cubicBezTo>
                    <a:cubicBezTo>
                      <a:pt x="97" y="385"/>
                      <a:pt x="106" y="389"/>
                      <a:pt x="109" y="394"/>
                    </a:cubicBezTo>
                    <a:cubicBezTo>
                      <a:pt x="112" y="402"/>
                      <a:pt x="116" y="409"/>
                      <a:pt x="119" y="417"/>
                    </a:cubicBezTo>
                    <a:cubicBezTo>
                      <a:pt x="136" y="426"/>
                      <a:pt x="136" y="426"/>
                      <a:pt x="136" y="426"/>
                    </a:cubicBezTo>
                    <a:cubicBezTo>
                      <a:pt x="146" y="428"/>
                      <a:pt x="146" y="428"/>
                      <a:pt x="146" y="428"/>
                    </a:cubicBezTo>
                    <a:cubicBezTo>
                      <a:pt x="167" y="410"/>
                      <a:pt x="167" y="410"/>
                      <a:pt x="167" y="410"/>
                    </a:cubicBezTo>
                    <a:cubicBezTo>
                      <a:pt x="178" y="426"/>
                      <a:pt x="178" y="426"/>
                      <a:pt x="178" y="426"/>
                    </a:cubicBezTo>
                    <a:cubicBezTo>
                      <a:pt x="178" y="427"/>
                      <a:pt x="178" y="427"/>
                      <a:pt x="178" y="427"/>
                    </a:cubicBezTo>
                    <a:cubicBezTo>
                      <a:pt x="179" y="428"/>
                      <a:pt x="179" y="428"/>
                      <a:pt x="179" y="428"/>
                    </a:cubicBezTo>
                    <a:cubicBezTo>
                      <a:pt x="182" y="443"/>
                      <a:pt x="182" y="443"/>
                      <a:pt x="182" y="443"/>
                    </a:cubicBezTo>
                    <a:cubicBezTo>
                      <a:pt x="191" y="445"/>
                      <a:pt x="191" y="445"/>
                      <a:pt x="191" y="445"/>
                    </a:cubicBezTo>
                    <a:cubicBezTo>
                      <a:pt x="205" y="449"/>
                      <a:pt x="205" y="449"/>
                      <a:pt x="205" y="449"/>
                    </a:cubicBezTo>
                    <a:cubicBezTo>
                      <a:pt x="209" y="448"/>
                      <a:pt x="209" y="448"/>
                      <a:pt x="209" y="448"/>
                    </a:cubicBezTo>
                    <a:cubicBezTo>
                      <a:pt x="209" y="448"/>
                      <a:pt x="209" y="448"/>
                      <a:pt x="209" y="448"/>
                    </a:cubicBezTo>
                    <a:cubicBezTo>
                      <a:pt x="207" y="432"/>
                      <a:pt x="207" y="432"/>
                      <a:pt x="207" y="432"/>
                    </a:cubicBezTo>
                    <a:cubicBezTo>
                      <a:pt x="206" y="431"/>
                      <a:pt x="206" y="431"/>
                      <a:pt x="206" y="431"/>
                    </a:cubicBezTo>
                    <a:cubicBezTo>
                      <a:pt x="198" y="395"/>
                      <a:pt x="198" y="395"/>
                      <a:pt x="198" y="395"/>
                    </a:cubicBezTo>
                    <a:cubicBezTo>
                      <a:pt x="198" y="394"/>
                      <a:pt x="198" y="394"/>
                      <a:pt x="198" y="394"/>
                    </a:cubicBezTo>
                    <a:cubicBezTo>
                      <a:pt x="203" y="369"/>
                      <a:pt x="203" y="369"/>
                      <a:pt x="203" y="369"/>
                    </a:cubicBezTo>
                    <a:cubicBezTo>
                      <a:pt x="204" y="370"/>
                      <a:pt x="204" y="370"/>
                      <a:pt x="204" y="370"/>
                    </a:cubicBezTo>
                    <a:cubicBezTo>
                      <a:pt x="206" y="370"/>
                      <a:pt x="206" y="370"/>
                      <a:pt x="206" y="370"/>
                    </a:cubicBezTo>
                    <a:cubicBezTo>
                      <a:pt x="222" y="371"/>
                      <a:pt x="222" y="371"/>
                      <a:pt x="222" y="371"/>
                    </a:cubicBezTo>
                    <a:cubicBezTo>
                      <a:pt x="243" y="356"/>
                      <a:pt x="243" y="356"/>
                      <a:pt x="243" y="356"/>
                    </a:cubicBezTo>
                    <a:cubicBezTo>
                      <a:pt x="245" y="357"/>
                      <a:pt x="245" y="357"/>
                      <a:pt x="245" y="357"/>
                    </a:cubicBezTo>
                    <a:cubicBezTo>
                      <a:pt x="256" y="366"/>
                      <a:pt x="263" y="372"/>
                      <a:pt x="267" y="377"/>
                    </a:cubicBezTo>
                    <a:cubicBezTo>
                      <a:pt x="270" y="376"/>
                      <a:pt x="277" y="369"/>
                      <a:pt x="286" y="359"/>
                    </a:cubicBezTo>
                    <a:cubicBezTo>
                      <a:pt x="287" y="358"/>
                      <a:pt x="287" y="358"/>
                      <a:pt x="287" y="358"/>
                    </a:cubicBezTo>
                    <a:cubicBezTo>
                      <a:pt x="288" y="357"/>
                      <a:pt x="288" y="357"/>
                      <a:pt x="288" y="357"/>
                    </a:cubicBezTo>
                    <a:cubicBezTo>
                      <a:pt x="318" y="365"/>
                      <a:pt x="318" y="365"/>
                      <a:pt x="318" y="365"/>
                    </a:cubicBezTo>
                    <a:cubicBezTo>
                      <a:pt x="332" y="354"/>
                      <a:pt x="332" y="354"/>
                      <a:pt x="332" y="354"/>
                    </a:cubicBezTo>
                    <a:cubicBezTo>
                      <a:pt x="332" y="354"/>
                      <a:pt x="332" y="354"/>
                      <a:pt x="332" y="354"/>
                    </a:cubicBezTo>
                    <a:cubicBezTo>
                      <a:pt x="333" y="353"/>
                      <a:pt x="333" y="353"/>
                      <a:pt x="333" y="353"/>
                    </a:cubicBezTo>
                    <a:cubicBezTo>
                      <a:pt x="333" y="353"/>
                      <a:pt x="333" y="353"/>
                      <a:pt x="333" y="353"/>
                    </a:cubicBezTo>
                    <a:cubicBezTo>
                      <a:pt x="334" y="354"/>
                      <a:pt x="334" y="354"/>
                      <a:pt x="334" y="354"/>
                    </a:cubicBezTo>
                    <a:cubicBezTo>
                      <a:pt x="347" y="356"/>
                      <a:pt x="347" y="356"/>
                      <a:pt x="347" y="356"/>
                    </a:cubicBezTo>
                    <a:cubicBezTo>
                      <a:pt x="388" y="320"/>
                      <a:pt x="388" y="320"/>
                      <a:pt x="388" y="320"/>
                    </a:cubicBezTo>
                    <a:cubicBezTo>
                      <a:pt x="401" y="323"/>
                      <a:pt x="401" y="323"/>
                      <a:pt x="401" y="323"/>
                    </a:cubicBezTo>
                    <a:cubicBezTo>
                      <a:pt x="401" y="324"/>
                      <a:pt x="401" y="324"/>
                      <a:pt x="401" y="324"/>
                    </a:cubicBezTo>
                    <a:cubicBezTo>
                      <a:pt x="402" y="324"/>
                      <a:pt x="402" y="324"/>
                      <a:pt x="402" y="324"/>
                    </a:cubicBezTo>
                    <a:cubicBezTo>
                      <a:pt x="403" y="325"/>
                      <a:pt x="403" y="325"/>
                      <a:pt x="403" y="325"/>
                    </a:cubicBezTo>
                    <a:cubicBezTo>
                      <a:pt x="406" y="331"/>
                      <a:pt x="406" y="331"/>
                      <a:pt x="406" y="331"/>
                    </a:cubicBezTo>
                    <a:cubicBezTo>
                      <a:pt x="409" y="327"/>
                      <a:pt x="409" y="327"/>
                      <a:pt x="409" y="327"/>
                    </a:cubicBezTo>
                    <a:cubicBezTo>
                      <a:pt x="409" y="327"/>
                      <a:pt x="409" y="327"/>
                      <a:pt x="409" y="327"/>
                    </a:cubicBezTo>
                    <a:cubicBezTo>
                      <a:pt x="409" y="326"/>
                      <a:pt x="409" y="326"/>
                      <a:pt x="409" y="326"/>
                    </a:cubicBezTo>
                    <a:cubicBezTo>
                      <a:pt x="410" y="326"/>
                      <a:pt x="410" y="326"/>
                      <a:pt x="410" y="326"/>
                    </a:cubicBezTo>
                    <a:cubicBezTo>
                      <a:pt x="422" y="320"/>
                      <a:pt x="422" y="320"/>
                      <a:pt x="422" y="320"/>
                    </a:cubicBezTo>
                    <a:cubicBezTo>
                      <a:pt x="431" y="311"/>
                      <a:pt x="431" y="311"/>
                      <a:pt x="431" y="311"/>
                    </a:cubicBezTo>
                    <a:cubicBezTo>
                      <a:pt x="429" y="292"/>
                      <a:pt x="429" y="292"/>
                      <a:pt x="429" y="292"/>
                    </a:cubicBezTo>
                    <a:cubicBezTo>
                      <a:pt x="427" y="290"/>
                      <a:pt x="427" y="290"/>
                      <a:pt x="427" y="290"/>
                    </a:cubicBezTo>
                    <a:cubicBezTo>
                      <a:pt x="415" y="295"/>
                      <a:pt x="415" y="295"/>
                      <a:pt x="415" y="295"/>
                    </a:cubicBezTo>
                    <a:cubicBezTo>
                      <a:pt x="412" y="296"/>
                      <a:pt x="409" y="297"/>
                      <a:pt x="404" y="297"/>
                    </a:cubicBezTo>
                    <a:cubicBezTo>
                      <a:pt x="391" y="297"/>
                      <a:pt x="391" y="297"/>
                      <a:pt x="391" y="297"/>
                    </a:cubicBezTo>
                    <a:cubicBezTo>
                      <a:pt x="387" y="297"/>
                      <a:pt x="384" y="295"/>
                      <a:pt x="383" y="293"/>
                    </a:cubicBezTo>
                    <a:cubicBezTo>
                      <a:pt x="381" y="273"/>
                      <a:pt x="381" y="273"/>
                      <a:pt x="381" y="273"/>
                    </a:cubicBezTo>
                    <a:cubicBezTo>
                      <a:pt x="377" y="271"/>
                      <a:pt x="375" y="270"/>
                      <a:pt x="373" y="270"/>
                    </a:cubicBezTo>
                    <a:cubicBezTo>
                      <a:pt x="370" y="271"/>
                      <a:pt x="370" y="271"/>
                      <a:pt x="370" y="271"/>
                    </a:cubicBezTo>
                    <a:cubicBezTo>
                      <a:pt x="366" y="273"/>
                      <a:pt x="366" y="273"/>
                      <a:pt x="366" y="273"/>
                    </a:cubicBezTo>
                    <a:cubicBezTo>
                      <a:pt x="358" y="275"/>
                      <a:pt x="358" y="275"/>
                      <a:pt x="358" y="275"/>
                    </a:cubicBezTo>
                    <a:cubicBezTo>
                      <a:pt x="355" y="275"/>
                      <a:pt x="355" y="275"/>
                      <a:pt x="355" y="275"/>
                    </a:cubicBezTo>
                    <a:cubicBezTo>
                      <a:pt x="355" y="274"/>
                      <a:pt x="355" y="274"/>
                      <a:pt x="355" y="274"/>
                    </a:cubicBezTo>
                    <a:cubicBezTo>
                      <a:pt x="350" y="266"/>
                      <a:pt x="350" y="266"/>
                      <a:pt x="350" y="266"/>
                    </a:cubicBezTo>
                    <a:cubicBezTo>
                      <a:pt x="349" y="258"/>
                      <a:pt x="349" y="258"/>
                      <a:pt x="349" y="258"/>
                    </a:cubicBezTo>
                    <a:cubicBezTo>
                      <a:pt x="354" y="235"/>
                      <a:pt x="354" y="235"/>
                      <a:pt x="354" y="235"/>
                    </a:cubicBezTo>
                    <a:cubicBezTo>
                      <a:pt x="355" y="235"/>
                      <a:pt x="355" y="235"/>
                      <a:pt x="355" y="235"/>
                    </a:cubicBezTo>
                    <a:cubicBezTo>
                      <a:pt x="355" y="234"/>
                      <a:pt x="355" y="234"/>
                      <a:pt x="355" y="234"/>
                    </a:cubicBezTo>
                    <a:cubicBezTo>
                      <a:pt x="360" y="222"/>
                      <a:pt x="360" y="222"/>
                      <a:pt x="360" y="222"/>
                    </a:cubicBezTo>
                    <a:cubicBezTo>
                      <a:pt x="343" y="207"/>
                      <a:pt x="343" y="207"/>
                      <a:pt x="343" y="207"/>
                    </a:cubicBezTo>
                    <a:cubicBezTo>
                      <a:pt x="343" y="207"/>
                      <a:pt x="343" y="207"/>
                      <a:pt x="343" y="207"/>
                    </a:cubicBezTo>
                    <a:cubicBezTo>
                      <a:pt x="342" y="206"/>
                      <a:pt x="342" y="206"/>
                      <a:pt x="342" y="206"/>
                    </a:cubicBezTo>
                    <a:cubicBezTo>
                      <a:pt x="342" y="188"/>
                      <a:pt x="342" y="188"/>
                      <a:pt x="342" y="188"/>
                    </a:cubicBezTo>
                    <a:cubicBezTo>
                      <a:pt x="343" y="188"/>
                      <a:pt x="343" y="188"/>
                      <a:pt x="343" y="188"/>
                    </a:cubicBezTo>
                    <a:cubicBezTo>
                      <a:pt x="352" y="160"/>
                      <a:pt x="352" y="160"/>
                      <a:pt x="352" y="160"/>
                    </a:cubicBezTo>
                    <a:cubicBezTo>
                      <a:pt x="346" y="145"/>
                      <a:pt x="346" y="145"/>
                      <a:pt x="346" y="145"/>
                    </a:cubicBezTo>
                    <a:cubicBezTo>
                      <a:pt x="341" y="144"/>
                      <a:pt x="341" y="144"/>
                      <a:pt x="341" y="144"/>
                    </a:cubicBezTo>
                    <a:cubicBezTo>
                      <a:pt x="334" y="144"/>
                      <a:pt x="334" y="144"/>
                      <a:pt x="334" y="144"/>
                    </a:cubicBezTo>
                    <a:cubicBezTo>
                      <a:pt x="327" y="154"/>
                      <a:pt x="327" y="154"/>
                      <a:pt x="327" y="154"/>
                    </a:cubicBezTo>
                    <a:cubicBezTo>
                      <a:pt x="319" y="148"/>
                      <a:pt x="319" y="148"/>
                      <a:pt x="319" y="148"/>
                    </a:cubicBezTo>
                    <a:cubicBezTo>
                      <a:pt x="310" y="144"/>
                      <a:pt x="310" y="144"/>
                      <a:pt x="310" y="144"/>
                    </a:cubicBezTo>
                    <a:cubicBezTo>
                      <a:pt x="304" y="127"/>
                      <a:pt x="304" y="127"/>
                      <a:pt x="304" y="127"/>
                    </a:cubicBezTo>
                    <a:cubicBezTo>
                      <a:pt x="301" y="114"/>
                      <a:pt x="301" y="114"/>
                      <a:pt x="301" y="114"/>
                    </a:cubicBezTo>
                    <a:cubicBezTo>
                      <a:pt x="301" y="113"/>
                      <a:pt x="301" y="113"/>
                      <a:pt x="301" y="113"/>
                    </a:cubicBezTo>
                    <a:cubicBezTo>
                      <a:pt x="301" y="113"/>
                      <a:pt x="301" y="113"/>
                      <a:pt x="301" y="113"/>
                    </a:cubicBezTo>
                    <a:cubicBezTo>
                      <a:pt x="302" y="111"/>
                      <a:pt x="302" y="111"/>
                      <a:pt x="302" y="111"/>
                    </a:cubicBezTo>
                    <a:cubicBezTo>
                      <a:pt x="310" y="100"/>
                      <a:pt x="310" y="100"/>
                      <a:pt x="310" y="100"/>
                    </a:cubicBezTo>
                    <a:cubicBezTo>
                      <a:pt x="312" y="99"/>
                      <a:pt x="312" y="99"/>
                      <a:pt x="312" y="99"/>
                    </a:cubicBezTo>
                    <a:cubicBezTo>
                      <a:pt x="313" y="99"/>
                      <a:pt x="313" y="99"/>
                      <a:pt x="313" y="99"/>
                    </a:cubicBezTo>
                    <a:cubicBezTo>
                      <a:pt x="319" y="98"/>
                      <a:pt x="319" y="98"/>
                      <a:pt x="319" y="98"/>
                    </a:cubicBezTo>
                    <a:cubicBezTo>
                      <a:pt x="326" y="96"/>
                      <a:pt x="326" y="96"/>
                      <a:pt x="326" y="96"/>
                    </a:cubicBezTo>
                    <a:cubicBezTo>
                      <a:pt x="357" y="95"/>
                      <a:pt x="357" y="95"/>
                      <a:pt x="357" y="95"/>
                    </a:cubicBezTo>
                    <a:cubicBezTo>
                      <a:pt x="358" y="95"/>
                      <a:pt x="358" y="95"/>
                      <a:pt x="358" y="95"/>
                    </a:cubicBezTo>
                    <a:cubicBezTo>
                      <a:pt x="362" y="97"/>
                      <a:pt x="362" y="97"/>
                      <a:pt x="362" y="97"/>
                    </a:cubicBezTo>
                    <a:cubicBezTo>
                      <a:pt x="363" y="97"/>
                      <a:pt x="363" y="97"/>
                      <a:pt x="363" y="97"/>
                    </a:cubicBezTo>
                    <a:cubicBezTo>
                      <a:pt x="368" y="99"/>
                      <a:pt x="368" y="99"/>
                      <a:pt x="368" y="99"/>
                    </a:cubicBezTo>
                    <a:cubicBezTo>
                      <a:pt x="377" y="96"/>
                      <a:pt x="377" y="96"/>
                      <a:pt x="377" y="96"/>
                    </a:cubicBezTo>
                    <a:cubicBezTo>
                      <a:pt x="384" y="90"/>
                      <a:pt x="384" y="90"/>
                      <a:pt x="384" y="90"/>
                    </a:cubicBezTo>
                    <a:cubicBezTo>
                      <a:pt x="387" y="84"/>
                      <a:pt x="387" y="84"/>
                      <a:pt x="387" y="84"/>
                    </a:cubicBezTo>
                    <a:cubicBezTo>
                      <a:pt x="388" y="81"/>
                      <a:pt x="388" y="81"/>
                      <a:pt x="388" y="81"/>
                    </a:cubicBezTo>
                    <a:cubicBezTo>
                      <a:pt x="387" y="68"/>
                      <a:pt x="387" y="68"/>
                      <a:pt x="387" y="68"/>
                    </a:cubicBezTo>
                    <a:cubicBezTo>
                      <a:pt x="381" y="66"/>
                      <a:pt x="381" y="66"/>
                      <a:pt x="381" y="66"/>
                    </a:cubicBezTo>
                    <a:cubicBezTo>
                      <a:pt x="368" y="71"/>
                      <a:pt x="368" y="71"/>
                      <a:pt x="368" y="71"/>
                    </a:cubicBezTo>
                    <a:cubicBezTo>
                      <a:pt x="364" y="75"/>
                      <a:pt x="360" y="78"/>
                      <a:pt x="356" y="78"/>
                    </a:cubicBezTo>
                    <a:cubicBezTo>
                      <a:pt x="352" y="78"/>
                      <a:pt x="348" y="74"/>
                      <a:pt x="344" y="68"/>
                    </a:cubicBezTo>
                    <a:cubicBezTo>
                      <a:pt x="344" y="68"/>
                      <a:pt x="344" y="68"/>
                      <a:pt x="344" y="68"/>
                    </a:cubicBezTo>
                    <a:cubicBezTo>
                      <a:pt x="344" y="67"/>
                      <a:pt x="344" y="67"/>
                      <a:pt x="344" y="67"/>
                    </a:cubicBezTo>
                    <a:cubicBezTo>
                      <a:pt x="343" y="59"/>
                      <a:pt x="343" y="59"/>
                      <a:pt x="343" y="59"/>
                    </a:cubicBezTo>
                    <a:cubicBezTo>
                      <a:pt x="343" y="57"/>
                      <a:pt x="343" y="57"/>
                      <a:pt x="343" y="57"/>
                    </a:cubicBezTo>
                    <a:cubicBezTo>
                      <a:pt x="344" y="49"/>
                      <a:pt x="344" y="49"/>
                      <a:pt x="344" y="49"/>
                    </a:cubicBezTo>
                    <a:cubicBezTo>
                      <a:pt x="337" y="33"/>
                      <a:pt x="337" y="33"/>
                      <a:pt x="337" y="33"/>
                    </a:cubicBezTo>
                    <a:cubicBezTo>
                      <a:pt x="324" y="37"/>
                      <a:pt x="324" y="37"/>
                      <a:pt x="324" y="37"/>
                    </a:cubicBezTo>
                    <a:cubicBezTo>
                      <a:pt x="319" y="42"/>
                      <a:pt x="319" y="42"/>
                      <a:pt x="319" y="42"/>
                    </a:cubicBezTo>
                    <a:cubicBezTo>
                      <a:pt x="321" y="60"/>
                      <a:pt x="321" y="60"/>
                      <a:pt x="321" y="60"/>
                    </a:cubicBezTo>
                    <a:cubicBezTo>
                      <a:pt x="301" y="51"/>
                      <a:pt x="301" y="51"/>
                      <a:pt x="301" y="51"/>
                    </a:cubicBezTo>
                    <a:cubicBezTo>
                      <a:pt x="305" y="62"/>
                      <a:pt x="305" y="62"/>
                      <a:pt x="305" y="62"/>
                    </a:cubicBezTo>
                    <a:cubicBezTo>
                      <a:pt x="306" y="62"/>
                      <a:pt x="306" y="62"/>
                      <a:pt x="306" y="62"/>
                    </a:cubicBezTo>
                    <a:cubicBezTo>
                      <a:pt x="306" y="63"/>
                      <a:pt x="306" y="63"/>
                      <a:pt x="306" y="63"/>
                    </a:cubicBezTo>
                    <a:cubicBezTo>
                      <a:pt x="304" y="76"/>
                      <a:pt x="304" y="76"/>
                      <a:pt x="304" y="76"/>
                    </a:cubicBezTo>
                    <a:cubicBezTo>
                      <a:pt x="304" y="77"/>
                      <a:pt x="304" y="77"/>
                      <a:pt x="304" y="77"/>
                    </a:cubicBezTo>
                    <a:cubicBezTo>
                      <a:pt x="304" y="77"/>
                      <a:pt x="304" y="77"/>
                      <a:pt x="304" y="77"/>
                    </a:cubicBezTo>
                    <a:cubicBezTo>
                      <a:pt x="292" y="93"/>
                      <a:pt x="292" y="93"/>
                      <a:pt x="292" y="93"/>
                    </a:cubicBezTo>
                    <a:cubicBezTo>
                      <a:pt x="273" y="105"/>
                      <a:pt x="273" y="105"/>
                      <a:pt x="273" y="105"/>
                    </a:cubicBezTo>
                    <a:cubicBezTo>
                      <a:pt x="271" y="116"/>
                      <a:pt x="271" y="116"/>
                      <a:pt x="271" y="116"/>
                    </a:cubicBezTo>
                    <a:cubicBezTo>
                      <a:pt x="271" y="117"/>
                      <a:pt x="273" y="122"/>
                      <a:pt x="276" y="128"/>
                    </a:cubicBezTo>
                    <a:cubicBezTo>
                      <a:pt x="277" y="129"/>
                      <a:pt x="277" y="129"/>
                      <a:pt x="277" y="129"/>
                    </a:cubicBezTo>
                    <a:cubicBezTo>
                      <a:pt x="277" y="130"/>
                      <a:pt x="277" y="130"/>
                      <a:pt x="277" y="130"/>
                    </a:cubicBezTo>
                    <a:cubicBezTo>
                      <a:pt x="278" y="145"/>
                      <a:pt x="278" y="145"/>
                      <a:pt x="278" y="145"/>
                    </a:cubicBezTo>
                    <a:cubicBezTo>
                      <a:pt x="278" y="147"/>
                      <a:pt x="278" y="147"/>
                      <a:pt x="278" y="147"/>
                    </a:cubicBezTo>
                    <a:cubicBezTo>
                      <a:pt x="278" y="148"/>
                      <a:pt x="278" y="148"/>
                      <a:pt x="278" y="148"/>
                    </a:cubicBezTo>
                    <a:cubicBezTo>
                      <a:pt x="270" y="158"/>
                      <a:pt x="270" y="158"/>
                      <a:pt x="270" y="158"/>
                    </a:cubicBezTo>
                    <a:cubicBezTo>
                      <a:pt x="270" y="158"/>
                      <a:pt x="270" y="158"/>
                      <a:pt x="270" y="158"/>
                    </a:cubicBezTo>
                    <a:cubicBezTo>
                      <a:pt x="269" y="158"/>
                      <a:pt x="269" y="158"/>
                      <a:pt x="269" y="158"/>
                    </a:cubicBezTo>
                    <a:cubicBezTo>
                      <a:pt x="264" y="162"/>
                      <a:pt x="264" y="162"/>
                      <a:pt x="264" y="162"/>
                    </a:cubicBezTo>
                    <a:cubicBezTo>
                      <a:pt x="263" y="162"/>
                      <a:pt x="263" y="162"/>
                      <a:pt x="263" y="162"/>
                    </a:cubicBezTo>
                    <a:cubicBezTo>
                      <a:pt x="262" y="162"/>
                      <a:pt x="262" y="162"/>
                      <a:pt x="262" y="162"/>
                    </a:cubicBezTo>
                    <a:cubicBezTo>
                      <a:pt x="262" y="162"/>
                      <a:pt x="262" y="162"/>
                      <a:pt x="262" y="162"/>
                    </a:cubicBezTo>
                    <a:cubicBezTo>
                      <a:pt x="261" y="162"/>
                      <a:pt x="261" y="162"/>
                      <a:pt x="261" y="162"/>
                    </a:cubicBezTo>
                    <a:cubicBezTo>
                      <a:pt x="247" y="159"/>
                      <a:pt x="247" y="159"/>
                      <a:pt x="247" y="159"/>
                    </a:cubicBezTo>
                    <a:cubicBezTo>
                      <a:pt x="245" y="159"/>
                      <a:pt x="242" y="160"/>
                      <a:pt x="239" y="162"/>
                    </a:cubicBezTo>
                    <a:cubicBezTo>
                      <a:pt x="233" y="169"/>
                      <a:pt x="233" y="169"/>
                      <a:pt x="233" y="169"/>
                    </a:cubicBezTo>
                    <a:cubicBezTo>
                      <a:pt x="228" y="175"/>
                      <a:pt x="228" y="175"/>
                      <a:pt x="228" y="175"/>
                    </a:cubicBezTo>
                    <a:cubicBezTo>
                      <a:pt x="225" y="181"/>
                      <a:pt x="221" y="182"/>
                      <a:pt x="214" y="181"/>
                    </a:cubicBezTo>
                    <a:cubicBezTo>
                      <a:pt x="210" y="180"/>
                      <a:pt x="208" y="176"/>
                      <a:pt x="210" y="170"/>
                    </a:cubicBezTo>
                    <a:cubicBezTo>
                      <a:pt x="210" y="166"/>
                      <a:pt x="210" y="166"/>
                      <a:pt x="210" y="166"/>
                    </a:cubicBezTo>
                    <a:cubicBezTo>
                      <a:pt x="209" y="162"/>
                      <a:pt x="209" y="162"/>
                      <a:pt x="209" y="162"/>
                    </a:cubicBezTo>
                    <a:cubicBezTo>
                      <a:pt x="207" y="165"/>
                      <a:pt x="207" y="165"/>
                      <a:pt x="207" y="165"/>
                    </a:cubicBezTo>
                    <a:cubicBezTo>
                      <a:pt x="205" y="167"/>
                      <a:pt x="203" y="168"/>
                      <a:pt x="200" y="168"/>
                    </a:cubicBezTo>
                    <a:cubicBezTo>
                      <a:pt x="198" y="167"/>
                      <a:pt x="196" y="165"/>
                      <a:pt x="195" y="161"/>
                    </a:cubicBezTo>
                    <a:cubicBezTo>
                      <a:pt x="195" y="160"/>
                      <a:pt x="195" y="160"/>
                      <a:pt x="195" y="160"/>
                    </a:cubicBezTo>
                    <a:cubicBezTo>
                      <a:pt x="194" y="146"/>
                      <a:pt x="194" y="146"/>
                      <a:pt x="194" y="146"/>
                    </a:cubicBezTo>
                    <a:cubicBezTo>
                      <a:pt x="191" y="133"/>
                      <a:pt x="191" y="133"/>
                      <a:pt x="191" y="133"/>
                    </a:cubicBezTo>
                    <a:cubicBezTo>
                      <a:pt x="185" y="127"/>
                      <a:pt x="185" y="127"/>
                      <a:pt x="185" y="127"/>
                    </a:cubicBezTo>
                    <a:cubicBezTo>
                      <a:pt x="184" y="126"/>
                      <a:pt x="184" y="126"/>
                      <a:pt x="184" y="126"/>
                    </a:cubicBezTo>
                    <a:cubicBezTo>
                      <a:pt x="171" y="97"/>
                      <a:pt x="171" y="97"/>
                      <a:pt x="171" y="97"/>
                    </a:cubicBezTo>
                    <a:cubicBezTo>
                      <a:pt x="171" y="96"/>
                      <a:pt x="171" y="96"/>
                      <a:pt x="171" y="96"/>
                    </a:cubicBezTo>
                    <a:cubicBezTo>
                      <a:pt x="167" y="88"/>
                      <a:pt x="167" y="88"/>
                      <a:pt x="167" y="88"/>
                    </a:cubicBezTo>
                    <a:cubicBezTo>
                      <a:pt x="167" y="87"/>
                      <a:pt x="167" y="87"/>
                      <a:pt x="167" y="87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66" y="86"/>
                      <a:pt x="166" y="86"/>
                      <a:pt x="166" y="86"/>
                    </a:cubicBezTo>
                    <a:cubicBezTo>
                      <a:pt x="164" y="71"/>
                      <a:pt x="164" y="71"/>
                      <a:pt x="164" y="71"/>
                    </a:cubicBezTo>
                    <a:cubicBezTo>
                      <a:pt x="162" y="68"/>
                      <a:pt x="162" y="68"/>
                      <a:pt x="162" y="68"/>
                    </a:cubicBezTo>
                    <a:cubicBezTo>
                      <a:pt x="160" y="70"/>
                      <a:pt x="160" y="70"/>
                      <a:pt x="160" y="70"/>
                    </a:cubicBezTo>
                    <a:cubicBezTo>
                      <a:pt x="156" y="75"/>
                      <a:pt x="153" y="78"/>
                      <a:pt x="151" y="78"/>
                    </a:cubicBezTo>
                    <a:cubicBezTo>
                      <a:pt x="149" y="78"/>
                      <a:pt x="146" y="76"/>
                      <a:pt x="142" y="72"/>
                    </a:cubicBezTo>
                    <a:cubicBezTo>
                      <a:pt x="132" y="68"/>
                      <a:pt x="132" y="68"/>
                      <a:pt x="132" y="68"/>
                    </a:cubicBezTo>
                    <a:cubicBezTo>
                      <a:pt x="131" y="67"/>
                      <a:pt x="131" y="67"/>
                      <a:pt x="131" y="67"/>
                    </a:cubicBezTo>
                    <a:cubicBezTo>
                      <a:pt x="131" y="66"/>
                      <a:pt x="131" y="66"/>
                      <a:pt x="131" y="66"/>
                    </a:cubicBezTo>
                    <a:cubicBezTo>
                      <a:pt x="131" y="66"/>
                      <a:pt x="131" y="66"/>
                      <a:pt x="131" y="66"/>
                    </a:cubicBezTo>
                    <a:cubicBezTo>
                      <a:pt x="130" y="65"/>
                      <a:pt x="130" y="65"/>
                      <a:pt x="130" y="65"/>
                    </a:cubicBezTo>
                    <a:cubicBezTo>
                      <a:pt x="129" y="53"/>
                      <a:pt x="129" y="53"/>
                      <a:pt x="129" y="53"/>
                    </a:cubicBezTo>
                    <a:cubicBezTo>
                      <a:pt x="128" y="43"/>
                      <a:pt x="128" y="43"/>
                      <a:pt x="128" y="43"/>
                    </a:cubicBezTo>
                    <a:cubicBezTo>
                      <a:pt x="123" y="31"/>
                      <a:pt x="123" y="31"/>
                      <a:pt x="123" y="31"/>
                    </a:cubicBezTo>
                    <a:cubicBezTo>
                      <a:pt x="118" y="31"/>
                      <a:pt x="118" y="31"/>
                      <a:pt x="118" y="31"/>
                    </a:cubicBezTo>
                    <a:cubicBezTo>
                      <a:pt x="119" y="36"/>
                      <a:pt x="118" y="40"/>
                      <a:pt x="117" y="43"/>
                    </a:cubicBezTo>
                    <a:cubicBezTo>
                      <a:pt x="115" y="47"/>
                      <a:pt x="113" y="49"/>
                      <a:pt x="109" y="53"/>
                    </a:cubicBezTo>
                    <a:cubicBezTo>
                      <a:pt x="108" y="57"/>
                      <a:pt x="106" y="60"/>
                      <a:pt x="104" y="62"/>
                    </a:cubicBezTo>
                    <a:cubicBezTo>
                      <a:pt x="100" y="66"/>
                      <a:pt x="97" y="66"/>
                      <a:pt x="94" y="63"/>
                    </a:cubicBezTo>
                    <a:cubicBezTo>
                      <a:pt x="92" y="63"/>
                      <a:pt x="92" y="63"/>
                      <a:pt x="92" y="63"/>
                    </a:cubicBezTo>
                    <a:cubicBezTo>
                      <a:pt x="88" y="62"/>
                      <a:pt x="88" y="57"/>
                      <a:pt x="88" y="49"/>
                    </a:cubicBezTo>
                    <a:cubicBezTo>
                      <a:pt x="88" y="46"/>
                      <a:pt x="88" y="46"/>
                      <a:pt x="88" y="46"/>
                    </a:cubicBezTo>
                    <a:cubicBezTo>
                      <a:pt x="80" y="42"/>
                      <a:pt x="80" y="42"/>
                      <a:pt x="80" y="42"/>
                    </a:cubicBezTo>
                    <a:cubicBezTo>
                      <a:pt x="77" y="40"/>
                      <a:pt x="75" y="37"/>
                      <a:pt x="75" y="31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67" y="11"/>
                      <a:pt x="67" y="11"/>
                      <a:pt x="67" y="11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1" y="25"/>
                      <a:pt x="62" y="29"/>
                      <a:pt x="62" y="32"/>
                    </a:cubicBezTo>
                    <a:cubicBezTo>
                      <a:pt x="62" y="39"/>
                      <a:pt x="59" y="43"/>
                      <a:pt x="54" y="45"/>
                    </a:cubicBezTo>
                    <a:cubicBezTo>
                      <a:pt x="43" y="49"/>
                      <a:pt x="43" y="49"/>
                      <a:pt x="43" y="49"/>
                    </a:cubicBezTo>
                    <a:cubicBezTo>
                      <a:pt x="40" y="51"/>
                      <a:pt x="40" y="51"/>
                      <a:pt x="40" y="51"/>
                    </a:cubicBezTo>
                    <a:cubicBezTo>
                      <a:pt x="39" y="56"/>
                      <a:pt x="39" y="56"/>
                      <a:pt x="39" y="56"/>
                    </a:cubicBezTo>
                    <a:cubicBezTo>
                      <a:pt x="39" y="73"/>
                      <a:pt x="39" y="73"/>
                      <a:pt x="39" y="73"/>
                    </a:cubicBezTo>
                    <a:cubicBezTo>
                      <a:pt x="40" y="78"/>
                      <a:pt x="40" y="81"/>
                      <a:pt x="42" y="81"/>
                    </a:cubicBezTo>
                    <a:cubicBezTo>
                      <a:pt x="46" y="83"/>
                      <a:pt x="50" y="83"/>
                      <a:pt x="54" y="80"/>
                    </a:cubicBezTo>
                    <a:cubicBezTo>
                      <a:pt x="57" y="78"/>
                      <a:pt x="57" y="78"/>
                      <a:pt x="57" y="78"/>
                    </a:cubicBezTo>
                    <a:cubicBezTo>
                      <a:pt x="69" y="105"/>
                      <a:pt x="69" y="105"/>
                      <a:pt x="69" y="105"/>
                    </a:cubicBezTo>
                    <a:cubicBezTo>
                      <a:pt x="69" y="105"/>
                      <a:pt x="69" y="105"/>
                      <a:pt x="69" y="105"/>
                    </a:cubicBezTo>
                    <a:cubicBezTo>
                      <a:pt x="69" y="107"/>
                      <a:pt x="69" y="107"/>
                      <a:pt x="69" y="107"/>
                    </a:cubicBezTo>
                    <a:cubicBezTo>
                      <a:pt x="65" y="154"/>
                      <a:pt x="60" y="182"/>
                      <a:pt x="55" y="189"/>
                    </a:cubicBezTo>
                    <a:cubicBezTo>
                      <a:pt x="52" y="192"/>
                      <a:pt x="51" y="193"/>
                      <a:pt x="47" y="193"/>
                    </a:cubicBezTo>
                    <a:cubicBezTo>
                      <a:pt x="43" y="193"/>
                      <a:pt x="40" y="193"/>
                      <a:pt x="35" y="190"/>
                    </a:cubicBezTo>
                    <a:cubicBezTo>
                      <a:pt x="20" y="222"/>
                      <a:pt x="9" y="238"/>
                      <a:pt x="4" y="241"/>
                    </a:cubicBezTo>
                    <a:cubicBezTo>
                      <a:pt x="5" y="241"/>
                      <a:pt x="5" y="241"/>
                      <a:pt x="5" y="241"/>
                    </a:cubicBezTo>
                    <a:cubicBezTo>
                      <a:pt x="3" y="241"/>
                      <a:pt x="1" y="249"/>
                      <a:pt x="2" y="263"/>
                    </a:cubicBezTo>
                    <a:cubicBezTo>
                      <a:pt x="6" y="266"/>
                      <a:pt x="6" y="266"/>
                      <a:pt x="6" y="266"/>
                    </a:cubicBezTo>
                    <a:cubicBezTo>
                      <a:pt x="7" y="267"/>
                      <a:pt x="7" y="267"/>
                      <a:pt x="7" y="267"/>
                    </a:cubicBezTo>
                    <a:cubicBezTo>
                      <a:pt x="8" y="269"/>
                      <a:pt x="8" y="269"/>
                      <a:pt x="8" y="269"/>
                    </a:cubicBezTo>
                    <a:lnTo>
                      <a:pt x="3" y="27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</p:grpSp>
        <p:sp>
          <p:nvSpPr>
            <p:cNvPr id="13" name="Freeform 2966"/>
            <p:cNvSpPr>
              <a:spLocks/>
            </p:cNvSpPr>
            <p:nvPr/>
          </p:nvSpPr>
          <p:spPr bwMode="auto">
            <a:xfrm>
              <a:off x="3554696" y="4430545"/>
              <a:ext cx="615744" cy="514281"/>
            </a:xfrm>
            <a:custGeom>
              <a:avLst/>
              <a:gdLst>
                <a:gd name="T0" fmla="*/ 216 w 291"/>
                <a:gd name="T1" fmla="*/ 12 h 252"/>
                <a:gd name="T2" fmla="*/ 199 w 291"/>
                <a:gd name="T3" fmla="*/ 15 h 252"/>
                <a:gd name="T4" fmla="*/ 193 w 291"/>
                <a:gd name="T5" fmla="*/ 0 h 252"/>
                <a:gd name="T6" fmla="*/ 190 w 291"/>
                <a:gd name="T7" fmla="*/ 16 h 252"/>
                <a:gd name="T8" fmla="*/ 179 w 291"/>
                <a:gd name="T9" fmla="*/ 27 h 252"/>
                <a:gd name="T10" fmla="*/ 163 w 291"/>
                <a:gd name="T11" fmla="*/ 27 h 252"/>
                <a:gd name="T12" fmla="*/ 157 w 291"/>
                <a:gd name="T13" fmla="*/ 45 h 252"/>
                <a:gd name="T14" fmla="*/ 140 w 291"/>
                <a:gd name="T15" fmla="*/ 40 h 252"/>
                <a:gd name="T16" fmla="*/ 128 w 291"/>
                <a:gd name="T17" fmla="*/ 46 h 252"/>
                <a:gd name="T18" fmla="*/ 121 w 291"/>
                <a:gd name="T19" fmla="*/ 39 h 252"/>
                <a:gd name="T20" fmla="*/ 100 w 291"/>
                <a:gd name="T21" fmla="*/ 43 h 252"/>
                <a:gd name="T22" fmla="*/ 129 w 291"/>
                <a:gd name="T23" fmla="*/ 63 h 252"/>
                <a:gd name="T24" fmla="*/ 133 w 291"/>
                <a:gd name="T25" fmla="*/ 84 h 252"/>
                <a:gd name="T26" fmla="*/ 105 w 291"/>
                <a:gd name="T27" fmla="*/ 98 h 252"/>
                <a:gd name="T28" fmla="*/ 94 w 291"/>
                <a:gd name="T29" fmla="*/ 99 h 252"/>
                <a:gd name="T30" fmla="*/ 79 w 291"/>
                <a:gd name="T31" fmla="*/ 102 h 252"/>
                <a:gd name="T32" fmla="*/ 60 w 291"/>
                <a:gd name="T33" fmla="*/ 113 h 252"/>
                <a:gd name="T34" fmla="*/ 12 w 291"/>
                <a:gd name="T35" fmla="*/ 112 h 252"/>
                <a:gd name="T36" fmla="*/ 1 w 291"/>
                <a:gd name="T37" fmla="*/ 132 h 252"/>
                <a:gd name="T38" fmla="*/ 14 w 291"/>
                <a:gd name="T39" fmla="*/ 150 h 252"/>
                <a:gd name="T40" fmla="*/ 22 w 291"/>
                <a:gd name="T41" fmla="*/ 144 h 252"/>
                <a:gd name="T42" fmla="*/ 33 w 291"/>
                <a:gd name="T43" fmla="*/ 144 h 252"/>
                <a:gd name="T44" fmla="*/ 51 w 291"/>
                <a:gd name="T45" fmla="*/ 168 h 252"/>
                <a:gd name="T46" fmla="*/ 40 w 291"/>
                <a:gd name="T47" fmla="*/ 197 h 252"/>
                <a:gd name="T48" fmla="*/ 57 w 291"/>
                <a:gd name="T49" fmla="*/ 226 h 252"/>
                <a:gd name="T50" fmla="*/ 50 w 291"/>
                <a:gd name="T51" fmla="*/ 252 h 252"/>
                <a:gd name="T52" fmla="*/ 70 w 291"/>
                <a:gd name="T53" fmla="*/ 242 h 252"/>
                <a:gd name="T54" fmla="*/ 102 w 291"/>
                <a:gd name="T55" fmla="*/ 251 h 252"/>
                <a:gd name="T56" fmla="*/ 128 w 291"/>
                <a:gd name="T57" fmla="*/ 243 h 252"/>
                <a:gd name="T58" fmla="*/ 157 w 291"/>
                <a:gd name="T59" fmla="*/ 226 h 252"/>
                <a:gd name="T60" fmla="*/ 188 w 291"/>
                <a:gd name="T61" fmla="*/ 214 h 252"/>
                <a:gd name="T62" fmla="*/ 202 w 291"/>
                <a:gd name="T63" fmla="*/ 222 h 252"/>
                <a:gd name="T64" fmla="*/ 209 w 291"/>
                <a:gd name="T65" fmla="*/ 223 h 252"/>
                <a:gd name="T66" fmla="*/ 224 w 291"/>
                <a:gd name="T67" fmla="*/ 221 h 252"/>
                <a:gd name="T68" fmla="*/ 225 w 291"/>
                <a:gd name="T69" fmla="*/ 219 h 252"/>
                <a:gd name="T70" fmla="*/ 237 w 291"/>
                <a:gd name="T71" fmla="*/ 210 h 252"/>
                <a:gd name="T72" fmla="*/ 250 w 291"/>
                <a:gd name="T73" fmla="*/ 199 h 252"/>
                <a:gd name="T74" fmla="*/ 264 w 291"/>
                <a:gd name="T75" fmla="*/ 192 h 252"/>
                <a:gd name="T76" fmla="*/ 268 w 291"/>
                <a:gd name="T77" fmla="*/ 188 h 252"/>
                <a:gd name="T78" fmla="*/ 286 w 291"/>
                <a:gd name="T79" fmla="*/ 183 h 252"/>
                <a:gd name="T80" fmla="*/ 282 w 291"/>
                <a:gd name="T81" fmla="*/ 157 h 252"/>
                <a:gd name="T82" fmla="*/ 285 w 291"/>
                <a:gd name="T83" fmla="*/ 143 h 252"/>
                <a:gd name="T84" fmla="*/ 264 w 291"/>
                <a:gd name="T85" fmla="*/ 126 h 252"/>
                <a:gd name="T86" fmla="*/ 283 w 291"/>
                <a:gd name="T87" fmla="*/ 52 h 252"/>
                <a:gd name="T88" fmla="*/ 271 w 291"/>
                <a:gd name="T89" fmla="*/ 58 h 252"/>
                <a:gd name="T90" fmla="*/ 256 w 291"/>
                <a:gd name="T91" fmla="*/ 58 h 252"/>
                <a:gd name="T92" fmla="*/ 253 w 291"/>
                <a:gd name="T93" fmla="*/ 52 h 252"/>
                <a:gd name="T94" fmla="*/ 251 w 291"/>
                <a:gd name="T95" fmla="*/ 49 h 252"/>
                <a:gd name="T96" fmla="*/ 237 w 291"/>
                <a:gd name="T97" fmla="*/ 3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1" h="252">
                  <a:moveTo>
                    <a:pt x="228" y="5"/>
                  </a:moveTo>
                  <a:cubicBezTo>
                    <a:pt x="224" y="3"/>
                    <a:pt x="224" y="3"/>
                    <a:pt x="224" y="3"/>
                  </a:cubicBezTo>
                  <a:cubicBezTo>
                    <a:pt x="219" y="6"/>
                    <a:pt x="219" y="6"/>
                    <a:pt x="219" y="6"/>
                  </a:cubicBezTo>
                  <a:cubicBezTo>
                    <a:pt x="216" y="12"/>
                    <a:pt x="216" y="12"/>
                    <a:pt x="216" y="12"/>
                  </a:cubicBezTo>
                  <a:cubicBezTo>
                    <a:pt x="214" y="17"/>
                    <a:pt x="211" y="20"/>
                    <a:pt x="207" y="20"/>
                  </a:cubicBezTo>
                  <a:cubicBezTo>
                    <a:pt x="205" y="20"/>
                    <a:pt x="202" y="18"/>
                    <a:pt x="200" y="16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0" y="7"/>
                    <a:pt x="190" y="7"/>
                    <a:pt x="190" y="7"/>
                  </a:cubicBezTo>
                  <a:cubicBezTo>
                    <a:pt x="190" y="15"/>
                    <a:pt x="190" y="15"/>
                    <a:pt x="190" y="15"/>
                  </a:cubicBezTo>
                  <a:cubicBezTo>
                    <a:pt x="190" y="16"/>
                    <a:pt x="190" y="16"/>
                    <a:pt x="190" y="16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82" y="26"/>
                    <a:pt x="182" y="26"/>
                    <a:pt x="182" y="26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79" y="27"/>
                    <a:pt x="179" y="27"/>
                    <a:pt x="179" y="27"/>
                  </a:cubicBezTo>
                  <a:cubicBezTo>
                    <a:pt x="165" y="26"/>
                    <a:pt x="165" y="26"/>
                    <a:pt x="165" y="26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63" y="27"/>
                    <a:pt x="163" y="27"/>
                    <a:pt x="163" y="27"/>
                  </a:cubicBezTo>
                  <a:cubicBezTo>
                    <a:pt x="159" y="34"/>
                    <a:pt x="159" y="34"/>
                    <a:pt x="159" y="34"/>
                  </a:cubicBezTo>
                  <a:cubicBezTo>
                    <a:pt x="160" y="38"/>
                    <a:pt x="160" y="38"/>
                    <a:pt x="160" y="38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7" y="45"/>
                    <a:pt x="157" y="45"/>
                    <a:pt x="157" y="45"/>
                  </a:cubicBezTo>
                  <a:cubicBezTo>
                    <a:pt x="143" y="45"/>
                    <a:pt x="143" y="45"/>
                    <a:pt x="143" y="45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2" y="41"/>
                    <a:pt x="142" y="41"/>
                    <a:pt x="142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4"/>
                    <a:pt x="138" y="44"/>
                    <a:pt x="138" y="44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28" y="46"/>
                    <a:pt x="128" y="46"/>
                    <a:pt x="128" y="46"/>
                  </a:cubicBezTo>
                  <a:cubicBezTo>
                    <a:pt x="128" y="46"/>
                    <a:pt x="128" y="46"/>
                    <a:pt x="128" y="46"/>
                  </a:cubicBezTo>
                  <a:cubicBezTo>
                    <a:pt x="122" y="41"/>
                    <a:pt x="122" y="41"/>
                    <a:pt x="122" y="41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122" y="39"/>
                    <a:pt x="122" y="39"/>
                    <a:pt x="122" y="39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1" y="38"/>
                    <a:pt x="121" y="38"/>
                    <a:pt x="121" y="38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04" y="39"/>
                    <a:pt x="104" y="39"/>
                    <a:pt x="104" y="39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28" y="61"/>
                    <a:pt x="128" y="61"/>
                    <a:pt x="128" y="61"/>
                  </a:cubicBezTo>
                  <a:cubicBezTo>
                    <a:pt x="128" y="62"/>
                    <a:pt x="128" y="62"/>
                    <a:pt x="128" y="62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37" y="70"/>
                    <a:pt x="137" y="70"/>
                    <a:pt x="137" y="70"/>
                  </a:cubicBezTo>
                  <a:cubicBezTo>
                    <a:pt x="134" y="82"/>
                    <a:pt x="134" y="82"/>
                    <a:pt x="134" y="82"/>
                  </a:cubicBezTo>
                  <a:cubicBezTo>
                    <a:pt x="134" y="84"/>
                    <a:pt x="134" y="84"/>
                    <a:pt x="134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3"/>
                    <a:pt x="123" y="93"/>
                    <a:pt x="123" y="93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05" y="98"/>
                    <a:pt x="105" y="98"/>
                    <a:pt x="105" y="98"/>
                  </a:cubicBezTo>
                  <a:cubicBezTo>
                    <a:pt x="105" y="98"/>
                    <a:pt x="105" y="98"/>
                    <a:pt x="105" y="98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4" y="99"/>
                    <a:pt x="94" y="99"/>
                    <a:pt x="94" y="99"/>
                  </a:cubicBezTo>
                  <a:cubicBezTo>
                    <a:pt x="94" y="99"/>
                    <a:pt x="94" y="99"/>
                    <a:pt x="94" y="99"/>
                  </a:cubicBezTo>
                  <a:cubicBezTo>
                    <a:pt x="87" y="97"/>
                    <a:pt x="87" y="97"/>
                    <a:pt x="87" y="97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80" y="102"/>
                    <a:pt x="80" y="102"/>
                    <a:pt x="80" y="102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9" y="103"/>
                    <a:pt x="79" y="103"/>
                    <a:pt x="79" y="103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71" y="108"/>
                    <a:pt x="71" y="108"/>
                    <a:pt x="71" y="108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9" y="113"/>
                    <a:pt x="59" y="113"/>
                    <a:pt x="59" y="113"/>
                  </a:cubicBezTo>
                  <a:cubicBezTo>
                    <a:pt x="46" y="109"/>
                    <a:pt x="46" y="109"/>
                    <a:pt x="46" y="109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6" y="112"/>
                    <a:pt x="6" y="112"/>
                    <a:pt x="6" y="112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1" y="132"/>
                    <a:pt x="1" y="132"/>
                    <a:pt x="1" y="132"/>
                  </a:cubicBezTo>
                  <a:cubicBezTo>
                    <a:pt x="7" y="146"/>
                    <a:pt x="7" y="146"/>
                    <a:pt x="7" y="146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50"/>
                    <a:pt x="14" y="150"/>
                    <a:pt x="14" y="150"/>
                  </a:cubicBezTo>
                  <a:cubicBezTo>
                    <a:pt x="17" y="152"/>
                    <a:pt x="17" y="152"/>
                    <a:pt x="17" y="152"/>
                  </a:cubicBezTo>
                  <a:cubicBezTo>
                    <a:pt x="21" y="146"/>
                    <a:pt x="21" y="146"/>
                    <a:pt x="21" y="146"/>
                  </a:cubicBezTo>
                  <a:cubicBezTo>
                    <a:pt x="21" y="145"/>
                    <a:pt x="21" y="145"/>
                    <a:pt x="21" y="145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32" y="143"/>
                    <a:pt x="32" y="143"/>
                    <a:pt x="32" y="143"/>
                  </a:cubicBezTo>
                  <a:cubicBezTo>
                    <a:pt x="33" y="143"/>
                    <a:pt x="33" y="143"/>
                    <a:pt x="33" y="143"/>
                  </a:cubicBezTo>
                  <a:cubicBezTo>
                    <a:pt x="33" y="144"/>
                    <a:pt x="33" y="144"/>
                    <a:pt x="33" y="144"/>
                  </a:cubicBezTo>
                  <a:cubicBezTo>
                    <a:pt x="42" y="146"/>
                    <a:pt x="42" y="146"/>
                    <a:pt x="42" y="146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1" y="168"/>
                    <a:pt x="51" y="168"/>
                    <a:pt x="51" y="168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4" y="186"/>
                    <a:pt x="44" y="186"/>
                    <a:pt x="44" y="186"/>
                  </a:cubicBezTo>
                  <a:cubicBezTo>
                    <a:pt x="44" y="187"/>
                    <a:pt x="44" y="187"/>
                    <a:pt x="44" y="187"/>
                  </a:cubicBezTo>
                  <a:cubicBezTo>
                    <a:pt x="40" y="197"/>
                    <a:pt x="40" y="197"/>
                    <a:pt x="40" y="197"/>
                  </a:cubicBezTo>
                  <a:cubicBezTo>
                    <a:pt x="40" y="210"/>
                    <a:pt x="40" y="210"/>
                    <a:pt x="40" y="210"/>
                  </a:cubicBezTo>
                  <a:cubicBezTo>
                    <a:pt x="47" y="217"/>
                    <a:pt x="47" y="217"/>
                    <a:pt x="47" y="217"/>
                  </a:cubicBezTo>
                  <a:cubicBezTo>
                    <a:pt x="47" y="217"/>
                    <a:pt x="47" y="217"/>
                    <a:pt x="47" y="217"/>
                  </a:cubicBezTo>
                  <a:cubicBezTo>
                    <a:pt x="57" y="226"/>
                    <a:pt x="57" y="226"/>
                    <a:pt x="57" y="226"/>
                  </a:cubicBezTo>
                  <a:cubicBezTo>
                    <a:pt x="58" y="226"/>
                    <a:pt x="58" y="226"/>
                    <a:pt x="58" y="226"/>
                  </a:cubicBezTo>
                  <a:cubicBezTo>
                    <a:pt x="59" y="227"/>
                    <a:pt x="59" y="227"/>
                    <a:pt x="59" y="227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0" y="252"/>
                    <a:pt x="50" y="252"/>
                    <a:pt x="50" y="252"/>
                  </a:cubicBezTo>
                  <a:cubicBezTo>
                    <a:pt x="52" y="251"/>
                    <a:pt x="52" y="251"/>
                    <a:pt x="52" y="251"/>
                  </a:cubicBezTo>
                  <a:cubicBezTo>
                    <a:pt x="53" y="251"/>
                    <a:pt x="53" y="251"/>
                    <a:pt x="53" y="251"/>
                  </a:cubicBezTo>
                  <a:cubicBezTo>
                    <a:pt x="59" y="248"/>
                    <a:pt x="59" y="248"/>
                    <a:pt x="59" y="248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71" y="242"/>
                    <a:pt x="71" y="242"/>
                    <a:pt x="71" y="242"/>
                  </a:cubicBezTo>
                  <a:cubicBezTo>
                    <a:pt x="83" y="244"/>
                    <a:pt x="83" y="244"/>
                    <a:pt x="83" y="244"/>
                  </a:cubicBezTo>
                  <a:cubicBezTo>
                    <a:pt x="83" y="244"/>
                    <a:pt x="83" y="244"/>
                    <a:pt x="83" y="244"/>
                  </a:cubicBezTo>
                  <a:cubicBezTo>
                    <a:pt x="102" y="251"/>
                    <a:pt x="102" y="251"/>
                    <a:pt x="102" y="251"/>
                  </a:cubicBezTo>
                  <a:cubicBezTo>
                    <a:pt x="122" y="251"/>
                    <a:pt x="122" y="251"/>
                    <a:pt x="122" y="251"/>
                  </a:cubicBezTo>
                  <a:cubicBezTo>
                    <a:pt x="127" y="244"/>
                    <a:pt x="127" y="244"/>
                    <a:pt x="127" y="244"/>
                  </a:cubicBezTo>
                  <a:cubicBezTo>
                    <a:pt x="128" y="243"/>
                    <a:pt x="128" y="243"/>
                    <a:pt x="128" y="243"/>
                  </a:cubicBezTo>
                  <a:cubicBezTo>
                    <a:pt x="128" y="243"/>
                    <a:pt x="128" y="243"/>
                    <a:pt x="128" y="243"/>
                  </a:cubicBezTo>
                  <a:cubicBezTo>
                    <a:pt x="139" y="238"/>
                    <a:pt x="139" y="238"/>
                    <a:pt x="139" y="238"/>
                  </a:cubicBezTo>
                  <a:cubicBezTo>
                    <a:pt x="148" y="229"/>
                    <a:pt x="148" y="229"/>
                    <a:pt x="148" y="229"/>
                  </a:cubicBezTo>
                  <a:cubicBezTo>
                    <a:pt x="149" y="229"/>
                    <a:pt x="149" y="229"/>
                    <a:pt x="149" y="229"/>
                  </a:cubicBezTo>
                  <a:cubicBezTo>
                    <a:pt x="157" y="226"/>
                    <a:pt x="157" y="226"/>
                    <a:pt x="157" y="226"/>
                  </a:cubicBezTo>
                  <a:cubicBezTo>
                    <a:pt x="165" y="220"/>
                    <a:pt x="165" y="220"/>
                    <a:pt x="165" y="220"/>
                  </a:cubicBezTo>
                  <a:cubicBezTo>
                    <a:pt x="174" y="208"/>
                    <a:pt x="174" y="208"/>
                    <a:pt x="174" y="208"/>
                  </a:cubicBezTo>
                  <a:cubicBezTo>
                    <a:pt x="186" y="213"/>
                    <a:pt x="186" y="213"/>
                    <a:pt x="186" y="213"/>
                  </a:cubicBezTo>
                  <a:cubicBezTo>
                    <a:pt x="188" y="214"/>
                    <a:pt x="188" y="214"/>
                    <a:pt x="188" y="214"/>
                  </a:cubicBezTo>
                  <a:cubicBezTo>
                    <a:pt x="188" y="214"/>
                    <a:pt x="188" y="214"/>
                    <a:pt x="188" y="214"/>
                  </a:cubicBezTo>
                  <a:cubicBezTo>
                    <a:pt x="189" y="215"/>
                    <a:pt x="189" y="215"/>
                    <a:pt x="189" y="215"/>
                  </a:cubicBezTo>
                  <a:cubicBezTo>
                    <a:pt x="191" y="220"/>
                    <a:pt x="193" y="222"/>
                    <a:pt x="194" y="223"/>
                  </a:cubicBezTo>
                  <a:cubicBezTo>
                    <a:pt x="202" y="222"/>
                    <a:pt x="202" y="222"/>
                    <a:pt x="202" y="222"/>
                  </a:cubicBezTo>
                  <a:cubicBezTo>
                    <a:pt x="204" y="222"/>
                    <a:pt x="204" y="222"/>
                    <a:pt x="204" y="222"/>
                  </a:cubicBezTo>
                  <a:cubicBezTo>
                    <a:pt x="208" y="223"/>
                    <a:pt x="208" y="223"/>
                    <a:pt x="208" y="223"/>
                  </a:cubicBezTo>
                  <a:cubicBezTo>
                    <a:pt x="209" y="223"/>
                    <a:pt x="209" y="223"/>
                    <a:pt x="209" y="223"/>
                  </a:cubicBezTo>
                  <a:cubicBezTo>
                    <a:pt x="209" y="223"/>
                    <a:pt x="209" y="223"/>
                    <a:pt x="209" y="223"/>
                  </a:cubicBezTo>
                  <a:cubicBezTo>
                    <a:pt x="219" y="227"/>
                    <a:pt x="219" y="227"/>
                    <a:pt x="219" y="227"/>
                  </a:cubicBezTo>
                  <a:cubicBezTo>
                    <a:pt x="222" y="227"/>
                    <a:pt x="222" y="227"/>
                    <a:pt x="222" y="227"/>
                  </a:cubicBezTo>
                  <a:cubicBezTo>
                    <a:pt x="223" y="225"/>
                    <a:pt x="223" y="225"/>
                    <a:pt x="223" y="225"/>
                  </a:cubicBezTo>
                  <a:cubicBezTo>
                    <a:pt x="224" y="221"/>
                    <a:pt x="224" y="221"/>
                    <a:pt x="224" y="221"/>
                  </a:cubicBezTo>
                  <a:cubicBezTo>
                    <a:pt x="224" y="220"/>
                    <a:pt x="224" y="220"/>
                    <a:pt x="224" y="220"/>
                  </a:cubicBezTo>
                  <a:cubicBezTo>
                    <a:pt x="225" y="220"/>
                    <a:pt x="225" y="220"/>
                    <a:pt x="225" y="220"/>
                  </a:cubicBezTo>
                  <a:cubicBezTo>
                    <a:pt x="225" y="219"/>
                    <a:pt x="225" y="219"/>
                    <a:pt x="225" y="219"/>
                  </a:cubicBezTo>
                  <a:cubicBezTo>
                    <a:pt x="225" y="219"/>
                    <a:pt x="225" y="219"/>
                    <a:pt x="225" y="219"/>
                  </a:cubicBezTo>
                  <a:cubicBezTo>
                    <a:pt x="229" y="216"/>
                    <a:pt x="229" y="216"/>
                    <a:pt x="229" y="216"/>
                  </a:cubicBezTo>
                  <a:cubicBezTo>
                    <a:pt x="230" y="216"/>
                    <a:pt x="230" y="216"/>
                    <a:pt x="230" y="216"/>
                  </a:cubicBezTo>
                  <a:cubicBezTo>
                    <a:pt x="236" y="210"/>
                    <a:pt x="236" y="210"/>
                    <a:pt x="236" y="210"/>
                  </a:cubicBezTo>
                  <a:cubicBezTo>
                    <a:pt x="237" y="210"/>
                    <a:pt x="237" y="210"/>
                    <a:pt x="237" y="210"/>
                  </a:cubicBezTo>
                  <a:cubicBezTo>
                    <a:pt x="237" y="209"/>
                    <a:pt x="237" y="209"/>
                    <a:pt x="237" y="209"/>
                  </a:cubicBezTo>
                  <a:cubicBezTo>
                    <a:pt x="239" y="209"/>
                    <a:pt x="239" y="209"/>
                    <a:pt x="239" y="209"/>
                  </a:cubicBezTo>
                  <a:cubicBezTo>
                    <a:pt x="245" y="210"/>
                    <a:pt x="245" y="210"/>
                    <a:pt x="245" y="210"/>
                  </a:cubicBezTo>
                  <a:cubicBezTo>
                    <a:pt x="245" y="206"/>
                    <a:pt x="247" y="203"/>
                    <a:pt x="250" y="199"/>
                  </a:cubicBezTo>
                  <a:cubicBezTo>
                    <a:pt x="254" y="196"/>
                    <a:pt x="258" y="194"/>
                    <a:pt x="259" y="195"/>
                  </a:cubicBezTo>
                  <a:cubicBezTo>
                    <a:pt x="263" y="192"/>
                    <a:pt x="263" y="192"/>
                    <a:pt x="263" y="192"/>
                  </a:cubicBezTo>
                  <a:cubicBezTo>
                    <a:pt x="264" y="192"/>
                    <a:pt x="264" y="192"/>
                    <a:pt x="264" y="192"/>
                  </a:cubicBezTo>
                  <a:cubicBezTo>
                    <a:pt x="264" y="192"/>
                    <a:pt x="264" y="192"/>
                    <a:pt x="264" y="192"/>
                  </a:cubicBezTo>
                  <a:cubicBezTo>
                    <a:pt x="267" y="189"/>
                    <a:pt x="267" y="189"/>
                    <a:pt x="267" y="189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7" y="188"/>
                    <a:pt x="267" y="188"/>
                    <a:pt x="267" y="188"/>
                  </a:cubicBezTo>
                  <a:cubicBezTo>
                    <a:pt x="268" y="188"/>
                    <a:pt x="268" y="188"/>
                    <a:pt x="268" y="188"/>
                  </a:cubicBezTo>
                  <a:cubicBezTo>
                    <a:pt x="268" y="188"/>
                    <a:pt x="268" y="188"/>
                    <a:pt x="268" y="188"/>
                  </a:cubicBezTo>
                  <a:cubicBezTo>
                    <a:pt x="278" y="185"/>
                    <a:pt x="278" y="185"/>
                    <a:pt x="278" y="185"/>
                  </a:cubicBezTo>
                  <a:cubicBezTo>
                    <a:pt x="284" y="185"/>
                    <a:pt x="284" y="185"/>
                    <a:pt x="284" y="185"/>
                  </a:cubicBezTo>
                  <a:cubicBezTo>
                    <a:pt x="286" y="183"/>
                    <a:pt x="286" y="183"/>
                    <a:pt x="286" y="183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91" y="174"/>
                    <a:pt x="291" y="174"/>
                    <a:pt x="291" y="174"/>
                  </a:cubicBezTo>
                  <a:cubicBezTo>
                    <a:pt x="290" y="173"/>
                    <a:pt x="290" y="173"/>
                    <a:pt x="290" y="173"/>
                  </a:cubicBezTo>
                  <a:cubicBezTo>
                    <a:pt x="286" y="169"/>
                    <a:pt x="284" y="164"/>
                    <a:pt x="282" y="157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2" y="157"/>
                    <a:pt x="282" y="157"/>
                    <a:pt x="282" y="157"/>
                  </a:cubicBezTo>
                  <a:cubicBezTo>
                    <a:pt x="282" y="156"/>
                    <a:pt x="282" y="156"/>
                    <a:pt x="282" y="156"/>
                  </a:cubicBezTo>
                  <a:cubicBezTo>
                    <a:pt x="285" y="143"/>
                    <a:pt x="285" y="143"/>
                    <a:pt x="285" y="143"/>
                  </a:cubicBezTo>
                  <a:cubicBezTo>
                    <a:pt x="285" y="138"/>
                    <a:pt x="286" y="135"/>
                    <a:pt x="289" y="132"/>
                  </a:cubicBezTo>
                  <a:cubicBezTo>
                    <a:pt x="288" y="121"/>
                    <a:pt x="288" y="121"/>
                    <a:pt x="288" y="121"/>
                  </a:cubicBezTo>
                  <a:cubicBezTo>
                    <a:pt x="287" y="120"/>
                    <a:pt x="286" y="119"/>
                    <a:pt x="283" y="118"/>
                  </a:cubicBezTo>
                  <a:cubicBezTo>
                    <a:pt x="264" y="126"/>
                    <a:pt x="264" y="126"/>
                    <a:pt x="264" y="126"/>
                  </a:cubicBezTo>
                  <a:cubicBezTo>
                    <a:pt x="265" y="106"/>
                    <a:pt x="265" y="106"/>
                    <a:pt x="265" y="106"/>
                  </a:cubicBezTo>
                  <a:cubicBezTo>
                    <a:pt x="265" y="103"/>
                    <a:pt x="271" y="98"/>
                    <a:pt x="283" y="91"/>
                  </a:cubicBezTo>
                  <a:cubicBezTo>
                    <a:pt x="278" y="70"/>
                    <a:pt x="278" y="70"/>
                    <a:pt x="278" y="70"/>
                  </a:cubicBezTo>
                  <a:cubicBezTo>
                    <a:pt x="276" y="63"/>
                    <a:pt x="278" y="57"/>
                    <a:pt x="283" y="52"/>
                  </a:cubicBezTo>
                  <a:cubicBezTo>
                    <a:pt x="282" y="49"/>
                    <a:pt x="282" y="49"/>
                    <a:pt x="282" y="49"/>
                  </a:cubicBezTo>
                  <a:cubicBezTo>
                    <a:pt x="276" y="49"/>
                    <a:pt x="276" y="49"/>
                    <a:pt x="276" y="49"/>
                  </a:cubicBezTo>
                  <a:cubicBezTo>
                    <a:pt x="274" y="49"/>
                    <a:pt x="274" y="49"/>
                    <a:pt x="274" y="49"/>
                  </a:cubicBezTo>
                  <a:cubicBezTo>
                    <a:pt x="271" y="58"/>
                    <a:pt x="271" y="58"/>
                    <a:pt x="271" y="58"/>
                  </a:cubicBezTo>
                  <a:cubicBezTo>
                    <a:pt x="268" y="61"/>
                    <a:pt x="266" y="63"/>
                    <a:pt x="264" y="63"/>
                  </a:cubicBezTo>
                  <a:cubicBezTo>
                    <a:pt x="262" y="63"/>
                    <a:pt x="262" y="63"/>
                    <a:pt x="262" y="63"/>
                  </a:cubicBezTo>
                  <a:cubicBezTo>
                    <a:pt x="256" y="58"/>
                    <a:pt x="256" y="58"/>
                    <a:pt x="256" y="58"/>
                  </a:cubicBezTo>
                  <a:cubicBezTo>
                    <a:pt x="256" y="58"/>
                    <a:pt x="256" y="58"/>
                    <a:pt x="256" y="58"/>
                  </a:cubicBezTo>
                  <a:cubicBezTo>
                    <a:pt x="255" y="58"/>
                    <a:pt x="255" y="58"/>
                    <a:pt x="255" y="58"/>
                  </a:cubicBezTo>
                  <a:cubicBezTo>
                    <a:pt x="255" y="58"/>
                    <a:pt x="255" y="58"/>
                    <a:pt x="255" y="58"/>
                  </a:cubicBezTo>
                  <a:cubicBezTo>
                    <a:pt x="255" y="56"/>
                    <a:pt x="255" y="56"/>
                    <a:pt x="255" y="5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3" y="46"/>
                    <a:pt x="253" y="46"/>
                    <a:pt x="253" y="46"/>
                  </a:cubicBezTo>
                  <a:cubicBezTo>
                    <a:pt x="252" y="47"/>
                    <a:pt x="252" y="47"/>
                    <a:pt x="252" y="47"/>
                  </a:cubicBezTo>
                  <a:cubicBezTo>
                    <a:pt x="251" y="49"/>
                    <a:pt x="251" y="49"/>
                    <a:pt x="251" y="49"/>
                  </a:cubicBezTo>
                  <a:cubicBezTo>
                    <a:pt x="241" y="49"/>
                    <a:pt x="241" y="49"/>
                    <a:pt x="241" y="49"/>
                  </a:cubicBezTo>
                  <a:cubicBezTo>
                    <a:pt x="239" y="46"/>
                    <a:pt x="239" y="46"/>
                    <a:pt x="239" y="46"/>
                  </a:cubicBezTo>
                  <a:cubicBezTo>
                    <a:pt x="237" y="39"/>
                    <a:pt x="237" y="39"/>
                    <a:pt x="237" y="39"/>
                  </a:cubicBezTo>
                  <a:cubicBezTo>
                    <a:pt x="237" y="30"/>
                    <a:pt x="237" y="30"/>
                    <a:pt x="237" y="30"/>
                  </a:cubicBezTo>
                  <a:cubicBezTo>
                    <a:pt x="231" y="19"/>
                    <a:pt x="231" y="19"/>
                    <a:pt x="231" y="19"/>
                  </a:cubicBezTo>
                  <a:cubicBezTo>
                    <a:pt x="231" y="9"/>
                    <a:pt x="231" y="9"/>
                    <a:pt x="231" y="9"/>
                  </a:cubicBezTo>
                  <a:lnTo>
                    <a:pt x="228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sp>
          <p:nvSpPr>
            <p:cNvPr id="14" name="Freeform 2968"/>
            <p:cNvSpPr>
              <a:spLocks/>
            </p:cNvSpPr>
            <p:nvPr/>
          </p:nvSpPr>
          <p:spPr bwMode="auto">
            <a:xfrm>
              <a:off x="3766218" y="4095744"/>
              <a:ext cx="455310" cy="446976"/>
            </a:xfrm>
            <a:custGeom>
              <a:avLst/>
              <a:gdLst>
                <a:gd name="T0" fmla="*/ 204 w 215"/>
                <a:gd name="T1" fmla="*/ 25 h 219"/>
                <a:gd name="T2" fmla="*/ 196 w 215"/>
                <a:gd name="T3" fmla="*/ 23 h 219"/>
                <a:gd name="T4" fmla="*/ 188 w 215"/>
                <a:gd name="T5" fmla="*/ 20 h 219"/>
                <a:gd name="T6" fmla="*/ 178 w 215"/>
                <a:gd name="T7" fmla="*/ 21 h 219"/>
                <a:gd name="T8" fmla="*/ 168 w 215"/>
                <a:gd name="T9" fmla="*/ 17 h 219"/>
                <a:gd name="T10" fmla="*/ 162 w 215"/>
                <a:gd name="T11" fmla="*/ 10 h 219"/>
                <a:gd name="T12" fmla="*/ 142 w 215"/>
                <a:gd name="T13" fmla="*/ 6 h 219"/>
                <a:gd name="T14" fmla="*/ 131 w 215"/>
                <a:gd name="T15" fmla="*/ 31 h 219"/>
                <a:gd name="T16" fmla="*/ 123 w 215"/>
                <a:gd name="T17" fmla="*/ 46 h 219"/>
                <a:gd name="T18" fmla="*/ 109 w 215"/>
                <a:gd name="T19" fmla="*/ 67 h 219"/>
                <a:gd name="T20" fmla="*/ 73 w 215"/>
                <a:gd name="T21" fmla="*/ 100 h 219"/>
                <a:gd name="T22" fmla="*/ 56 w 215"/>
                <a:gd name="T23" fmla="*/ 125 h 219"/>
                <a:gd name="T24" fmla="*/ 6 w 215"/>
                <a:gd name="T25" fmla="*/ 122 h 219"/>
                <a:gd name="T26" fmla="*/ 5 w 215"/>
                <a:gd name="T27" fmla="*/ 158 h 219"/>
                <a:gd name="T28" fmla="*/ 24 w 215"/>
                <a:gd name="T29" fmla="*/ 178 h 219"/>
                <a:gd name="T30" fmla="*/ 32 w 215"/>
                <a:gd name="T31" fmla="*/ 199 h 219"/>
                <a:gd name="T32" fmla="*/ 33 w 215"/>
                <a:gd name="T33" fmla="*/ 203 h 219"/>
                <a:gd name="T34" fmla="*/ 48 w 215"/>
                <a:gd name="T35" fmla="*/ 199 h 219"/>
                <a:gd name="T36" fmla="*/ 52 w 215"/>
                <a:gd name="T37" fmla="*/ 199 h 219"/>
                <a:gd name="T38" fmla="*/ 66 w 215"/>
                <a:gd name="T39" fmla="*/ 184 h 219"/>
                <a:gd name="T40" fmla="*/ 83 w 215"/>
                <a:gd name="T41" fmla="*/ 169 h 219"/>
                <a:gd name="T42" fmla="*/ 86 w 215"/>
                <a:gd name="T43" fmla="*/ 160 h 219"/>
                <a:gd name="T44" fmla="*/ 91 w 215"/>
                <a:gd name="T45" fmla="*/ 157 h 219"/>
                <a:gd name="T46" fmla="*/ 102 w 215"/>
                <a:gd name="T47" fmla="*/ 159 h 219"/>
                <a:gd name="T48" fmla="*/ 103 w 215"/>
                <a:gd name="T49" fmla="*/ 171 h 219"/>
                <a:gd name="T50" fmla="*/ 110 w 215"/>
                <a:gd name="T51" fmla="*/ 173 h 219"/>
                <a:gd name="T52" fmla="*/ 116 w 215"/>
                <a:gd name="T53" fmla="*/ 164 h 219"/>
                <a:gd name="T54" fmla="*/ 124 w 215"/>
                <a:gd name="T55" fmla="*/ 160 h 219"/>
                <a:gd name="T56" fmla="*/ 133 w 215"/>
                <a:gd name="T57" fmla="*/ 163 h 219"/>
                <a:gd name="T58" fmla="*/ 144 w 215"/>
                <a:gd name="T59" fmla="*/ 192 h 219"/>
                <a:gd name="T60" fmla="*/ 145 w 215"/>
                <a:gd name="T61" fmla="*/ 205 h 219"/>
                <a:gd name="T62" fmla="*/ 150 w 215"/>
                <a:gd name="T63" fmla="*/ 201 h 219"/>
                <a:gd name="T64" fmla="*/ 159 w 215"/>
                <a:gd name="T65" fmla="*/ 205 h 219"/>
                <a:gd name="T66" fmla="*/ 161 w 215"/>
                <a:gd name="T67" fmla="*/ 217 h 219"/>
                <a:gd name="T68" fmla="*/ 168 w 215"/>
                <a:gd name="T69" fmla="*/ 210 h 219"/>
                <a:gd name="T70" fmla="*/ 169 w 215"/>
                <a:gd name="T71" fmla="*/ 208 h 219"/>
                <a:gd name="T72" fmla="*/ 175 w 215"/>
                <a:gd name="T73" fmla="*/ 206 h 219"/>
                <a:gd name="T74" fmla="*/ 179 w 215"/>
                <a:gd name="T75" fmla="*/ 202 h 219"/>
                <a:gd name="T76" fmla="*/ 164 w 215"/>
                <a:gd name="T77" fmla="*/ 154 h 219"/>
                <a:gd name="T78" fmla="*/ 141 w 215"/>
                <a:gd name="T79" fmla="*/ 111 h 219"/>
                <a:gd name="T80" fmla="*/ 133 w 215"/>
                <a:gd name="T81" fmla="*/ 97 h 219"/>
                <a:gd name="T82" fmla="*/ 138 w 215"/>
                <a:gd name="T83" fmla="*/ 80 h 219"/>
                <a:gd name="T84" fmla="*/ 198 w 215"/>
                <a:gd name="T85" fmla="*/ 67 h 219"/>
                <a:gd name="T86" fmla="*/ 215 w 215"/>
                <a:gd name="T87" fmla="*/ 4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5" h="219">
                  <a:moveTo>
                    <a:pt x="215" y="44"/>
                  </a:moveTo>
                  <a:cubicBezTo>
                    <a:pt x="211" y="35"/>
                    <a:pt x="211" y="35"/>
                    <a:pt x="211" y="35"/>
                  </a:cubicBezTo>
                  <a:cubicBezTo>
                    <a:pt x="204" y="25"/>
                    <a:pt x="204" y="25"/>
                    <a:pt x="204" y="25"/>
                  </a:cubicBezTo>
                  <a:cubicBezTo>
                    <a:pt x="197" y="23"/>
                    <a:pt x="197" y="23"/>
                    <a:pt x="197" y="23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0" y="20"/>
                    <a:pt x="190" y="20"/>
                    <a:pt x="190" y="20"/>
                  </a:cubicBezTo>
                  <a:cubicBezTo>
                    <a:pt x="188" y="20"/>
                    <a:pt x="188" y="20"/>
                    <a:pt x="188" y="20"/>
                  </a:cubicBezTo>
                  <a:cubicBezTo>
                    <a:pt x="186" y="20"/>
                    <a:pt x="186" y="20"/>
                    <a:pt x="186" y="20"/>
                  </a:cubicBezTo>
                  <a:cubicBezTo>
                    <a:pt x="178" y="21"/>
                    <a:pt x="178" y="21"/>
                    <a:pt x="178" y="21"/>
                  </a:cubicBezTo>
                  <a:cubicBezTo>
                    <a:pt x="178" y="21"/>
                    <a:pt x="178" y="21"/>
                    <a:pt x="178" y="21"/>
                  </a:cubicBezTo>
                  <a:cubicBezTo>
                    <a:pt x="176" y="21"/>
                    <a:pt x="176" y="21"/>
                    <a:pt x="176" y="21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168" y="17"/>
                    <a:pt x="168" y="17"/>
                    <a:pt x="168" y="17"/>
                  </a:cubicBezTo>
                  <a:cubicBezTo>
                    <a:pt x="168" y="17"/>
                    <a:pt x="168" y="17"/>
                    <a:pt x="168" y="17"/>
                  </a:cubicBezTo>
                  <a:cubicBezTo>
                    <a:pt x="168" y="17"/>
                    <a:pt x="168" y="17"/>
                    <a:pt x="168" y="17"/>
                  </a:cubicBezTo>
                  <a:cubicBezTo>
                    <a:pt x="162" y="10"/>
                    <a:pt x="162" y="10"/>
                    <a:pt x="162" y="10"/>
                  </a:cubicBezTo>
                  <a:cubicBezTo>
                    <a:pt x="155" y="4"/>
                    <a:pt x="155" y="4"/>
                    <a:pt x="155" y="4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2" y="6"/>
                    <a:pt x="142" y="6"/>
                    <a:pt x="142" y="6"/>
                  </a:cubicBezTo>
                  <a:cubicBezTo>
                    <a:pt x="134" y="12"/>
                    <a:pt x="134" y="12"/>
                    <a:pt x="134" y="12"/>
                  </a:cubicBezTo>
                  <a:cubicBezTo>
                    <a:pt x="131" y="30"/>
                    <a:pt x="131" y="30"/>
                    <a:pt x="131" y="30"/>
                  </a:cubicBezTo>
                  <a:cubicBezTo>
                    <a:pt x="131" y="31"/>
                    <a:pt x="131" y="31"/>
                    <a:pt x="131" y="31"/>
                  </a:cubicBezTo>
                  <a:cubicBezTo>
                    <a:pt x="124" y="44"/>
                    <a:pt x="124" y="44"/>
                    <a:pt x="124" y="44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117" y="52"/>
                    <a:pt x="117" y="52"/>
                    <a:pt x="117" y="52"/>
                  </a:cubicBezTo>
                  <a:cubicBezTo>
                    <a:pt x="110" y="66"/>
                    <a:pt x="110" y="66"/>
                    <a:pt x="110" y="66"/>
                  </a:cubicBezTo>
                  <a:cubicBezTo>
                    <a:pt x="109" y="67"/>
                    <a:pt x="109" y="67"/>
                    <a:pt x="109" y="67"/>
                  </a:cubicBezTo>
                  <a:cubicBezTo>
                    <a:pt x="103" y="71"/>
                    <a:pt x="99" y="75"/>
                    <a:pt x="94" y="79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86" y="93"/>
                    <a:pt x="82" y="97"/>
                    <a:pt x="73" y="100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56" y="125"/>
                    <a:pt x="56" y="125"/>
                    <a:pt x="56" y="125"/>
                  </a:cubicBezTo>
                  <a:cubicBezTo>
                    <a:pt x="56" y="125"/>
                    <a:pt x="56" y="125"/>
                    <a:pt x="56" y="125"/>
                  </a:cubicBezTo>
                  <a:cubicBezTo>
                    <a:pt x="56" y="125"/>
                    <a:pt x="56" y="125"/>
                    <a:pt x="56" y="125"/>
                  </a:cubicBezTo>
                  <a:cubicBezTo>
                    <a:pt x="54" y="125"/>
                    <a:pt x="54" y="125"/>
                    <a:pt x="54" y="125"/>
                  </a:cubicBezTo>
                  <a:cubicBezTo>
                    <a:pt x="6" y="122"/>
                    <a:pt x="6" y="122"/>
                    <a:pt x="6" y="122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5" y="158"/>
                    <a:pt x="5" y="158"/>
                    <a:pt x="5" y="158"/>
                  </a:cubicBezTo>
                  <a:cubicBezTo>
                    <a:pt x="15" y="173"/>
                    <a:pt x="15" y="173"/>
                    <a:pt x="15" y="173"/>
                  </a:cubicBezTo>
                  <a:cubicBezTo>
                    <a:pt x="24" y="177"/>
                    <a:pt x="24" y="177"/>
                    <a:pt x="24" y="177"/>
                  </a:cubicBezTo>
                  <a:cubicBezTo>
                    <a:pt x="24" y="178"/>
                    <a:pt x="24" y="178"/>
                    <a:pt x="24" y="178"/>
                  </a:cubicBezTo>
                  <a:cubicBezTo>
                    <a:pt x="25" y="178"/>
                    <a:pt x="25" y="178"/>
                    <a:pt x="25" y="178"/>
                  </a:cubicBezTo>
                  <a:cubicBezTo>
                    <a:pt x="29" y="184"/>
                    <a:pt x="32" y="188"/>
                    <a:pt x="32" y="191"/>
                  </a:cubicBezTo>
                  <a:cubicBezTo>
                    <a:pt x="32" y="199"/>
                    <a:pt x="32" y="199"/>
                    <a:pt x="32" y="199"/>
                  </a:cubicBezTo>
                  <a:cubicBezTo>
                    <a:pt x="29" y="202"/>
                    <a:pt x="29" y="202"/>
                    <a:pt x="29" y="202"/>
                  </a:cubicBezTo>
                  <a:cubicBezTo>
                    <a:pt x="31" y="203"/>
                    <a:pt x="31" y="203"/>
                    <a:pt x="31" y="203"/>
                  </a:cubicBezTo>
                  <a:cubicBezTo>
                    <a:pt x="33" y="203"/>
                    <a:pt x="33" y="203"/>
                    <a:pt x="33" y="203"/>
                  </a:cubicBezTo>
                  <a:cubicBezTo>
                    <a:pt x="37" y="196"/>
                    <a:pt x="37" y="196"/>
                    <a:pt x="37" y="196"/>
                  </a:cubicBezTo>
                  <a:cubicBezTo>
                    <a:pt x="38" y="196"/>
                    <a:pt x="38" y="196"/>
                    <a:pt x="38" y="196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53" y="202"/>
                    <a:pt x="53" y="202"/>
                    <a:pt x="53" y="202"/>
                  </a:cubicBezTo>
                  <a:cubicBezTo>
                    <a:pt x="52" y="199"/>
                    <a:pt x="52" y="199"/>
                    <a:pt x="52" y="199"/>
                  </a:cubicBezTo>
                  <a:cubicBezTo>
                    <a:pt x="51" y="197"/>
                    <a:pt x="51" y="197"/>
                    <a:pt x="51" y="197"/>
                  </a:cubicBezTo>
                  <a:cubicBezTo>
                    <a:pt x="58" y="187"/>
                    <a:pt x="58" y="187"/>
                    <a:pt x="58" y="187"/>
                  </a:cubicBezTo>
                  <a:cubicBezTo>
                    <a:pt x="59" y="184"/>
                    <a:pt x="62" y="183"/>
                    <a:pt x="66" y="184"/>
                  </a:cubicBezTo>
                  <a:cubicBezTo>
                    <a:pt x="77" y="185"/>
                    <a:pt x="77" y="185"/>
                    <a:pt x="77" y="185"/>
                  </a:cubicBezTo>
                  <a:cubicBezTo>
                    <a:pt x="83" y="177"/>
                    <a:pt x="83" y="177"/>
                    <a:pt x="83" y="17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6" y="162"/>
                    <a:pt x="86" y="162"/>
                    <a:pt x="86" y="162"/>
                  </a:cubicBezTo>
                  <a:cubicBezTo>
                    <a:pt x="86" y="161"/>
                    <a:pt x="86" y="161"/>
                    <a:pt x="86" y="161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7" y="160"/>
                    <a:pt x="87" y="160"/>
                    <a:pt x="87" y="160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3" y="157"/>
                    <a:pt x="93" y="157"/>
                    <a:pt x="93" y="157"/>
                  </a:cubicBezTo>
                  <a:cubicBezTo>
                    <a:pt x="102" y="159"/>
                    <a:pt x="102" y="159"/>
                    <a:pt x="102" y="159"/>
                  </a:cubicBezTo>
                  <a:cubicBezTo>
                    <a:pt x="102" y="160"/>
                    <a:pt x="102" y="160"/>
                    <a:pt x="102" y="160"/>
                  </a:cubicBezTo>
                  <a:cubicBezTo>
                    <a:pt x="103" y="167"/>
                    <a:pt x="103" y="167"/>
                    <a:pt x="103" y="167"/>
                  </a:cubicBezTo>
                  <a:cubicBezTo>
                    <a:pt x="103" y="171"/>
                    <a:pt x="103" y="171"/>
                    <a:pt x="103" y="171"/>
                  </a:cubicBezTo>
                  <a:cubicBezTo>
                    <a:pt x="105" y="176"/>
                    <a:pt x="105" y="176"/>
                    <a:pt x="105" y="176"/>
                  </a:cubicBezTo>
                  <a:cubicBezTo>
                    <a:pt x="107" y="177"/>
                    <a:pt x="107" y="177"/>
                    <a:pt x="107" y="177"/>
                  </a:cubicBezTo>
                  <a:cubicBezTo>
                    <a:pt x="110" y="173"/>
                    <a:pt x="110" y="173"/>
                    <a:pt x="110" y="173"/>
                  </a:cubicBezTo>
                  <a:cubicBezTo>
                    <a:pt x="110" y="172"/>
                    <a:pt x="110" y="172"/>
                    <a:pt x="110" y="172"/>
                  </a:cubicBezTo>
                  <a:cubicBezTo>
                    <a:pt x="115" y="165"/>
                    <a:pt x="115" y="165"/>
                    <a:pt x="115" y="165"/>
                  </a:cubicBezTo>
                  <a:cubicBezTo>
                    <a:pt x="116" y="164"/>
                    <a:pt x="116" y="164"/>
                    <a:pt x="116" y="164"/>
                  </a:cubicBezTo>
                  <a:cubicBezTo>
                    <a:pt x="122" y="161"/>
                    <a:pt x="122" y="161"/>
                    <a:pt x="122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31" y="163"/>
                    <a:pt x="131" y="163"/>
                    <a:pt x="131" y="163"/>
                  </a:cubicBezTo>
                  <a:cubicBezTo>
                    <a:pt x="132" y="163"/>
                    <a:pt x="132" y="163"/>
                    <a:pt x="132" y="163"/>
                  </a:cubicBezTo>
                  <a:cubicBezTo>
                    <a:pt x="133" y="163"/>
                    <a:pt x="133" y="163"/>
                    <a:pt x="133" y="163"/>
                  </a:cubicBezTo>
                  <a:cubicBezTo>
                    <a:pt x="137" y="172"/>
                    <a:pt x="137" y="172"/>
                    <a:pt x="137" y="172"/>
                  </a:cubicBezTo>
                  <a:cubicBezTo>
                    <a:pt x="137" y="180"/>
                    <a:pt x="137" y="180"/>
                    <a:pt x="137" y="180"/>
                  </a:cubicBezTo>
                  <a:cubicBezTo>
                    <a:pt x="144" y="192"/>
                    <a:pt x="144" y="192"/>
                    <a:pt x="144" y="192"/>
                  </a:cubicBezTo>
                  <a:cubicBezTo>
                    <a:pt x="144" y="193"/>
                    <a:pt x="144" y="193"/>
                    <a:pt x="144" y="193"/>
                  </a:cubicBezTo>
                  <a:cubicBezTo>
                    <a:pt x="144" y="202"/>
                    <a:pt x="144" y="202"/>
                    <a:pt x="144" y="202"/>
                  </a:cubicBezTo>
                  <a:cubicBezTo>
                    <a:pt x="145" y="205"/>
                    <a:pt x="145" y="205"/>
                    <a:pt x="145" y="205"/>
                  </a:cubicBezTo>
                  <a:cubicBezTo>
                    <a:pt x="147" y="205"/>
                    <a:pt x="147" y="205"/>
                    <a:pt x="147" y="205"/>
                  </a:cubicBezTo>
                  <a:cubicBezTo>
                    <a:pt x="150" y="202"/>
                    <a:pt x="150" y="202"/>
                    <a:pt x="150" y="202"/>
                  </a:cubicBezTo>
                  <a:cubicBezTo>
                    <a:pt x="150" y="201"/>
                    <a:pt x="150" y="201"/>
                    <a:pt x="150" y="201"/>
                  </a:cubicBezTo>
                  <a:cubicBezTo>
                    <a:pt x="158" y="205"/>
                    <a:pt x="158" y="205"/>
                    <a:pt x="158" y="205"/>
                  </a:cubicBezTo>
                  <a:cubicBezTo>
                    <a:pt x="158" y="205"/>
                    <a:pt x="158" y="205"/>
                    <a:pt x="158" y="205"/>
                  </a:cubicBezTo>
                  <a:cubicBezTo>
                    <a:pt x="159" y="205"/>
                    <a:pt x="159" y="205"/>
                    <a:pt x="159" y="205"/>
                  </a:cubicBezTo>
                  <a:cubicBezTo>
                    <a:pt x="159" y="207"/>
                    <a:pt x="159" y="207"/>
                    <a:pt x="159" y="207"/>
                  </a:cubicBezTo>
                  <a:cubicBezTo>
                    <a:pt x="159" y="207"/>
                    <a:pt x="159" y="207"/>
                    <a:pt x="159" y="207"/>
                  </a:cubicBezTo>
                  <a:cubicBezTo>
                    <a:pt x="161" y="217"/>
                    <a:pt x="161" y="217"/>
                    <a:pt x="161" y="217"/>
                  </a:cubicBezTo>
                  <a:cubicBezTo>
                    <a:pt x="164" y="219"/>
                    <a:pt x="164" y="219"/>
                    <a:pt x="164" y="219"/>
                  </a:cubicBezTo>
                  <a:cubicBezTo>
                    <a:pt x="165" y="218"/>
                    <a:pt x="165" y="218"/>
                    <a:pt x="165" y="218"/>
                  </a:cubicBezTo>
                  <a:cubicBezTo>
                    <a:pt x="168" y="210"/>
                    <a:pt x="168" y="210"/>
                    <a:pt x="168" y="210"/>
                  </a:cubicBezTo>
                  <a:cubicBezTo>
                    <a:pt x="168" y="210"/>
                    <a:pt x="168" y="210"/>
                    <a:pt x="168" y="210"/>
                  </a:cubicBezTo>
                  <a:cubicBezTo>
                    <a:pt x="168" y="208"/>
                    <a:pt x="168" y="208"/>
                    <a:pt x="168" y="208"/>
                  </a:cubicBezTo>
                  <a:cubicBezTo>
                    <a:pt x="169" y="208"/>
                    <a:pt x="169" y="208"/>
                    <a:pt x="169" y="208"/>
                  </a:cubicBezTo>
                  <a:cubicBezTo>
                    <a:pt x="170" y="208"/>
                    <a:pt x="170" y="208"/>
                    <a:pt x="170" y="208"/>
                  </a:cubicBezTo>
                  <a:cubicBezTo>
                    <a:pt x="174" y="206"/>
                    <a:pt x="174" y="206"/>
                    <a:pt x="174" y="206"/>
                  </a:cubicBezTo>
                  <a:cubicBezTo>
                    <a:pt x="175" y="206"/>
                    <a:pt x="175" y="206"/>
                    <a:pt x="175" y="206"/>
                  </a:cubicBezTo>
                  <a:cubicBezTo>
                    <a:pt x="175" y="205"/>
                    <a:pt x="175" y="205"/>
                    <a:pt x="175" y="205"/>
                  </a:cubicBezTo>
                  <a:cubicBezTo>
                    <a:pt x="180" y="205"/>
                    <a:pt x="180" y="205"/>
                    <a:pt x="180" y="205"/>
                  </a:cubicBezTo>
                  <a:cubicBezTo>
                    <a:pt x="179" y="202"/>
                    <a:pt x="179" y="202"/>
                    <a:pt x="179" y="202"/>
                  </a:cubicBezTo>
                  <a:cubicBezTo>
                    <a:pt x="179" y="201"/>
                    <a:pt x="179" y="201"/>
                    <a:pt x="179" y="201"/>
                  </a:cubicBezTo>
                  <a:cubicBezTo>
                    <a:pt x="176" y="173"/>
                    <a:pt x="176" y="173"/>
                    <a:pt x="176" y="173"/>
                  </a:cubicBezTo>
                  <a:cubicBezTo>
                    <a:pt x="164" y="154"/>
                    <a:pt x="164" y="154"/>
                    <a:pt x="164" y="154"/>
                  </a:cubicBezTo>
                  <a:cubicBezTo>
                    <a:pt x="142" y="128"/>
                    <a:pt x="142" y="128"/>
                    <a:pt x="142" y="128"/>
                  </a:cubicBezTo>
                  <a:cubicBezTo>
                    <a:pt x="142" y="128"/>
                    <a:pt x="142" y="128"/>
                    <a:pt x="142" y="128"/>
                  </a:cubicBezTo>
                  <a:cubicBezTo>
                    <a:pt x="141" y="111"/>
                    <a:pt x="141" y="111"/>
                    <a:pt x="141" y="111"/>
                  </a:cubicBezTo>
                  <a:cubicBezTo>
                    <a:pt x="133" y="98"/>
                    <a:pt x="133" y="98"/>
                    <a:pt x="133" y="98"/>
                  </a:cubicBezTo>
                  <a:cubicBezTo>
                    <a:pt x="133" y="98"/>
                    <a:pt x="133" y="98"/>
                    <a:pt x="133" y="98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3" y="96"/>
                    <a:pt x="133" y="96"/>
                    <a:pt x="133" y="96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8" y="80"/>
                    <a:pt x="138" y="80"/>
                    <a:pt x="138" y="80"/>
                  </a:cubicBezTo>
                  <a:cubicBezTo>
                    <a:pt x="139" y="80"/>
                    <a:pt x="139" y="80"/>
                    <a:pt x="139" y="80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98" y="67"/>
                    <a:pt x="198" y="67"/>
                    <a:pt x="198" y="67"/>
                  </a:cubicBezTo>
                  <a:cubicBezTo>
                    <a:pt x="199" y="66"/>
                    <a:pt x="199" y="66"/>
                    <a:pt x="199" y="66"/>
                  </a:cubicBezTo>
                  <a:cubicBezTo>
                    <a:pt x="206" y="64"/>
                    <a:pt x="211" y="61"/>
                    <a:pt x="212" y="58"/>
                  </a:cubicBezTo>
                  <a:cubicBezTo>
                    <a:pt x="214" y="55"/>
                    <a:pt x="215" y="51"/>
                    <a:pt x="215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275904" y="1762712"/>
            <a:ext cx="928588" cy="1356930"/>
            <a:chOff x="4908077" y="1512257"/>
            <a:chExt cx="1156200" cy="1689535"/>
          </a:xfrm>
          <a:solidFill>
            <a:srgbClr val="FF9999"/>
          </a:solidFill>
        </p:grpSpPr>
        <p:sp>
          <p:nvSpPr>
            <p:cNvPr id="19" name="Freeform 2975"/>
            <p:cNvSpPr>
              <a:spLocks/>
            </p:cNvSpPr>
            <p:nvPr/>
          </p:nvSpPr>
          <p:spPr bwMode="auto">
            <a:xfrm>
              <a:off x="4954684" y="2646955"/>
              <a:ext cx="604092" cy="554837"/>
            </a:xfrm>
            <a:custGeom>
              <a:avLst/>
              <a:gdLst>
                <a:gd name="T0" fmla="*/ 123 w 285"/>
                <a:gd name="T1" fmla="*/ 57 h 272"/>
                <a:gd name="T2" fmla="*/ 108 w 285"/>
                <a:gd name="T3" fmla="*/ 61 h 272"/>
                <a:gd name="T4" fmla="*/ 88 w 285"/>
                <a:gd name="T5" fmla="*/ 71 h 272"/>
                <a:gd name="T6" fmla="*/ 69 w 285"/>
                <a:gd name="T7" fmla="*/ 88 h 272"/>
                <a:gd name="T8" fmla="*/ 53 w 285"/>
                <a:gd name="T9" fmla="*/ 106 h 272"/>
                <a:gd name="T10" fmla="*/ 32 w 285"/>
                <a:gd name="T11" fmla="*/ 106 h 272"/>
                <a:gd name="T12" fmla="*/ 23 w 285"/>
                <a:gd name="T13" fmla="*/ 118 h 272"/>
                <a:gd name="T14" fmla="*/ 4 w 285"/>
                <a:gd name="T15" fmla="*/ 159 h 272"/>
                <a:gd name="T16" fmla="*/ 3 w 285"/>
                <a:gd name="T17" fmla="*/ 167 h 272"/>
                <a:gd name="T18" fmla="*/ 7 w 285"/>
                <a:gd name="T19" fmla="*/ 177 h 272"/>
                <a:gd name="T20" fmla="*/ 26 w 285"/>
                <a:gd name="T21" fmla="*/ 181 h 272"/>
                <a:gd name="T22" fmla="*/ 31 w 285"/>
                <a:gd name="T23" fmla="*/ 186 h 272"/>
                <a:gd name="T24" fmla="*/ 37 w 285"/>
                <a:gd name="T25" fmla="*/ 189 h 272"/>
                <a:gd name="T26" fmla="*/ 60 w 285"/>
                <a:gd name="T27" fmla="*/ 207 h 272"/>
                <a:gd name="T28" fmla="*/ 86 w 285"/>
                <a:gd name="T29" fmla="*/ 170 h 272"/>
                <a:gd name="T30" fmla="*/ 93 w 285"/>
                <a:gd name="T31" fmla="*/ 161 h 272"/>
                <a:gd name="T32" fmla="*/ 113 w 285"/>
                <a:gd name="T33" fmla="*/ 154 h 272"/>
                <a:gd name="T34" fmla="*/ 132 w 285"/>
                <a:gd name="T35" fmla="*/ 151 h 272"/>
                <a:gd name="T36" fmla="*/ 143 w 285"/>
                <a:gd name="T37" fmla="*/ 168 h 272"/>
                <a:gd name="T38" fmla="*/ 145 w 285"/>
                <a:gd name="T39" fmla="*/ 181 h 272"/>
                <a:gd name="T40" fmla="*/ 141 w 285"/>
                <a:gd name="T41" fmla="*/ 206 h 272"/>
                <a:gd name="T42" fmla="*/ 129 w 285"/>
                <a:gd name="T43" fmla="*/ 223 h 272"/>
                <a:gd name="T44" fmla="*/ 135 w 285"/>
                <a:gd name="T45" fmla="*/ 235 h 272"/>
                <a:gd name="T46" fmla="*/ 142 w 285"/>
                <a:gd name="T47" fmla="*/ 228 h 272"/>
                <a:gd name="T48" fmla="*/ 148 w 285"/>
                <a:gd name="T49" fmla="*/ 244 h 272"/>
                <a:gd name="T50" fmla="*/ 140 w 285"/>
                <a:gd name="T51" fmla="*/ 249 h 272"/>
                <a:gd name="T52" fmla="*/ 136 w 285"/>
                <a:gd name="T53" fmla="*/ 262 h 272"/>
                <a:gd name="T54" fmla="*/ 129 w 285"/>
                <a:gd name="T55" fmla="*/ 263 h 272"/>
                <a:gd name="T56" fmla="*/ 121 w 285"/>
                <a:gd name="T57" fmla="*/ 272 h 272"/>
                <a:gd name="T58" fmla="*/ 151 w 285"/>
                <a:gd name="T59" fmla="*/ 249 h 272"/>
                <a:gd name="T60" fmla="*/ 207 w 285"/>
                <a:gd name="T61" fmla="*/ 198 h 272"/>
                <a:gd name="T62" fmla="*/ 216 w 285"/>
                <a:gd name="T63" fmla="*/ 198 h 272"/>
                <a:gd name="T64" fmla="*/ 238 w 285"/>
                <a:gd name="T65" fmla="*/ 186 h 272"/>
                <a:gd name="T66" fmla="*/ 285 w 285"/>
                <a:gd name="T67" fmla="*/ 119 h 272"/>
                <a:gd name="T68" fmla="*/ 278 w 285"/>
                <a:gd name="T69" fmla="*/ 93 h 272"/>
                <a:gd name="T70" fmla="*/ 270 w 285"/>
                <a:gd name="T71" fmla="*/ 93 h 272"/>
                <a:gd name="T72" fmla="*/ 261 w 285"/>
                <a:gd name="T73" fmla="*/ 84 h 272"/>
                <a:gd name="T74" fmla="*/ 249 w 285"/>
                <a:gd name="T75" fmla="*/ 42 h 272"/>
                <a:gd name="T76" fmla="*/ 233 w 285"/>
                <a:gd name="T77" fmla="*/ 12 h 272"/>
                <a:gd name="T78" fmla="*/ 229 w 285"/>
                <a:gd name="T79" fmla="*/ 8 h 272"/>
                <a:gd name="T80" fmla="*/ 209 w 285"/>
                <a:gd name="T81" fmla="*/ 16 h 272"/>
                <a:gd name="T82" fmla="*/ 200 w 285"/>
                <a:gd name="T83" fmla="*/ 6 h 272"/>
                <a:gd name="T84" fmla="*/ 177 w 285"/>
                <a:gd name="T85" fmla="*/ 0 h 272"/>
                <a:gd name="T86" fmla="*/ 179 w 285"/>
                <a:gd name="T87" fmla="*/ 11 h 272"/>
                <a:gd name="T88" fmla="*/ 173 w 285"/>
                <a:gd name="T89" fmla="*/ 24 h 272"/>
                <a:gd name="T90" fmla="*/ 160 w 285"/>
                <a:gd name="T91" fmla="*/ 37 h 272"/>
                <a:gd name="T92" fmla="*/ 131 w 285"/>
                <a:gd name="T93" fmla="*/ 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5" h="272">
                  <a:moveTo>
                    <a:pt x="131" y="36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22" y="47"/>
                    <a:pt x="122" y="51"/>
                    <a:pt x="123" y="57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89" y="70"/>
                    <a:pt x="89" y="70"/>
                    <a:pt x="89" y="70"/>
                  </a:cubicBezTo>
                  <a:cubicBezTo>
                    <a:pt x="88" y="71"/>
                    <a:pt x="88" y="71"/>
                    <a:pt x="88" y="71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0" y="86"/>
                    <a:pt x="70" y="86"/>
                    <a:pt x="70" y="86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3" y="106"/>
                    <a:pt x="53" y="106"/>
                    <a:pt x="53" y="106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32" y="106"/>
                    <a:pt x="32" y="106"/>
                    <a:pt x="32" y="106"/>
                  </a:cubicBezTo>
                  <a:cubicBezTo>
                    <a:pt x="32" y="106"/>
                    <a:pt x="32" y="106"/>
                    <a:pt x="32" y="106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23" y="118"/>
                    <a:pt x="23" y="118"/>
                    <a:pt x="23" y="118"/>
                  </a:cubicBezTo>
                  <a:cubicBezTo>
                    <a:pt x="26" y="132"/>
                    <a:pt x="26" y="132"/>
                    <a:pt x="26" y="132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4" y="159"/>
                    <a:pt x="4" y="159"/>
                    <a:pt x="4" y="159"/>
                  </a:cubicBezTo>
                  <a:cubicBezTo>
                    <a:pt x="4" y="167"/>
                    <a:pt x="4" y="167"/>
                    <a:pt x="4" y="167"/>
                  </a:cubicBezTo>
                  <a:cubicBezTo>
                    <a:pt x="4" y="167"/>
                    <a:pt x="4" y="167"/>
                    <a:pt x="4" y="167"/>
                  </a:cubicBezTo>
                  <a:cubicBezTo>
                    <a:pt x="3" y="167"/>
                    <a:pt x="3" y="167"/>
                    <a:pt x="3" y="16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3" y="177"/>
                    <a:pt x="3" y="177"/>
                    <a:pt x="3" y="177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25" y="181"/>
                    <a:pt x="25" y="181"/>
                    <a:pt x="25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7" y="182"/>
                    <a:pt x="27" y="182"/>
                    <a:pt x="27" y="182"/>
                  </a:cubicBezTo>
                  <a:cubicBezTo>
                    <a:pt x="31" y="186"/>
                    <a:pt x="31" y="186"/>
                    <a:pt x="31" y="186"/>
                  </a:cubicBezTo>
                  <a:cubicBezTo>
                    <a:pt x="35" y="188"/>
                    <a:pt x="35" y="188"/>
                    <a:pt x="35" y="188"/>
                  </a:cubicBezTo>
                  <a:cubicBezTo>
                    <a:pt x="37" y="188"/>
                    <a:pt x="37" y="188"/>
                    <a:pt x="37" y="188"/>
                  </a:cubicBezTo>
                  <a:cubicBezTo>
                    <a:pt x="37" y="189"/>
                    <a:pt x="37" y="189"/>
                    <a:pt x="37" y="189"/>
                  </a:cubicBezTo>
                  <a:cubicBezTo>
                    <a:pt x="38" y="191"/>
                    <a:pt x="40" y="194"/>
                    <a:pt x="40" y="196"/>
                  </a:cubicBezTo>
                  <a:cubicBezTo>
                    <a:pt x="41" y="201"/>
                    <a:pt x="41" y="201"/>
                    <a:pt x="41" y="201"/>
                  </a:cubicBezTo>
                  <a:cubicBezTo>
                    <a:pt x="60" y="207"/>
                    <a:pt x="60" y="207"/>
                    <a:pt x="60" y="207"/>
                  </a:cubicBezTo>
                  <a:cubicBezTo>
                    <a:pt x="66" y="206"/>
                    <a:pt x="66" y="206"/>
                    <a:pt x="66" y="206"/>
                  </a:cubicBezTo>
                  <a:cubicBezTo>
                    <a:pt x="71" y="198"/>
                    <a:pt x="71" y="198"/>
                    <a:pt x="71" y="198"/>
                  </a:cubicBezTo>
                  <a:cubicBezTo>
                    <a:pt x="86" y="170"/>
                    <a:pt x="86" y="170"/>
                    <a:pt x="86" y="170"/>
                  </a:cubicBezTo>
                  <a:cubicBezTo>
                    <a:pt x="86" y="170"/>
                    <a:pt x="86" y="170"/>
                    <a:pt x="86" y="170"/>
                  </a:cubicBezTo>
                  <a:cubicBezTo>
                    <a:pt x="86" y="170"/>
                    <a:pt x="86" y="170"/>
                    <a:pt x="86" y="170"/>
                  </a:cubicBezTo>
                  <a:cubicBezTo>
                    <a:pt x="93" y="161"/>
                    <a:pt x="93" y="161"/>
                    <a:pt x="93" y="161"/>
                  </a:cubicBezTo>
                  <a:cubicBezTo>
                    <a:pt x="94" y="160"/>
                    <a:pt x="94" y="160"/>
                    <a:pt x="94" y="160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13" y="154"/>
                    <a:pt x="113" y="154"/>
                    <a:pt x="113" y="154"/>
                  </a:cubicBezTo>
                  <a:cubicBezTo>
                    <a:pt x="116" y="149"/>
                    <a:pt x="119" y="147"/>
                    <a:pt x="122" y="147"/>
                  </a:cubicBezTo>
                  <a:cubicBezTo>
                    <a:pt x="123" y="147"/>
                    <a:pt x="126" y="148"/>
                    <a:pt x="131" y="150"/>
                  </a:cubicBezTo>
                  <a:cubicBezTo>
                    <a:pt x="132" y="151"/>
                    <a:pt x="132" y="151"/>
                    <a:pt x="132" y="151"/>
                  </a:cubicBezTo>
                  <a:cubicBezTo>
                    <a:pt x="132" y="152"/>
                    <a:pt x="132" y="152"/>
                    <a:pt x="132" y="152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8"/>
                    <a:pt x="143" y="168"/>
                    <a:pt x="143" y="168"/>
                  </a:cubicBezTo>
                  <a:cubicBezTo>
                    <a:pt x="143" y="168"/>
                    <a:pt x="143" y="168"/>
                    <a:pt x="143" y="168"/>
                  </a:cubicBezTo>
                  <a:cubicBezTo>
                    <a:pt x="143" y="169"/>
                    <a:pt x="143" y="169"/>
                    <a:pt x="143" y="169"/>
                  </a:cubicBezTo>
                  <a:cubicBezTo>
                    <a:pt x="145" y="181"/>
                    <a:pt x="145" y="181"/>
                    <a:pt x="145" y="181"/>
                  </a:cubicBezTo>
                  <a:cubicBezTo>
                    <a:pt x="144" y="194"/>
                    <a:pt x="144" y="194"/>
                    <a:pt x="144" y="194"/>
                  </a:cubicBezTo>
                  <a:cubicBezTo>
                    <a:pt x="141" y="204"/>
                    <a:pt x="141" y="204"/>
                    <a:pt x="141" y="204"/>
                  </a:cubicBezTo>
                  <a:cubicBezTo>
                    <a:pt x="141" y="206"/>
                    <a:pt x="141" y="206"/>
                    <a:pt x="141" y="206"/>
                  </a:cubicBezTo>
                  <a:cubicBezTo>
                    <a:pt x="140" y="206"/>
                    <a:pt x="140" y="206"/>
                    <a:pt x="140" y="206"/>
                  </a:cubicBezTo>
                  <a:cubicBezTo>
                    <a:pt x="132" y="215"/>
                    <a:pt x="132" y="215"/>
                    <a:pt x="132" y="215"/>
                  </a:cubicBezTo>
                  <a:cubicBezTo>
                    <a:pt x="129" y="223"/>
                    <a:pt x="129" y="223"/>
                    <a:pt x="129" y="223"/>
                  </a:cubicBezTo>
                  <a:cubicBezTo>
                    <a:pt x="129" y="237"/>
                    <a:pt x="129" y="237"/>
                    <a:pt x="129" y="237"/>
                  </a:cubicBezTo>
                  <a:cubicBezTo>
                    <a:pt x="131" y="237"/>
                    <a:pt x="131" y="237"/>
                    <a:pt x="131" y="237"/>
                  </a:cubicBezTo>
                  <a:cubicBezTo>
                    <a:pt x="135" y="235"/>
                    <a:pt x="135" y="235"/>
                    <a:pt x="135" y="235"/>
                  </a:cubicBezTo>
                  <a:cubicBezTo>
                    <a:pt x="140" y="231"/>
                    <a:pt x="140" y="231"/>
                    <a:pt x="140" y="231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2" y="228"/>
                    <a:pt x="142" y="228"/>
                    <a:pt x="142" y="228"/>
                  </a:cubicBezTo>
                  <a:cubicBezTo>
                    <a:pt x="148" y="234"/>
                    <a:pt x="148" y="234"/>
                    <a:pt x="148" y="234"/>
                  </a:cubicBezTo>
                  <a:cubicBezTo>
                    <a:pt x="148" y="234"/>
                    <a:pt x="148" y="234"/>
                    <a:pt x="148" y="234"/>
                  </a:cubicBezTo>
                  <a:cubicBezTo>
                    <a:pt x="148" y="244"/>
                    <a:pt x="148" y="244"/>
                    <a:pt x="148" y="244"/>
                  </a:cubicBezTo>
                  <a:cubicBezTo>
                    <a:pt x="147" y="244"/>
                    <a:pt x="147" y="244"/>
                    <a:pt x="147" y="244"/>
                  </a:cubicBezTo>
                  <a:cubicBezTo>
                    <a:pt x="142" y="246"/>
                    <a:pt x="142" y="246"/>
                    <a:pt x="142" y="246"/>
                  </a:cubicBezTo>
                  <a:cubicBezTo>
                    <a:pt x="140" y="249"/>
                    <a:pt x="140" y="249"/>
                    <a:pt x="140" y="249"/>
                  </a:cubicBezTo>
                  <a:cubicBezTo>
                    <a:pt x="140" y="254"/>
                    <a:pt x="140" y="254"/>
                    <a:pt x="140" y="254"/>
                  </a:cubicBezTo>
                  <a:cubicBezTo>
                    <a:pt x="139" y="255"/>
                    <a:pt x="139" y="255"/>
                    <a:pt x="139" y="255"/>
                  </a:cubicBezTo>
                  <a:cubicBezTo>
                    <a:pt x="136" y="262"/>
                    <a:pt x="136" y="262"/>
                    <a:pt x="136" y="262"/>
                  </a:cubicBezTo>
                  <a:cubicBezTo>
                    <a:pt x="135" y="262"/>
                    <a:pt x="135" y="262"/>
                    <a:pt x="135" y="262"/>
                  </a:cubicBezTo>
                  <a:cubicBezTo>
                    <a:pt x="134" y="262"/>
                    <a:pt x="134" y="262"/>
                    <a:pt x="134" y="262"/>
                  </a:cubicBezTo>
                  <a:cubicBezTo>
                    <a:pt x="129" y="263"/>
                    <a:pt x="129" y="263"/>
                    <a:pt x="129" y="263"/>
                  </a:cubicBezTo>
                  <a:cubicBezTo>
                    <a:pt x="124" y="264"/>
                    <a:pt x="124" y="264"/>
                    <a:pt x="124" y="264"/>
                  </a:cubicBezTo>
                  <a:cubicBezTo>
                    <a:pt x="120" y="271"/>
                    <a:pt x="120" y="271"/>
                    <a:pt x="120" y="271"/>
                  </a:cubicBezTo>
                  <a:cubicBezTo>
                    <a:pt x="121" y="272"/>
                    <a:pt x="121" y="272"/>
                    <a:pt x="121" y="272"/>
                  </a:cubicBezTo>
                  <a:cubicBezTo>
                    <a:pt x="141" y="269"/>
                    <a:pt x="141" y="269"/>
                    <a:pt x="141" y="269"/>
                  </a:cubicBezTo>
                  <a:cubicBezTo>
                    <a:pt x="145" y="266"/>
                    <a:pt x="145" y="266"/>
                    <a:pt x="145" y="266"/>
                  </a:cubicBezTo>
                  <a:cubicBezTo>
                    <a:pt x="151" y="249"/>
                    <a:pt x="151" y="249"/>
                    <a:pt x="151" y="249"/>
                  </a:cubicBezTo>
                  <a:cubicBezTo>
                    <a:pt x="196" y="203"/>
                    <a:pt x="196" y="203"/>
                    <a:pt x="196" y="203"/>
                  </a:cubicBezTo>
                  <a:cubicBezTo>
                    <a:pt x="197" y="203"/>
                    <a:pt x="197" y="203"/>
                    <a:pt x="197" y="203"/>
                  </a:cubicBezTo>
                  <a:cubicBezTo>
                    <a:pt x="207" y="198"/>
                    <a:pt x="207" y="198"/>
                    <a:pt x="207" y="198"/>
                  </a:cubicBezTo>
                  <a:cubicBezTo>
                    <a:pt x="208" y="197"/>
                    <a:pt x="208" y="197"/>
                    <a:pt x="208" y="197"/>
                  </a:cubicBezTo>
                  <a:cubicBezTo>
                    <a:pt x="208" y="198"/>
                    <a:pt x="208" y="198"/>
                    <a:pt x="208" y="198"/>
                  </a:cubicBezTo>
                  <a:cubicBezTo>
                    <a:pt x="216" y="198"/>
                    <a:pt x="216" y="198"/>
                    <a:pt x="216" y="198"/>
                  </a:cubicBezTo>
                  <a:cubicBezTo>
                    <a:pt x="224" y="196"/>
                    <a:pt x="224" y="196"/>
                    <a:pt x="224" y="196"/>
                  </a:cubicBezTo>
                  <a:cubicBezTo>
                    <a:pt x="232" y="192"/>
                    <a:pt x="232" y="192"/>
                    <a:pt x="232" y="192"/>
                  </a:cubicBezTo>
                  <a:cubicBezTo>
                    <a:pt x="238" y="186"/>
                    <a:pt x="238" y="186"/>
                    <a:pt x="238" y="186"/>
                  </a:cubicBezTo>
                  <a:cubicBezTo>
                    <a:pt x="248" y="159"/>
                    <a:pt x="248" y="159"/>
                    <a:pt x="248" y="159"/>
                  </a:cubicBezTo>
                  <a:cubicBezTo>
                    <a:pt x="248" y="158"/>
                    <a:pt x="248" y="158"/>
                    <a:pt x="248" y="158"/>
                  </a:cubicBezTo>
                  <a:cubicBezTo>
                    <a:pt x="285" y="119"/>
                    <a:pt x="285" y="119"/>
                    <a:pt x="285" y="119"/>
                  </a:cubicBezTo>
                  <a:cubicBezTo>
                    <a:pt x="285" y="118"/>
                    <a:pt x="285" y="118"/>
                    <a:pt x="285" y="118"/>
                  </a:cubicBezTo>
                  <a:cubicBezTo>
                    <a:pt x="283" y="97"/>
                    <a:pt x="283" y="97"/>
                    <a:pt x="283" y="97"/>
                  </a:cubicBezTo>
                  <a:cubicBezTo>
                    <a:pt x="281" y="96"/>
                    <a:pt x="279" y="95"/>
                    <a:pt x="278" y="93"/>
                  </a:cubicBezTo>
                  <a:cubicBezTo>
                    <a:pt x="276" y="92"/>
                    <a:pt x="276" y="92"/>
                    <a:pt x="276" y="92"/>
                  </a:cubicBezTo>
                  <a:cubicBezTo>
                    <a:pt x="276" y="93"/>
                    <a:pt x="276" y="93"/>
                    <a:pt x="276" y="93"/>
                  </a:cubicBezTo>
                  <a:cubicBezTo>
                    <a:pt x="270" y="93"/>
                    <a:pt x="270" y="93"/>
                    <a:pt x="270" y="93"/>
                  </a:cubicBezTo>
                  <a:cubicBezTo>
                    <a:pt x="267" y="92"/>
                    <a:pt x="265" y="91"/>
                    <a:pt x="263" y="88"/>
                  </a:cubicBezTo>
                  <a:cubicBezTo>
                    <a:pt x="261" y="84"/>
                    <a:pt x="261" y="84"/>
                    <a:pt x="261" y="84"/>
                  </a:cubicBezTo>
                  <a:cubicBezTo>
                    <a:pt x="261" y="84"/>
                    <a:pt x="261" y="84"/>
                    <a:pt x="261" y="84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61" y="50"/>
                    <a:pt x="261" y="50"/>
                    <a:pt x="261" y="50"/>
                  </a:cubicBezTo>
                  <a:cubicBezTo>
                    <a:pt x="257" y="49"/>
                    <a:pt x="253" y="47"/>
                    <a:pt x="249" y="42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34" y="24"/>
                    <a:pt x="234" y="24"/>
                    <a:pt x="234" y="24"/>
                  </a:cubicBezTo>
                  <a:cubicBezTo>
                    <a:pt x="233" y="21"/>
                    <a:pt x="233" y="18"/>
                    <a:pt x="233" y="12"/>
                  </a:cubicBezTo>
                  <a:cubicBezTo>
                    <a:pt x="234" y="9"/>
                    <a:pt x="234" y="9"/>
                    <a:pt x="234" y="9"/>
                  </a:cubicBezTo>
                  <a:cubicBezTo>
                    <a:pt x="230" y="4"/>
                    <a:pt x="230" y="4"/>
                    <a:pt x="230" y="4"/>
                  </a:cubicBezTo>
                  <a:cubicBezTo>
                    <a:pt x="229" y="8"/>
                    <a:pt x="229" y="8"/>
                    <a:pt x="229" y="8"/>
                  </a:cubicBezTo>
                  <a:cubicBezTo>
                    <a:pt x="224" y="19"/>
                    <a:pt x="224" y="19"/>
                    <a:pt x="224" y="19"/>
                  </a:cubicBezTo>
                  <a:cubicBezTo>
                    <a:pt x="222" y="19"/>
                    <a:pt x="222" y="19"/>
                    <a:pt x="222" y="19"/>
                  </a:cubicBezTo>
                  <a:cubicBezTo>
                    <a:pt x="217" y="19"/>
                    <a:pt x="213" y="18"/>
                    <a:pt x="209" y="16"/>
                  </a:cubicBezTo>
                  <a:cubicBezTo>
                    <a:pt x="205" y="15"/>
                    <a:pt x="204" y="12"/>
                    <a:pt x="204" y="8"/>
                  </a:cubicBezTo>
                  <a:cubicBezTo>
                    <a:pt x="204" y="6"/>
                    <a:pt x="204" y="6"/>
                    <a:pt x="204" y="6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189" y="9"/>
                    <a:pt x="189" y="9"/>
                    <a:pt x="189" y="9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4" y="3"/>
                    <a:pt x="174" y="3"/>
                    <a:pt x="174" y="3"/>
                  </a:cubicBezTo>
                  <a:cubicBezTo>
                    <a:pt x="178" y="9"/>
                    <a:pt x="178" y="9"/>
                    <a:pt x="178" y="9"/>
                  </a:cubicBezTo>
                  <a:cubicBezTo>
                    <a:pt x="179" y="11"/>
                    <a:pt x="179" y="11"/>
                    <a:pt x="179" y="11"/>
                  </a:cubicBezTo>
                  <a:cubicBezTo>
                    <a:pt x="173" y="24"/>
                    <a:pt x="173" y="24"/>
                    <a:pt x="173" y="24"/>
                  </a:cubicBezTo>
                  <a:cubicBezTo>
                    <a:pt x="173" y="24"/>
                    <a:pt x="173" y="24"/>
                    <a:pt x="173" y="24"/>
                  </a:cubicBezTo>
                  <a:cubicBezTo>
                    <a:pt x="173" y="24"/>
                    <a:pt x="173" y="24"/>
                    <a:pt x="173" y="24"/>
                  </a:cubicBezTo>
                  <a:cubicBezTo>
                    <a:pt x="172" y="24"/>
                    <a:pt x="172" y="24"/>
                    <a:pt x="172" y="24"/>
                  </a:cubicBezTo>
                  <a:cubicBezTo>
                    <a:pt x="161" y="36"/>
                    <a:pt x="161" y="36"/>
                    <a:pt x="161" y="36"/>
                  </a:cubicBezTo>
                  <a:cubicBezTo>
                    <a:pt x="160" y="37"/>
                    <a:pt x="160" y="37"/>
                    <a:pt x="160" y="37"/>
                  </a:cubicBezTo>
                  <a:cubicBezTo>
                    <a:pt x="159" y="37"/>
                    <a:pt x="159" y="37"/>
                    <a:pt x="159" y="37"/>
                  </a:cubicBezTo>
                  <a:cubicBezTo>
                    <a:pt x="142" y="39"/>
                    <a:pt x="142" y="39"/>
                    <a:pt x="142" y="39"/>
                  </a:cubicBezTo>
                  <a:lnTo>
                    <a:pt x="131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sp>
          <p:nvSpPr>
            <p:cNvPr id="20" name="Freeform 2976"/>
            <p:cNvSpPr>
              <a:spLocks/>
            </p:cNvSpPr>
            <p:nvPr/>
          </p:nvSpPr>
          <p:spPr bwMode="auto">
            <a:xfrm>
              <a:off x="5092711" y="2313880"/>
              <a:ext cx="861324" cy="563466"/>
            </a:xfrm>
            <a:custGeom>
              <a:avLst/>
              <a:gdLst>
                <a:gd name="T0" fmla="*/ 71 w 407"/>
                <a:gd name="T1" fmla="*/ 4 h 276"/>
                <a:gd name="T2" fmla="*/ 55 w 407"/>
                <a:gd name="T3" fmla="*/ 8 h 276"/>
                <a:gd name="T4" fmla="*/ 52 w 407"/>
                <a:gd name="T5" fmla="*/ 15 h 276"/>
                <a:gd name="T6" fmla="*/ 44 w 407"/>
                <a:gd name="T7" fmla="*/ 26 h 276"/>
                <a:gd name="T8" fmla="*/ 31 w 407"/>
                <a:gd name="T9" fmla="*/ 35 h 276"/>
                <a:gd name="T10" fmla="*/ 16 w 407"/>
                <a:gd name="T11" fmla="*/ 26 h 276"/>
                <a:gd name="T12" fmla="*/ 0 w 407"/>
                <a:gd name="T13" fmla="*/ 30 h 276"/>
                <a:gd name="T14" fmla="*/ 24 w 407"/>
                <a:gd name="T15" fmla="*/ 46 h 276"/>
                <a:gd name="T16" fmla="*/ 25 w 407"/>
                <a:gd name="T17" fmla="*/ 48 h 276"/>
                <a:gd name="T18" fmla="*/ 27 w 407"/>
                <a:gd name="T19" fmla="*/ 79 h 276"/>
                <a:gd name="T20" fmla="*/ 46 w 407"/>
                <a:gd name="T21" fmla="*/ 114 h 276"/>
                <a:gd name="T22" fmla="*/ 57 w 407"/>
                <a:gd name="T23" fmla="*/ 103 h 276"/>
                <a:gd name="T24" fmla="*/ 74 w 407"/>
                <a:gd name="T25" fmla="*/ 99 h 276"/>
                <a:gd name="T26" fmla="*/ 81 w 407"/>
                <a:gd name="T27" fmla="*/ 114 h 276"/>
                <a:gd name="T28" fmla="*/ 95 w 407"/>
                <a:gd name="T29" fmla="*/ 133 h 276"/>
                <a:gd name="T30" fmla="*/ 94 w 407"/>
                <a:gd name="T31" fmla="*/ 148 h 276"/>
                <a:gd name="T32" fmla="*/ 97 w 407"/>
                <a:gd name="T33" fmla="*/ 166 h 276"/>
                <a:gd name="T34" fmla="*/ 113 w 407"/>
                <a:gd name="T35" fmla="*/ 156 h 276"/>
                <a:gd name="T36" fmla="*/ 134 w 407"/>
                <a:gd name="T37" fmla="*/ 163 h 276"/>
                <a:gd name="T38" fmla="*/ 146 w 407"/>
                <a:gd name="T39" fmla="*/ 173 h 276"/>
                <a:gd name="T40" fmla="*/ 159 w 407"/>
                <a:gd name="T41" fmla="*/ 165 h 276"/>
                <a:gd name="T42" fmla="*/ 176 w 407"/>
                <a:gd name="T43" fmla="*/ 172 h 276"/>
                <a:gd name="T44" fmla="*/ 182 w 407"/>
                <a:gd name="T45" fmla="*/ 193 h 276"/>
                <a:gd name="T46" fmla="*/ 199 w 407"/>
                <a:gd name="T47" fmla="*/ 207 h 276"/>
                <a:gd name="T48" fmla="*/ 207 w 407"/>
                <a:gd name="T49" fmla="*/ 250 h 276"/>
                <a:gd name="T50" fmla="*/ 219 w 407"/>
                <a:gd name="T51" fmla="*/ 253 h 276"/>
                <a:gd name="T52" fmla="*/ 240 w 407"/>
                <a:gd name="T53" fmla="*/ 248 h 276"/>
                <a:gd name="T54" fmla="*/ 321 w 407"/>
                <a:gd name="T55" fmla="*/ 233 h 276"/>
                <a:gd name="T56" fmla="*/ 293 w 407"/>
                <a:gd name="T57" fmla="*/ 196 h 276"/>
                <a:gd name="T58" fmla="*/ 344 w 407"/>
                <a:gd name="T59" fmla="*/ 173 h 276"/>
                <a:gd name="T60" fmla="*/ 359 w 407"/>
                <a:gd name="T61" fmla="*/ 129 h 276"/>
                <a:gd name="T62" fmla="*/ 372 w 407"/>
                <a:gd name="T63" fmla="*/ 126 h 276"/>
                <a:gd name="T64" fmla="*/ 375 w 407"/>
                <a:gd name="T65" fmla="*/ 128 h 276"/>
                <a:gd name="T66" fmla="*/ 404 w 407"/>
                <a:gd name="T67" fmla="*/ 144 h 276"/>
                <a:gd name="T68" fmla="*/ 389 w 407"/>
                <a:gd name="T69" fmla="*/ 130 h 276"/>
                <a:gd name="T70" fmla="*/ 398 w 407"/>
                <a:gd name="T71" fmla="*/ 96 h 276"/>
                <a:gd name="T72" fmla="*/ 372 w 407"/>
                <a:gd name="T73" fmla="*/ 83 h 276"/>
                <a:gd name="T74" fmla="*/ 364 w 407"/>
                <a:gd name="T75" fmla="*/ 82 h 276"/>
                <a:gd name="T76" fmla="*/ 355 w 407"/>
                <a:gd name="T77" fmla="*/ 83 h 276"/>
                <a:gd name="T78" fmla="*/ 338 w 407"/>
                <a:gd name="T79" fmla="*/ 83 h 276"/>
                <a:gd name="T80" fmla="*/ 337 w 407"/>
                <a:gd name="T81" fmla="*/ 105 h 276"/>
                <a:gd name="T82" fmla="*/ 315 w 407"/>
                <a:gd name="T83" fmla="*/ 108 h 276"/>
                <a:gd name="T84" fmla="*/ 284 w 407"/>
                <a:gd name="T85" fmla="*/ 81 h 276"/>
                <a:gd name="T86" fmla="*/ 277 w 407"/>
                <a:gd name="T87" fmla="*/ 67 h 276"/>
                <a:gd name="T88" fmla="*/ 279 w 407"/>
                <a:gd name="T89" fmla="*/ 76 h 276"/>
                <a:gd name="T90" fmla="*/ 271 w 407"/>
                <a:gd name="T91" fmla="*/ 91 h 276"/>
                <a:gd name="T92" fmla="*/ 254 w 407"/>
                <a:gd name="T93" fmla="*/ 85 h 276"/>
                <a:gd name="T94" fmla="*/ 240 w 407"/>
                <a:gd name="T95" fmla="*/ 63 h 276"/>
                <a:gd name="T96" fmla="*/ 225 w 407"/>
                <a:gd name="T97" fmla="*/ 63 h 276"/>
                <a:gd name="T98" fmla="*/ 219 w 407"/>
                <a:gd name="T99" fmla="*/ 51 h 276"/>
                <a:gd name="T100" fmla="*/ 192 w 407"/>
                <a:gd name="T101" fmla="*/ 51 h 276"/>
                <a:gd name="T102" fmla="*/ 177 w 407"/>
                <a:gd name="T103" fmla="*/ 50 h 276"/>
                <a:gd name="T104" fmla="*/ 166 w 407"/>
                <a:gd name="T105" fmla="*/ 31 h 276"/>
                <a:gd name="T106" fmla="*/ 146 w 407"/>
                <a:gd name="T107" fmla="*/ 35 h 276"/>
                <a:gd name="T108" fmla="*/ 115 w 407"/>
                <a:gd name="T109" fmla="*/ 44 h 276"/>
                <a:gd name="T110" fmla="*/ 91 w 407"/>
                <a:gd name="T111" fmla="*/ 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07" h="276">
                  <a:moveTo>
                    <a:pt x="79" y="13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0" y="4"/>
                    <a:pt x="70" y="4"/>
                    <a:pt x="70" y="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2" y="32"/>
                    <a:pt x="17" y="29"/>
                    <a:pt x="16" y="26"/>
                  </a:cubicBezTo>
                  <a:cubicBezTo>
                    <a:pt x="15" y="25"/>
                    <a:pt x="14" y="25"/>
                    <a:pt x="13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66" y="93"/>
                    <a:pt x="66" y="93"/>
                    <a:pt x="66" y="93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81" y="114"/>
                    <a:pt x="81" y="114"/>
                    <a:pt x="81" y="114"/>
                  </a:cubicBezTo>
                  <a:cubicBezTo>
                    <a:pt x="90" y="118"/>
                    <a:pt x="90" y="118"/>
                    <a:pt x="90" y="118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5" y="133"/>
                    <a:pt x="95" y="133"/>
                    <a:pt x="95" y="133"/>
                  </a:cubicBezTo>
                  <a:cubicBezTo>
                    <a:pt x="95" y="134"/>
                    <a:pt x="95" y="134"/>
                    <a:pt x="95" y="134"/>
                  </a:cubicBezTo>
                  <a:cubicBezTo>
                    <a:pt x="94" y="147"/>
                    <a:pt x="94" y="147"/>
                    <a:pt x="94" y="147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4" y="148"/>
                    <a:pt x="94" y="148"/>
                    <a:pt x="94" y="148"/>
                  </a:cubicBezTo>
                  <a:cubicBezTo>
                    <a:pt x="90" y="160"/>
                    <a:pt x="90" y="160"/>
                    <a:pt x="90" y="160"/>
                  </a:cubicBezTo>
                  <a:cubicBezTo>
                    <a:pt x="97" y="166"/>
                    <a:pt x="97" y="166"/>
                    <a:pt x="97" y="166"/>
                  </a:cubicBezTo>
                  <a:cubicBezTo>
                    <a:pt x="104" y="162"/>
                    <a:pt x="104" y="162"/>
                    <a:pt x="104" y="162"/>
                  </a:cubicBezTo>
                  <a:cubicBezTo>
                    <a:pt x="111" y="155"/>
                    <a:pt x="111" y="155"/>
                    <a:pt x="111" y="155"/>
                  </a:cubicBezTo>
                  <a:cubicBezTo>
                    <a:pt x="113" y="156"/>
                    <a:pt x="113" y="156"/>
                    <a:pt x="113" y="156"/>
                  </a:cubicBezTo>
                  <a:cubicBezTo>
                    <a:pt x="119" y="158"/>
                    <a:pt x="119" y="158"/>
                    <a:pt x="119" y="158"/>
                  </a:cubicBezTo>
                  <a:cubicBezTo>
                    <a:pt x="126" y="165"/>
                    <a:pt x="126" y="165"/>
                    <a:pt x="126" y="165"/>
                  </a:cubicBezTo>
                  <a:cubicBezTo>
                    <a:pt x="134" y="163"/>
                    <a:pt x="134" y="163"/>
                    <a:pt x="134" y="163"/>
                  </a:cubicBezTo>
                  <a:cubicBezTo>
                    <a:pt x="140" y="161"/>
                    <a:pt x="143" y="163"/>
                    <a:pt x="145" y="167"/>
                  </a:cubicBezTo>
                  <a:cubicBezTo>
                    <a:pt x="145" y="173"/>
                    <a:pt x="145" y="173"/>
                    <a:pt x="145" y="173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55" y="176"/>
                    <a:pt x="155" y="176"/>
                    <a:pt x="155" y="176"/>
                  </a:cubicBezTo>
                  <a:cubicBezTo>
                    <a:pt x="159" y="168"/>
                    <a:pt x="159" y="168"/>
                    <a:pt x="159" y="168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9" y="162"/>
                    <a:pt x="159" y="160"/>
                    <a:pt x="161" y="159"/>
                  </a:cubicBezTo>
                  <a:cubicBezTo>
                    <a:pt x="166" y="160"/>
                    <a:pt x="166" y="160"/>
                    <a:pt x="166" y="160"/>
                  </a:cubicBezTo>
                  <a:cubicBezTo>
                    <a:pt x="173" y="163"/>
                    <a:pt x="176" y="167"/>
                    <a:pt x="176" y="172"/>
                  </a:cubicBezTo>
                  <a:cubicBezTo>
                    <a:pt x="175" y="176"/>
                    <a:pt x="175" y="176"/>
                    <a:pt x="175" y="176"/>
                  </a:cubicBezTo>
                  <a:cubicBezTo>
                    <a:pt x="175" y="184"/>
                    <a:pt x="175" y="184"/>
                    <a:pt x="175" y="184"/>
                  </a:cubicBezTo>
                  <a:cubicBezTo>
                    <a:pt x="182" y="193"/>
                    <a:pt x="182" y="193"/>
                    <a:pt x="182" y="193"/>
                  </a:cubicBezTo>
                  <a:cubicBezTo>
                    <a:pt x="190" y="202"/>
                    <a:pt x="190" y="202"/>
                    <a:pt x="190" y="202"/>
                  </a:cubicBezTo>
                  <a:cubicBezTo>
                    <a:pt x="192" y="205"/>
                    <a:pt x="195" y="206"/>
                    <a:pt x="198" y="207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201" y="208"/>
                    <a:pt x="202" y="211"/>
                    <a:pt x="202" y="218"/>
                  </a:cubicBezTo>
                  <a:cubicBezTo>
                    <a:pt x="202" y="245"/>
                    <a:pt x="202" y="245"/>
                    <a:pt x="202" y="245"/>
                  </a:cubicBezTo>
                  <a:cubicBezTo>
                    <a:pt x="203" y="248"/>
                    <a:pt x="205" y="250"/>
                    <a:pt x="207" y="250"/>
                  </a:cubicBezTo>
                  <a:cubicBezTo>
                    <a:pt x="208" y="250"/>
                    <a:pt x="208" y="250"/>
                    <a:pt x="208" y="250"/>
                  </a:cubicBezTo>
                  <a:cubicBezTo>
                    <a:pt x="212" y="248"/>
                    <a:pt x="214" y="249"/>
                    <a:pt x="217" y="252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22" y="254"/>
                    <a:pt x="225" y="256"/>
                    <a:pt x="225" y="261"/>
                  </a:cubicBezTo>
                  <a:cubicBezTo>
                    <a:pt x="227" y="276"/>
                    <a:pt x="227" y="276"/>
                    <a:pt x="227" y="276"/>
                  </a:cubicBezTo>
                  <a:cubicBezTo>
                    <a:pt x="240" y="248"/>
                    <a:pt x="240" y="248"/>
                    <a:pt x="240" y="248"/>
                  </a:cubicBezTo>
                  <a:cubicBezTo>
                    <a:pt x="245" y="233"/>
                    <a:pt x="250" y="224"/>
                    <a:pt x="256" y="222"/>
                  </a:cubicBezTo>
                  <a:cubicBezTo>
                    <a:pt x="262" y="221"/>
                    <a:pt x="270" y="224"/>
                    <a:pt x="281" y="230"/>
                  </a:cubicBezTo>
                  <a:cubicBezTo>
                    <a:pt x="321" y="233"/>
                    <a:pt x="321" y="233"/>
                    <a:pt x="321" y="233"/>
                  </a:cubicBezTo>
                  <a:cubicBezTo>
                    <a:pt x="322" y="224"/>
                    <a:pt x="322" y="224"/>
                    <a:pt x="322" y="224"/>
                  </a:cubicBezTo>
                  <a:cubicBezTo>
                    <a:pt x="304" y="207"/>
                    <a:pt x="304" y="207"/>
                    <a:pt x="304" y="207"/>
                  </a:cubicBezTo>
                  <a:cubicBezTo>
                    <a:pt x="295" y="202"/>
                    <a:pt x="291" y="198"/>
                    <a:pt x="293" y="196"/>
                  </a:cubicBezTo>
                  <a:cubicBezTo>
                    <a:pt x="307" y="196"/>
                    <a:pt x="307" y="196"/>
                    <a:pt x="307" y="196"/>
                  </a:cubicBezTo>
                  <a:cubicBezTo>
                    <a:pt x="319" y="201"/>
                    <a:pt x="332" y="193"/>
                    <a:pt x="343" y="173"/>
                  </a:cubicBezTo>
                  <a:cubicBezTo>
                    <a:pt x="344" y="173"/>
                    <a:pt x="344" y="173"/>
                    <a:pt x="344" y="173"/>
                  </a:cubicBezTo>
                  <a:cubicBezTo>
                    <a:pt x="357" y="160"/>
                    <a:pt x="357" y="160"/>
                    <a:pt x="357" y="160"/>
                  </a:cubicBezTo>
                  <a:cubicBezTo>
                    <a:pt x="359" y="132"/>
                    <a:pt x="359" y="132"/>
                    <a:pt x="359" y="132"/>
                  </a:cubicBezTo>
                  <a:cubicBezTo>
                    <a:pt x="359" y="129"/>
                    <a:pt x="359" y="129"/>
                    <a:pt x="359" y="129"/>
                  </a:cubicBezTo>
                  <a:cubicBezTo>
                    <a:pt x="361" y="129"/>
                    <a:pt x="361" y="129"/>
                    <a:pt x="361" y="129"/>
                  </a:cubicBezTo>
                  <a:cubicBezTo>
                    <a:pt x="362" y="129"/>
                    <a:pt x="362" y="129"/>
                    <a:pt x="362" y="129"/>
                  </a:cubicBezTo>
                  <a:cubicBezTo>
                    <a:pt x="372" y="126"/>
                    <a:pt x="372" y="126"/>
                    <a:pt x="372" y="126"/>
                  </a:cubicBezTo>
                  <a:cubicBezTo>
                    <a:pt x="374" y="126"/>
                    <a:pt x="374" y="126"/>
                    <a:pt x="374" y="126"/>
                  </a:cubicBezTo>
                  <a:cubicBezTo>
                    <a:pt x="375" y="127"/>
                    <a:pt x="375" y="127"/>
                    <a:pt x="375" y="127"/>
                  </a:cubicBezTo>
                  <a:cubicBezTo>
                    <a:pt x="375" y="128"/>
                    <a:pt x="375" y="128"/>
                    <a:pt x="375" y="128"/>
                  </a:cubicBezTo>
                  <a:cubicBezTo>
                    <a:pt x="396" y="150"/>
                    <a:pt x="396" y="150"/>
                    <a:pt x="396" y="150"/>
                  </a:cubicBezTo>
                  <a:cubicBezTo>
                    <a:pt x="403" y="148"/>
                    <a:pt x="403" y="148"/>
                    <a:pt x="403" y="148"/>
                  </a:cubicBezTo>
                  <a:cubicBezTo>
                    <a:pt x="404" y="144"/>
                    <a:pt x="404" y="144"/>
                    <a:pt x="404" y="144"/>
                  </a:cubicBezTo>
                  <a:cubicBezTo>
                    <a:pt x="392" y="133"/>
                    <a:pt x="392" y="133"/>
                    <a:pt x="392" y="133"/>
                  </a:cubicBezTo>
                  <a:cubicBezTo>
                    <a:pt x="390" y="132"/>
                    <a:pt x="390" y="132"/>
                    <a:pt x="390" y="132"/>
                  </a:cubicBezTo>
                  <a:cubicBezTo>
                    <a:pt x="389" y="130"/>
                    <a:pt x="389" y="130"/>
                    <a:pt x="389" y="130"/>
                  </a:cubicBezTo>
                  <a:cubicBezTo>
                    <a:pt x="407" y="120"/>
                    <a:pt x="407" y="120"/>
                    <a:pt x="407" y="120"/>
                  </a:cubicBezTo>
                  <a:cubicBezTo>
                    <a:pt x="406" y="94"/>
                    <a:pt x="406" y="94"/>
                    <a:pt x="406" y="94"/>
                  </a:cubicBezTo>
                  <a:cubicBezTo>
                    <a:pt x="398" y="96"/>
                    <a:pt x="398" y="96"/>
                    <a:pt x="398" y="96"/>
                  </a:cubicBezTo>
                  <a:cubicBezTo>
                    <a:pt x="398" y="96"/>
                    <a:pt x="398" y="96"/>
                    <a:pt x="398" y="96"/>
                  </a:cubicBezTo>
                  <a:cubicBezTo>
                    <a:pt x="388" y="91"/>
                    <a:pt x="388" y="91"/>
                    <a:pt x="388" y="91"/>
                  </a:cubicBezTo>
                  <a:cubicBezTo>
                    <a:pt x="384" y="90"/>
                    <a:pt x="379" y="88"/>
                    <a:pt x="372" y="83"/>
                  </a:cubicBezTo>
                  <a:cubicBezTo>
                    <a:pt x="369" y="82"/>
                    <a:pt x="366" y="80"/>
                    <a:pt x="366" y="77"/>
                  </a:cubicBezTo>
                  <a:cubicBezTo>
                    <a:pt x="366" y="78"/>
                    <a:pt x="366" y="78"/>
                    <a:pt x="366" y="78"/>
                  </a:cubicBezTo>
                  <a:cubicBezTo>
                    <a:pt x="366" y="80"/>
                    <a:pt x="366" y="82"/>
                    <a:pt x="364" y="82"/>
                  </a:cubicBezTo>
                  <a:cubicBezTo>
                    <a:pt x="362" y="83"/>
                    <a:pt x="360" y="84"/>
                    <a:pt x="356" y="84"/>
                  </a:cubicBezTo>
                  <a:cubicBezTo>
                    <a:pt x="355" y="84"/>
                    <a:pt x="355" y="84"/>
                    <a:pt x="355" y="84"/>
                  </a:cubicBezTo>
                  <a:cubicBezTo>
                    <a:pt x="355" y="83"/>
                    <a:pt x="355" y="83"/>
                    <a:pt x="355" y="83"/>
                  </a:cubicBezTo>
                  <a:cubicBezTo>
                    <a:pt x="354" y="83"/>
                    <a:pt x="354" y="83"/>
                    <a:pt x="354" y="83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38" y="83"/>
                    <a:pt x="338" y="83"/>
                    <a:pt x="338" y="83"/>
                  </a:cubicBezTo>
                  <a:cubicBezTo>
                    <a:pt x="335" y="86"/>
                    <a:pt x="332" y="89"/>
                    <a:pt x="332" y="91"/>
                  </a:cubicBezTo>
                  <a:cubicBezTo>
                    <a:pt x="336" y="99"/>
                    <a:pt x="336" y="99"/>
                    <a:pt x="336" y="99"/>
                  </a:cubicBezTo>
                  <a:cubicBezTo>
                    <a:pt x="338" y="102"/>
                    <a:pt x="338" y="103"/>
                    <a:pt x="337" y="105"/>
                  </a:cubicBezTo>
                  <a:cubicBezTo>
                    <a:pt x="336" y="106"/>
                    <a:pt x="333" y="108"/>
                    <a:pt x="329" y="109"/>
                  </a:cubicBezTo>
                  <a:cubicBezTo>
                    <a:pt x="325" y="111"/>
                    <a:pt x="325" y="111"/>
                    <a:pt x="325" y="111"/>
                  </a:cubicBezTo>
                  <a:cubicBezTo>
                    <a:pt x="321" y="112"/>
                    <a:pt x="317" y="111"/>
                    <a:pt x="315" y="108"/>
                  </a:cubicBezTo>
                  <a:cubicBezTo>
                    <a:pt x="313" y="106"/>
                    <a:pt x="313" y="106"/>
                    <a:pt x="313" y="106"/>
                  </a:cubicBezTo>
                  <a:cubicBezTo>
                    <a:pt x="298" y="90"/>
                    <a:pt x="298" y="90"/>
                    <a:pt x="298" y="90"/>
                  </a:cubicBezTo>
                  <a:cubicBezTo>
                    <a:pt x="290" y="88"/>
                    <a:pt x="286" y="85"/>
                    <a:pt x="284" y="81"/>
                  </a:cubicBezTo>
                  <a:cubicBezTo>
                    <a:pt x="283" y="79"/>
                    <a:pt x="282" y="77"/>
                    <a:pt x="283" y="76"/>
                  </a:cubicBezTo>
                  <a:cubicBezTo>
                    <a:pt x="282" y="71"/>
                    <a:pt x="281" y="67"/>
                    <a:pt x="280" y="65"/>
                  </a:cubicBezTo>
                  <a:cubicBezTo>
                    <a:pt x="277" y="67"/>
                    <a:pt x="277" y="67"/>
                    <a:pt x="277" y="67"/>
                  </a:cubicBezTo>
                  <a:cubicBezTo>
                    <a:pt x="276" y="68"/>
                    <a:pt x="276" y="68"/>
                    <a:pt x="276" y="68"/>
                  </a:cubicBezTo>
                  <a:cubicBezTo>
                    <a:pt x="276" y="70"/>
                    <a:pt x="277" y="72"/>
                    <a:pt x="279" y="74"/>
                  </a:cubicBezTo>
                  <a:cubicBezTo>
                    <a:pt x="279" y="76"/>
                    <a:pt x="279" y="76"/>
                    <a:pt x="279" y="76"/>
                  </a:cubicBezTo>
                  <a:cubicBezTo>
                    <a:pt x="280" y="76"/>
                    <a:pt x="280" y="76"/>
                    <a:pt x="280" y="76"/>
                  </a:cubicBezTo>
                  <a:cubicBezTo>
                    <a:pt x="279" y="77"/>
                    <a:pt x="279" y="77"/>
                    <a:pt x="279" y="77"/>
                  </a:cubicBezTo>
                  <a:cubicBezTo>
                    <a:pt x="271" y="91"/>
                    <a:pt x="271" y="91"/>
                    <a:pt x="271" y="91"/>
                  </a:cubicBezTo>
                  <a:cubicBezTo>
                    <a:pt x="257" y="88"/>
                    <a:pt x="257" y="88"/>
                    <a:pt x="257" y="88"/>
                  </a:cubicBezTo>
                  <a:cubicBezTo>
                    <a:pt x="254" y="86"/>
                    <a:pt x="254" y="86"/>
                    <a:pt x="254" y="86"/>
                  </a:cubicBezTo>
                  <a:cubicBezTo>
                    <a:pt x="254" y="85"/>
                    <a:pt x="254" y="85"/>
                    <a:pt x="254" y="85"/>
                  </a:cubicBezTo>
                  <a:cubicBezTo>
                    <a:pt x="255" y="82"/>
                    <a:pt x="255" y="79"/>
                    <a:pt x="254" y="76"/>
                  </a:cubicBezTo>
                  <a:cubicBezTo>
                    <a:pt x="252" y="71"/>
                    <a:pt x="252" y="71"/>
                    <a:pt x="252" y="71"/>
                  </a:cubicBezTo>
                  <a:cubicBezTo>
                    <a:pt x="240" y="63"/>
                    <a:pt x="240" y="63"/>
                    <a:pt x="240" y="63"/>
                  </a:cubicBezTo>
                  <a:cubicBezTo>
                    <a:pt x="240" y="62"/>
                    <a:pt x="240" y="62"/>
                    <a:pt x="240" y="62"/>
                  </a:cubicBezTo>
                  <a:cubicBezTo>
                    <a:pt x="239" y="64"/>
                    <a:pt x="237" y="64"/>
                    <a:pt x="236" y="65"/>
                  </a:cubicBezTo>
                  <a:cubicBezTo>
                    <a:pt x="225" y="63"/>
                    <a:pt x="225" y="63"/>
                    <a:pt x="225" y="63"/>
                  </a:cubicBezTo>
                  <a:cubicBezTo>
                    <a:pt x="222" y="63"/>
                    <a:pt x="219" y="62"/>
                    <a:pt x="218" y="60"/>
                  </a:cubicBezTo>
                  <a:cubicBezTo>
                    <a:pt x="217" y="59"/>
                    <a:pt x="217" y="56"/>
                    <a:pt x="219" y="53"/>
                  </a:cubicBezTo>
                  <a:cubicBezTo>
                    <a:pt x="219" y="51"/>
                    <a:pt x="219" y="51"/>
                    <a:pt x="219" y="51"/>
                  </a:cubicBezTo>
                  <a:cubicBezTo>
                    <a:pt x="214" y="43"/>
                    <a:pt x="214" y="43"/>
                    <a:pt x="214" y="43"/>
                  </a:cubicBezTo>
                  <a:cubicBezTo>
                    <a:pt x="193" y="44"/>
                    <a:pt x="193" y="44"/>
                    <a:pt x="193" y="44"/>
                  </a:cubicBezTo>
                  <a:cubicBezTo>
                    <a:pt x="194" y="47"/>
                    <a:pt x="193" y="49"/>
                    <a:pt x="192" y="51"/>
                  </a:cubicBezTo>
                  <a:cubicBezTo>
                    <a:pt x="191" y="53"/>
                    <a:pt x="189" y="54"/>
                    <a:pt x="187" y="54"/>
                  </a:cubicBezTo>
                  <a:cubicBezTo>
                    <a:pt x="184" y="55"/>
                    <a:pt x="180" y="54"/>
                    <a:pt x="177" y="51"/>
                  </a:cubicBezTo>
                  <a:cubicBezTo>
                    <a:pt x="177" y="50"/>
                    <a:pt x="177" y="50"/>
                    <a:pt x="177" y="50"/>
                  </a:cubicBezTo>
                  <a:cubicBezTo>
                    <a:pt x="177" y="50"/>
                    <a:pt x="177" y="50"/>
                    <a:pt x="177" y="50"/>
                  </a:cubicBezTo>
                  <a:cubicBezTo>
                    <a:pt x="172" y="45"/>
                    <a:pt x="170" y="40"/>
                    <a:pt x="170" y="37"/>
                  </a:cubicBezTo>
                  <a:cubicBezTo>
                    <a:pt x="166" y="31"/>
                    <a:pt x="166" y="31"/>
                    <a:pt x="166" y="31"/>
                  </a:cubicBezTo>
                  <a:cubicBezTo>
                    <a:pt x="160" y="35"/>
                    <a:pt x="160" y="35"/>
                    <a:pt x="160" y="35"/>
                  </a:cubicBezTo>
                  <a:cubicBezTo>
                    <a:pt x="154" y="38"/>
                    <a:pt x="151" y="38"/>
                    <a:pt x="149" y="35"/>
                  </a:cubicBezTo>
                  <a:cubicBezTo>
                    <a:pt x="146" y="35"/>
                    <a:pt x="146" y="35"/>
                    <a:pt x="146" y="35"/>
                  </a:cubicBezTo>
                  <a:cubicBezTo>
                    <a:pt x="140" y="35"/>
                    <a:pt x="140" y="35"/>
                    <a:pt x="140" y="35"/>
                  </a:cubicBezTo>
                  <a:cubicBezTo>
                    <a:pt x="124" y="41"/>
                    <a:pt x="124" y="41"/>
                    <a:pt x="124" y="41"/>
                  </a:cubicBezTo>
                  <a:cubicBezTo>
                    <a:pt x="120" y="43"/>
                    <a:pt x="117" y="44"/>
                    <a:pt x="115" y="44"/>
                  </a:cubicBezTo>
                  <a:cubicBezTo>
                    <a:pt x="113" y="44"/>
                    <a:pt x="113" y="44"/>
                    <a:pt x="113" y="44"/>
                  </a:cubicBezTo>
                  <a:cubicBezTo>
                    <a:pt x="107" y="44"/>
                    <a:pt x="103" y="42"/>
                    <a:pt x="101" y="40"/>
                  </a:cubicBezTo>
                  <a:cubicBezTo>
                    <a:pt x="91" y="32"/>
                    <a:pt x="91" y="32"/>
                    <a:pt x="91" y="32"/>
                  </a:cubicBezTo>
                  <a:lnTo>
                    <a:pt x="79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sp>
          <p:nvSpPr>
            <p:cNvPr id="21" name="Freeform 2977"/>
            <p:cNvSpPr>
              <a:spLocks/>
            </p:cNvSpPr>
            <p:nvPr/>
          </p:nvSpPr>
          <p:spPr bwMode="auto">
            <a:xfrm>
              <a:off x="4908077" y="1512257"/>
              <a:ext cx="1156200" cy="1016482"/>
            </a:xfrm>
            <a:custGeom>
              <a:avLst/>
              <a:gdLst>
                <a:gd name="T0" fmla="*/ 536 w 546"/>
                <a:gd name="T1" fmla="*/ 231 h 498"/>
                <a:gd name="T2" fmla="*/ 525 w 546"/>
                <a:gd name="T3" fmla="*/ 181 h 498"/>
                <a:gd name="T4" fmla="*/ 476 w 546"/>
                <a:gd name="T5" fmla="*/ 231 h 498"/>
                <a:gd name="T6" fmla="*/ 468 w 546"/>
                <a:gd name="T7" fmla="*/ 246 h 498"/>
                <a:gd name="T8" fmla="*/ 406 w 546"/>
                <a:gd name="T9" fmla="*/ 257 h 498"/>
                <a:gd name="T10" fmla="*/ 392 w 546"/>
                <a:gd name="T11" fmla="*/ 231 h 498"/>
                <a:gd name="T12" fmla="*/ 376 w 546"/>
                <a:gd name="T13" fmla="*/ 215 h 498"/>
                <a:gd name="T14" fmla="*/ 357 w 546"/>
                <a:gd name="T15" fmla="*/ 199 h 498"/>
                <a:gd name="T16" fmla="*/ 255 w 546"/>
                <a:gd name="T17" fmla="*/ 180 h 498"/>
                <a:gd name="T18" fmla="*/ 195 w 546"/>
                <a:gd name="T19" fmla="*/ 86 h 498"/>
                <a:gd name="T20" fmla="*/ 82 w 546"/>
                <a:gd name="T21" fmla="*/ 12 h 498"/>
                <a:gd name="T22" fmla="*/ 6 w 546"/>
                <a:gd name="T23" fmla="*/ 21 h 498"/>
                <a:gd name="T24" fmla="*/ 6 w 546"/>
                <a:gd name="T25" fmla="*/ 31 h 498"/>
                <a:gd name="T26" fmla="*/ 1 w 546"/>
                <a:gd name="T27" fmla="*/ 42 h 498"/>
                <a:gd name="T28" fmla="*/ 7 w 546"/>
                <a:gd name="T29" fmla="*/ 68 h 498"/>
                <a:gd name="T30" fmla="*/ 31 w 546"/>
                <a:gd name="T31" fmla="*/ 56 h 498"/>
                <a:gd name="T32" fmla="*/ 57 w 546"/>
                <a:gd name="T33" fmla="*/ 75 h 498"/>
                <a:gd name="T34" fmla="*/ 91 w 546"/>
                <a:gd name="T35" fmla="*/ 116 h 498"/>
                <a:gd name="T36" fmla="*/ 112 w 546"/>
                <a:gd name="T37" fmla="*/ 99 h 498"/>
                <a:gd name="T38" fmla="*/ 161 w 546"/>
                <a:gd name="T39" fmla="*/ 85 h 498"/>
                <a:gd name="T40" fmla="*/ 179 w 546"/>
                <a:gd name="T41" fmla="*/ 121 h 498"/>
                <a:gd name="T42" fmla="*/ 181 w 546"/>
                <a:gd name="T43" fmla="*/ 153 h 498"/>
                <a:gd name="T44" fmla="*/ 182 w 546"/>
                <a:gd name="T45" fmla="*/ 209 h 498"/>
                <a:gd name="T46" fmla="*/ 170 w 546"/>
                <a:gd name="T47" fmla="*/ 226 h 498"/>
                <a:gd name="T48" fmla="*/ 173 w 546"/>
                <a:gd name="T49" fmla="*/ 255 h 498"/>
                <a:gd name="T50" fmla="*/ 156 w 546"/>
                <a:gd name="T51" fmla="*/ 279 h 498"/>
                <a:gd name="T52" fmla="*/ 128 w 546"/>
                <a:gd name="T53" fmla="*/ 308 h 498"/>
                <a:gd name="T54" fmla="*/ 117 w 546"/>
                <a:gd name="T55" fmla="*/ 317 h 498"/>
                <a:gd name="T56" fmla="*/ 109 w 546"/>
                <a:gd name="T57" fmla="*/ 342 h 498"/>
                <a:gd name="T58" fmla="*/ 134 w 546"/>
                <a:gd name="T59" fmla="*/ 364 h 498"/>
                <a:gd name="T60" fmla="*/ 142 w 546"/>
                <a:gd name="T61" fmla="*/ 394 h 498"/>
                <a:gd name="T62" fmla="*/ 172 w 546"/>
                <a:gd name="T63" fmla="*/ 404 h 498"/>
                <a:gd name="T64" fmla="*/ 192 w 546"/>
                <a:gd name="T65" fmla="*/ 428 h 498"/>
                <a:gd name="T66" fmla="*/ 221 w 546"/>
                <a:gd name="T67" fmla="*/ 424 h 498"/>
                <a:gd name="T68" fmla="*/ 252 w 546"/>
                <a:gd name="T69" fmla="*/ 416 h 498"/>
                <a:gd name="T70" fmla="*/ 256 w 546"/>
                <a:gd name="T71" fmla="*/ 417 h 498"/>
                <a:gd name="T72" fmla="*/ 273 w 546"/>
                <a:gd name="T73" fmla="*/ 440 h 498"/>
                <a:gd name="T74" fmla="*/ 280 w 546"/>
                <a:gd name="T75" fmla="*/ 430 h 498"/>
                <a:gd name="T76" fmla="*/ 304 w 546"/>
                <a:gd name="T77" fmla="*/ 430 h 498"/>
                <a:gd name="T78" fmla="*/ 311 w 546"/>
                <a:gd name="T79" fmla="*/ 449 h 498"/>
                <a:gd name="T80" fmla="*/ 324 w 546"/>
                <a:gd name="T81" fmla="*/ 446 h 498"/>
                <a:gd name="T82" fmla="*/ 355 w 546"/>
                <a:gd name="T83" fmla="*/ 477 h 498"/>
                <a:gd name="T84" fmla="*/ 362 w 546"/>
                <a:gd name="T85" fmla="*/ 453 h 498"/>
                <a:gd name="T86" fmla="*/ 376 w 546"/>
                <a:gd name="T87" fmla="*/ 470 h 498"/>
                <a:gd name="T88" fmla="*/ 388 w 546"/>
                <a:gd name="T89" fmla="*/ 478 h 498"/>
                <a:gd name="T90" fmla="*/ 412 w 546"/>
                <a:gd name="T91" fmla="*/ 484 h 498"/>
                <a:gd name="T92" fmla="*/ 446 w 546"/>
                <a:gd name="T93" fmla="*/ 470 h 498"/>
                <a:gd name="T94" fmla="*/ 461 w 546"/>
                <a:gd name="T95" fmla="*/ 455 h 498"/>
                <a:gd name="T96" fmla="*/ 477 w 546"/>
                <a:gd name="T97" fmla="*/ 477 h 498"/>
                <a:gd name="T98" fmla="*/ 482 w 546"/>
                <a:gd name="T99" fmla="*/ 436 h 498"/>
                <a:gd name="T100" fmla="*/ 493 w 546"/>
                <a:gd name="T101" fmla="*/ 368 h 498"/>
                <a:gd name="T102" fmla="*/ 525 w 546"/>
                <a:gd name="T103" fmla="*/ 37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46" h="498">
                  <a:moveTo>
                    <a:pt x="544" y="292"/>
                  </a:moveTo>
                  <a:cubicBezTo>
                    <a:pt x="534" y="232"/>
                    <a:pt x="534" y="232"/>
                    <a:pt x="534" y="232"/>
                  </a:cubicBezTo>
                  <a:cubicBezTo>
                    <a:pt x="535" y="231"/>
                    <a:pt x="535" y="231"/>
                    <a:pt x="535" y="231"/>
                  </a:cubicBezTo>
                  <a:cubicBezTo>
                    <a:pt x="536" y="231"/>
                    <a:pt x="536" y="231"/>
                    <a:pt x="536" y="231"/>
                  </a:cubicBezTo>
                  <a:cubicBezTo>
                    <a:pt x="540" y="224"/>
                    <a:pt x="542" y="219"/>
                    <a:pt x="541" y="215"/>
                  </a:cubicBezTo>
                  <a:cubicBezTo>
                    <a:pt x="539" y="211"/>
                    <a:pt x="539" y="211"/>
                    <a:pt x="539" y="211"/>
                  </a:cubicBezTo>
                  <a:cubicBezTo>
                    <a:pt x="532" y="207"/>
                    <a:pt x="529" y="197"/>
                    <a:pt x="531" y="181"/>
                  </a:cubicBezTo>
                  <a:cubicBezTo>
                    <a:pt x="525" y="181"/>
                    <a:pt x="525" y="181"/>
                    <a:pt x="525" y="181"/>
                  </a:cubicBezTo>
                  <a:cubicBezTo>
                    <a:pt x="521" y="180"/>
                    <a:pt x="516" y="182"/>
                    <a:pt x="511" y="185"/>
                  </a:cubicBezTo>
                  <a:cubicBezTo>
                    <a:pt x="507" y="189"/>
                    <a:pt x="504" y="193"/>
                    <a:pt x="503" y="196"/>
                  </a:cubicBezTo>
                  <a:cubicBezTo>
                    <a:pt x="500" y="203"/>
                    <a:pt x="493" y="208"/>
                    <a:pt x="479" y="212"/>
                  </a:cubicBezTo>
                  <a:cubicBezTo>
                    <a:pt x="476" y="231"/>
                    <a:pt x="476" y="231"/>
                    <a:pt x="476" y="231"/>
                  </a:cubicBezTo>
                  <a:cubicBezTo>
                    <a:pt x="476" y="232"/>
                    <a:pt x="476" y="232"/>
                    <a:pt x="476" y="232"/>
                  </a:cubicBezTo>
                  <a:cubicBezTo>
                    <a:pt x="476" y="232"/>
                    <a:pt x="476" y="232"/>
                    <a:pt x="476" y="232"/>
                  </a:cubicBezTo>
                  <a:cubicBezTo>
                    <a:pt x="469" y="245"/>
                    <a:pt x="469" y="245"/>
                    <a:pt x="469" y="245"/>
                  </a:cubicBezTo>
                  <a:cubicBezTo>
                    <a:pt x="468" y="246"/>
                    <a:pt x="468" y="246"/>
                    <a:pt x="468" y="246"/>
                  </a:cubicBezTo>
                  <a:cubicBezTo>
                    <a:pt x="468" y="246"/>
                    <a:pt x="468" y="246"/>
                    <a:pt x="468" y="246"/>
                  </a:cubicBezTo>
                  <a:cubicBezTo>
                    <a:pt x="467" y="246"/>
                    <a:pt x="467" y="246"/>
                    <a:pt x="467" y="246"/>
                  </a:cubicBezTo>
                  <a:cubicBezTo>
                    <a:pt x="407" y="257"/>
                    <a:pt x="407" y="257"/>
                    <a:pt x="407" y="257"/>
                  </a:cubicBezTo>
                  <a:cubicBezTo>
                    <a:pt x="406" y="257"/>
                    <a:pt x="406" y="257"/>
                    <a:pt x="406" y="257"/>
                  </a:cubicBezTo>
                  <a:cubicBezTo>
                    <a:pt x="405" y="257"/>
                    <a:pt x="405" y="257"/>
                    <a:pt x="405" y="257"/>
                  </a:cubicBezTo>
                  <a:cubicBezTo>
                    <a:pt x="405" y="255"/>
                    <a:pt x="405" y="255"/>
                    <a:pt x="405" y="255"/>
                  </a:cubicBezTo>
                  <a:cubicBezTo>
                    <a:pt x="387" y="237"/>
                    <a:pt x="387" y="237"/>
                    <a:pt x="387" y="237"/>
                  </a:cubicBezTo>
                  <a:cubicBezTo>
                    <a:pt x="392" y="231"/>
                    <a:pt x="392" y="231"/>
                    <a:pt x="392" y="231"/>
                  </a:cubicBezTo>
                  <a:cubicBezTo>
                    <a:pt x="386" y="222"/>
                    <a:pt x="386" y="222"/>
                    <a:pt x="386" y="222"/>
                  </a:cubicBezTo>
                  <a:cubicBezTo>
                    <a:pt x="377" y="216"/>
                    <a:pt x="377" y="216"/>
                    <a:pt x="377" y="216"/>
                  </a:cubicBezTo>
                  <a:cubicBezTo>
                    <a:pt x="377" y="215"/>
                    <a:pt x="377" y="215"/>
                    <a:pt x="377" y="215"/>
                  </a:cubicBezTo>
                  <a:cubicBezTo>
                    <a:pt x="376" y="215"/>
                    <a:pt x="376" y="215"/>
                    <a:pt x="376" y="215"/>
                  </a:cubicBezTo>
                  <a:cubicBezTo>
                    <a:pt x="376" y="215"/>
                    <a:pt x="376" y="215"/>
                    <a:pt x="376" y="215"/>
                  </a:cubicBezTo>
                  <a:cubicBezTo>
                    <a:pt x="376" y="214"/>
                    <a:pt x="376" y="214"/>
                    <a:pt x="376" y="214"/>
                  </a:cubicBezTo>
                  <a:cubicBezTo>
                    <a:pt x="373" y="198"/>
                    <a:pt x="373" y="198"/>
                    <a:pt x="373" y="198"/>
                  </a:cubicBezTo>
                  <a:cubicBezTo>
                    <a:pt x="357" y="199"/>
                    <a:pt x="357" y="199"/>
                    <a:pt x="357" y="199"/>
                  </a:cubicBezTo>
                  <a:cubicBezTo>
                    <a:pt x="356" y="198"/>
                    <a:pt x="356" y="198"/>
                    <a:pt x="356" y="198"/>
                  </a:cubicBezTo>
                  <a:cubicBezTo>
                    <a:pt x="343" y="190"/>
                    <a:pt x="343" y="190"/>
                    <a:pt x="343" y="190"/>
                  </a:cubicBezTo>
                  <a:cubicBezTo>
                    <a:pt x="295" y="181"/>
                    <a:pt x="295" y="181"/>
                    <a:pt x="295" y="181"/>
                  </a:cubicBezTo>
                  <a:cubicBezTo>
                    <a:pt x="255" y="180"/>
                    <a:pt x="255" y="180"/>
                    <a:pt x="255" y="180"/>
                  </a:cubicBezTo>
                  <a:cubicBezTo>
                    <a:pt x="253" y="181"/>
                    <a:pt x="253" y="181"/>
                    <a:pt x="253" y="181"/>
                  </a:cubicBezTo>
                  <a:cubicBezTo>
                    <a:pt x="252" y="181"/>
                    <a:pt x="250" y="180"/>
                    <a:pt x="250" y="179"/>
                  </a:cubicBezTo>
                  <a:cubicBezTo>
                    <a:pt x="227" y="127"/>
                    <a:pt x="227" y="127"/>
                    <a:pt x="227" y="127"/>
                  </a:cubicBezTo>
                  <a:cubicBezTo>
                    <a:pt x="224" y="123"/>
                    <a:pt x="215" y="109"/>
                    <a:pt x="195" y="86"/>
                  </a:cubicBezTo>
                  <a:cubicBezTo>
                    <a:pt x="177" y="64"/>
                    <a:pt x="167" y="51"/>
                    <a:pt x="164" y="49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24" y="13"/>
                    <a:pt x="124" y="13"/>
                    <a:pt x="124" y="13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76" y="8"/>
                    <a:pt x="70" y="5"/>
                    <a:pt x="60" y="3"/>
                  </a:cubicBezTo>
                  <a:cubicBezTo>
                    <a:pt x="53" y="0"/>
                    <a:pt x="34" y="6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5"/>
                    <a:pt x="1" y="61"/>
                    <a:pt x="3" y="65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27" y="67"/>
                    <a:pt x="27" y="67"/>
                    <a:pt x="27" y="67"/>
                  </a:cubicBezTo>
                  <a:cubicBezTo>
                    <a:pt x="27" y="62"/>
                    <a:pt x="29" y="58"/>
                    <a:pt x="31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59" y="62"/>
                    <a:pt x="59" y="62"/>
                    <a:pt x="59" y="62"/>
                  </a:cubicBezTo>
                  <a:cubicBezTo>
                    <a:pt x="63" y="63"/>
                    <a:pt x="63" y="63"/>
                    <a:pt x="63" y="63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7" y="92"/>
                    <a:pt x="62" y="99"/>
                    <a:pt x="73" y="109"/>
                  </a:cubicBezTo>
                  <a:cubicBezTo>
                    <a:pt x="80" y="114"/>
                    <a:pt x="84" y="116"/>
                    <a:pt x="88" y="117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104" y="105"/>
                    <a:pt x="104" y="105"/>
                    <a:pt x="104" y="105"/>
                  </a:cubicBezTo>
                  <a:cubicBezTo>
                    <a:pt x="112" y="100"/>
                    <a:pt x="112" y="100"/>
                    <a:pt x="112" y="100"/>
                  </a:cubicBezTo>
                  <a:cubicBezTo>
                    <a:pt x="112" y="99"/>
                    <a:pt x="112" y="99"/>
                    <a:pt x="112" y="99"/>
                  </a:cubicBezTo>
                  <a:cubicBezTo>
                    <a:pt x="128" y="97"/>
                    <a:pt x="128" y="97"/>
                    <a:pt x="128" y="97"/>
                  </a:cubicBezTo>
                  <a:cubicBezTo>
                    <a:pt x="133" y="87"/>
                    <a:pt x="133" y="87"/>
                    <a:pt x="133" y="87"/>
                  </a:cubicBezTo>
                  <a:cubicBezTo>
                    <a:pt x="148" y="78"/>
                    <a:pt x="148" y="78"/>
                    <a:pt x="148" y="78"/>
                  </a:cubicBezTo>
                  <a:cubicBezTo>
                    <a:pt x="161" y="85"/>
                    <a:pt x="161" y="85"/>
                    <a:pt x="161" y="85"/>
                  </a:cubicBezTo>
                  <a:cubicBezTo>
                    <a:pt x="161" y="86"/>
                    <a:pt x="161" y="86"/>
                    <a:pt x="161" y="86"/>
                  </a:cubicBezTo>
                  <a:cubicBezTo>
                    <a:pt x="162" y="87"/>
                    <a:pt x="162" y="87"/>
                    <a:pt x="162" y="87"/>
                  </a:cubicBezTo>
                  <a:cubicBezTo>
                    <a:pt x="174" y="107"/>
                    <a:pt x="174" y="107"/>
                    <a:pt x="174" y="107"/>
                  </a:cubicBezTo>
                  <a:cubicBezTo>
                    <a:pt x="179" y="121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6" y="140"/>
                    <a:pt x="176" y="140"/>
                    <a:pt x="176" y="140"/>
                  </a:cubicBezTo>
                  <a:cubicBezTo>
                    <a:pt x="181" y="152"/>
                    <a:pt x="181" y="152"/>
                    <a:pt x="181" y="152"/>
                  </a:cubicBezTo>
                  <a:cubicBezTo>
                    <a:pt x="181" y="153"/>
                    <a:pt x="181" y="153"/>
                    <a:pt x="181" y="153"/>
                  </a:cubicBezTo>
                  <a:cubicBezTo>
                    <a:pt x="178" y="167"/>
                    <a:pt x="178" y="167"/>
                    <a:pt x="178" y="167"/>
                  </a:cubicBezTo>
                  <a:cubicBezTo>
                    <a:pt x="178" y="179"/>
                    <a:pt x="178" y="179"/>
                    <a:pt x="178" y="179"/>
                  </a:cubicBezTo>
                  <a:cubicBezTo>
                    <a:pt x="181" y="190"/>
                    <a:pt x="183" y="197"/>
                    <a:pt x="183" y="199"/>
                  </a:cubicBezTo>
                  <a:cubicBezTo>
                    <a:pt x="182" y="209"/>
                    <a:pt x="182" y="209"/>
                    <a:pt x="182" y="209"/>
                  </a:cubicBezTo>
                  <a:cubicBezTo>
                    <a:pt x="182" y="210"/>
                    <a:pt x="182" y="210"/>
                    <a:pt x="182" y="210"/>
                  </a:cubicBezTo>
                  <a:cubicBezTo>
                    <a:pt x="176" y="218"/>
                    <a:pt x="176" y="218"/>
                    <a:pt x="176" y="218"/>
                  </a:cubicBezTo>
                  <a:cubicBezTo>
                    <a:pt x="176" y="219"/>
                    <a:pt x="176" y="219"/>
                    <a:pt x="176" y="219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9" y="240"/>
                    <a:pt x="169" y="240"/>
                    <a:pt x="169" y="240"/>
                  </a:cubicBezTo>
                  <a:cubicBezTo>
                    <a:pt x="173" y="254"/>
                    <a:pt x="173" y="254"/>
                    <a:pt x="173" y="254"/>
                  </a:cubicBezTo>
                  <a:cubicBezTo>
                    <a:pt x="173" y="254"/>
                    <a:pt x="173" y="254"/>
                    <a:pt x="173" y="254"/>
                  </a:cubicBezTo>
                  <a:cubicBezTo>
                    <a:pt x="173" y="255"/>
                    <a:pt x="173" y="255"/>
                    <a:pt x="173" y="255"/>
                  </a:cubicBezTo>
                  <a:cubicBezTo>
                    <a:pt x="169" y="276"/>
                    <a:pt x="169" y="276"/>
                    <a:pt x="169" y="276"/>
                  </a:cubicBezTo>
                  <a:cubicBezTo>
                    <a:pt x="166" y="279"/>
                    <a:pt x="166" y="279"/>
                    <a:pt x="166" y="279"/>
                  </a:cubicBezTo>
                  <a:cubicBezTo>
                    <a:pt x="164" y="281"/>
                    <a:pt x="161" y="281"/>
                    <a:pt x="157" y="279"/>
                  </a:cubicBezTo>
                  <a:cubicBezTo>
                    <a:pt x="156" y="279"/>
                    <a:pt x="156" y="279"/>
                    <a:pt x="156" y="279"/>
                  </a:cubicBezTo>
                  <a:cubicBezTo>
                    <a:pt x="150" y="273"/>
                    <a:pt x="150" y="273"/>
                    <a:pt x="150" y="273"/>
                  </a:cubicBezTo>
                  <a:cubicBezTo>
                    <a:pt x="144" y="275"/>
                    <a:pt x="144" y="275"/>
                    <a:pt x="144" y="275"/>
                  </a:cubicBezTo>
                  <a:cubicBezTo>
                    <a:pt x="136" y="283"/>
                    <a:pt x="136" y="283"/>
                    <a:pt x="136" y="283"/>
                  </a:cubicBezTo>
                  <a:cubicBezTo>
                    <a:pt x="128" y="308"/>
                    <a:pt x="128" y="308"/>
                    <a:pt x="128" y="308"/>
                  </a:cubicBezTo>
                  <a:cubicBezTo>
                    <a:pt x="128" y="309"/>
                    <a:pt x="128" y="309"/>
                    <a:pt x="128" y="309"/>
                  </a:cubicBezTo>
                  <a:cubicBezTo>
                    <a:pt x="127" y="309"/>
                    <a:pt x="127" y="309"/>
                    <a:pt x="127" y="309"/>
                  </a:cubicBezTo>
                  <a:cubicBezTo>
                    <a:pt x="119" y="317"/>
                    <a:pt x="119" y="317"/>
                    <a:pt x="119" y="317"/>
                  </a:cubicBezTo>
                  <a:cubicBezTo>
                    <a:pt x="117" y="317"/>
                    <a:pt x="117" y="317"/>
                    <a:pt x="117" y="317"/>
                  </a:cubicBezTo>
                  <a:cubicBezTo>
                    <a:pt x="113" y="317"/>
                    <a:pt x="113" y="317"/>
                    <a:pt x="113" y="317"/>
                  </a:cubicBezTo>
                  <a:cubicBezTo>
                    <a:pt x="103" y="331"/>
                    <a:pt x="103" y="331"/>
                    <a:pt x="103" y="331"/>
                  </a:cubicBezTo>
                  <a:cubicBezTo>
                    <a:pt x="108" y="340"/>
                    <a:pt x="108" y="340"/>
                    <a:pt x="108" y="340"/>
                  </a:cubicBezTo>
                  <a:cubicBezTo>
                    <a:pt x="109" y="342"/>
                    <a:pt x="109" y="342"/>
                    <a:pt x="109" y="342"/>
                  </a:cubicBezTo>
                  <a:cubicBezTo>
                    <a:pt x="121" y="357"/>
                    <a:pt x="121" y="357"/>
                    <a:pt x="121" y="357"/>
                  </a:cubicBezTo>
                  <a:cubicBezTo>
                    <a:pt x="121" y="357"/>
                    <a:pt x="121" y="357"/>
                    <a:pt x="121" y="357"/>
                  </a:cubicBezTo>
                  <a:cubicBezTo>
                    <a:pt x="121" y="362"/>
                    <a:pt x="121" y="362"/>
                    <a:pt x="121" y="362"/>
                  </a:cubicBezTo>
                  <a:cubicBezTo>
                    <a:pt x="134" y="364"/>
                    <a:pt x="134" y="364"/>
                    <a:pt x="134" y="364"/>
                  </a:cubicBezTo>
                  <a:cubicBezTo>
                    <a:pt x="137" y="376"/>
                    <a:pt x="137" y="376"/>
                    <a:pt x="137" y="376"/>
                  </a:cubicBezTo>
                  <a:cubicBezTo>
                    <a:pt x="137" y="377"/>
                    <a:pt x="137" y="377"/>
                    <a:pt x="137" y="377"/>
                  </a:cubicBezTo>
                  <a:cubicBezTo>
                    <a:pt x="139" y="391"/>
                    <a:pt x="139" y="391"/>
                    <a:pt x="139" y="391"/>
                  </a:cubicBezTo>
                  <a:cubicBezTo>
                    <a:pt x="142" y="394"/>
                    <a:pt x="142" y="394"/>
                    <a:pt x="142" y="394"/>
                  </a:cubicBezTo>
                  <a:cubicBezTo>
                    <a:pt x="154" y="391"/>
                    <a:pt x="154" y="391"/>
                    <a:pt x="154" y="391"/>
                  </a:cubicBezTo>
                  <a:cubicBezTo>
                    <a:pt x="166" y="384"/>
                    <a:pt x="166" y="384"/>
                    <a:pt x="166" y="384"/>
                  </a:cubicBezTo>
                  <a:cubicBezTo>
                    <a:pt x="168" y="383"/>
                    <a:pt x="168" y="383"/>
                    <a:pt x="168" y="383"/>
                  </a:cubicBezTo>
                  <a:cubicBezTo>
                    <a:pt x="172" y="404"/>
                    <a:pt x="172" y="404"/>
                    <a:pt x="172" y="404"/>
                  </a:cubicBezTo>
                  <a:cubicBezTo>
                    <a:pt x="178" y="411"/>
                    <a:pt x="178" y="411"/>
                    <a:pt x="178" y="411"/>
                  </a:cubicBezTo>
                  <a:cubicBezTo>
                    <a:pt x="179" y="412"/>
                    <a:pt x="179" y="412"/>
                    <a:pt x="179" y="412"/>
                  </a:cubicBezTo>
                  <a:cubicBezTo>
                    <a:pt x="183" y="421"/>
                    <a:pt x="183" y="421"/>
                    <a:pt x="183" y="421"/>
                  </a:cubicBezTo>
                  <a:cubicBezTo>
                    <a:pt x="192" y="428"/>
                    <a:pt x="192" y="428"/>
                    <a:pt x="192" y="428"/>
                  </a:cubicBezTo>
                  <a:cubicBezTo>
                    <a:pt x="193" y="430"/>
                    <a:pt x="196" y="430"/>
                    <a:pt x="199" y="430"/>
                  </a:cubicBezTo>
                  <a:cubicBezTo>
                    <a:pt x="202" y="430"/>
                    <a:pt x="202" y="430"/>
                    <a:pt x="202" y="430"/>
                  </a:cubicBezTo>
                  <a:cubicBezTo>
                    <a:pt x="208" y="428"/>
                    <a:pt x="208" y="428"/>
                    <a:pt x="208" y="428"/>
                  </a:cubicBezTo>
                  <a:cubicBezTo>
                    <a:pt x="212" y="426"/>
                    <a:pt x="216" y="424"/>
                    <a:pt x="221" y="424"/>
                  </a:cubicBezTo>
                  <a:cubicBezTo>
                    <a:pt x="225" y="422"/>
                    <a:pt x="225" y="422"/>
                    <a:pt x="225" y="422"/>
                  </a:cubicBezTo>
                  <a:cubicBezTo>
                    <a:pt x="233" y="421"/>
                    <a:pt x="233" y="421"/>
                    <a:pt x="233" y="421"/>
                  </a:cubicBezTo>
                  <a:cubicBezTo>
                    <a:pt x="236" y="421"/>
                    <a:pt x="238" y="422"/>
                    <a:pt x="239" y="424"/>
                  </a:cubicBezTo>
                  <a:cubicBezTo>
                    <a:pt x="252" y="416"/>
                    <a:pt x="252" y="416"/>
                    <a:pt x="252" y="416"/>
                  </a:cubicBezTo>
                  <a:cubicBezTo>
                    <a:pt x="253" y="416"/>
                    <a:pt x="253" y="416"/>
                    <a:pt x="253" y="416"/>
                  </a:cubicBezTo>
                  <a:cubicBezTo>
                    <a:pt x="254" y="416"/>
                    <a:pt x="254" y="416"/>
                    <a:pt x="254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6" y="417"/>
                    <a:pt x="256" y="417"/>
                    <a:pt x="256" y="417"/>
                  </a:cubicBezTo>
                  <a:cubicBezTo>
                    <a:pt x="261" y="422"/>
                    <a:pt x="263" y="427"/>
                    <a:pt x="263" y="430"/>
                  </a:cubicBezTo>
                  <a:cubicBezTo>
                    <a:pt x="269" y="439"/>
                    <a:pt x="269" y="439"/>
                    <a:pt x="269" y="439"/>
                  </a:cubicBezTo>
                  <a:cubicBezTo>
                    <a:pt x="273" y="440"/>
                    <a:pt x="273" y="440"/>
                    <a:pt x="273" y="440"/>
                  </a:cubicBezTo>
                  <a:cubicBezTo>
                    <a:pt x="273" y="440"/>
                    <a:pt x="273" y="440"/>
                    <a:pt x="273" y="440"/>
                  </a:cubicBezTo>
                  <a:cubicBezTo>
                    <a:pt x="274" y="440"/>
                    <a:pt x="274" y="440"/>
                    <a:pt x="274" y="440"/>
                  </a:cubicBezTo>
                  <a:cubicBezTo>
                    <a:pt x="273" y="439"/>
                    <a:pt x="273" y="439"/>
                    <a:pt x="273" y="439"/>
                  </a:cubicBezTo>
                  <a:cubicBezTo>
                    <a:pt x="272" y="436"/>
                    <a:pt x="272" y="434"/>
                    <a:pt x="273" y="433"/>
                  </a:cubicBezTo>
                  <a:cubicBezTo>
                    <a:pt x="274" y="431"/>
                    <a:pt x="277" y="430"/>
                    <a:pt x="280" y="430"/>
                  </a:cubicBezTo>
                  <a:cubicBezTo>
                    <a:pt x="303" y="429"/>
                    <a:pt x="303" y="429"/>
                    <a:pt x="303" y="429"/>
                  </a:cubicBezTo>
                  <a:cubicBezTo>
                    <a:pt x="303" y="428"/>
                    <a:pt x="303" y="428"/>
                    <a:pt x="303" y="428"/>
                  </a:cubicBezTo>
                  <a:cubicBezTo>
                    <a:pt x="304" y="428"/>
                    <a:pt x="304" y="428"/>
                    <a:pt x="304" y="428"/>
                  </a:cubicBezTo>
                  <a:cubicBezTo>
                    <a:pt x="304" y="430"/>
                    <a:pt x="304" y="430"/>
                    <a:pt x="304" y="430"/>
                  </a:cubicBezTo>
                  <a:cubicBezTo>
                    <a:pt x="306" y="430"/>
                    <a:pt x="306" y="430"/>
                    <a:pt x="306" y="430"/>
                  </a:cubicBezTo>
                  <a:cubicBezTo>
                    <a:pt x="312" y="442"/>
                    <a:pt x="312" y="442"/>
                    <a:pt x="312" y="442"/>
                  </a:cubicBezTo>
                  <a:cubicBezTo>
                    <a:pt x="312" y="449"/>
                    <a:pt x="312" y="449"/>
                    <a:pt x="312" y="449"/>
                  </a:cubicBezTo>
                  <a:cubicBezTo>
                    <a:pt x="311" y="449"/>
                    <a:pt x="311" y="449"/>
                    <a:pt x="311" y="449"/>
                  </a:cubicBezTo>
                  <a:cubicBezTo>
                    <a:pt x="320" y="451"/>
                    <a:pt x="320" y="451"/>
                    <a:pt x="320" y="451"/>
                  </a:cubicBezTo>
                  <a:cubicBezTo>
                    <a:pt x="320" y="451"/>
                    <a:pt x="320" y="451"/>
                    <a:pt x="320" y="451"/>
                  </a:cubicBezTo>
                  <a:cubicBezTo>
                    <a:pt x="320" y="449"/>
                    <a:pt x="320" y="448"/>
                    <a:pt x="321" y="447"/>
                  </a:cubicBezTo>
                  <a:cubicBezTo>
                    <a:pt x="324" y="446"/>
                    <a:pt x="324" y="446"/>
                    <a:pt x="324" y="446"/>
                  </a:cubicBezTo>
                  <a:cubicBezTo>
                    <a:pt x="344" y="460"/>
                    <a:pt x="344" y="460"/>
                    <a:pt x="344" y="460"/>
                  </a:cubicBezTo>
                  <a:cubicBezTo>
                    <a:pt x="346" y="462"/>
                    <a:pt x="347" y="464"/>
                    <a:pt x="348" y="467"/>
                  </a:cubicBezTo>
                  <a:cubicBezTo>
                    <a:pt x="348" y="476"/>
                    <a:pt x="348" y="476"/>
                    <a:pt x="348" y="476"/>
                  </a:cubicBezTo>
                  <a:cubicBezTo>
                    <a:pt x="355" y="477"/>
                    <a:pt x="355" y="477"/>
                    <a:pt x="355" y="477"/>
                  </a:cubicBezTo>
                  <a:cubicBezTo>
                    <a:pt x="359" y="470"/>
                    <a:pt x="359" y="470"/>
                    <a:pt x="359" y="470"/>
                  </a:cubicBezTo>
                  <a:cubicBezTo>
                    <a:pt x="357" y="466"/>
                    <a:pt x="356" y="462"/>
                    <a:pt x="357" y="460"/>
                  </a:cubicBezTo>
                  <a:cubicBezTo>
                    <a:pt x="357" y="458"/>
                    <a:pt x="358" y="456"/>
                    <a:pt x="360" y="455"/>
                  </a:cubicBezTo>
                  <a:cubicBezTo>
                    <a:pt x="362" y="453"/>
                    <a:pt x="362" y="453"/>
                    <a:pt x="362" y="453"/>
                  </a:cubicBezTo>
                  <a:cubicBezTo>
                    <a:pt x="362" y="452"/>
                    <a:pt x="363" y="451"/>
                    <a:pt x="364" y="450"/>
                  </a:cubicBezTo>
                  <a:cubicBezTo>
                    <a:pt x="369" y="451"/>
                    <a:pt x="369" y="451"/>
                    <a:pt x="369" y="451"/>
                  </a:cubicBezTo>
                  <a:cubicBezTo>
                    <a:pt x="372" y="453"/>
                    <a:pt x="375" y="459"/>
                    <a:pt x="376" y="469"/>
                  </a:cubicBezTo>
                  <a:cubicBezTo>
                    <a:pt x="376" y="470"/>
                    <a:pt x="376" y="470"/>
                    <a:pt x="376" y="470"/>
                  </a:cubicBezTo>
                  <a:cubicBezTo>
                    <a:pt x="377" y="471"/>
                    <a:pt x="377" y="471"/>
                    <a:pt x="377" y="471"/>
                  </a:cubicBezTo>
                  <a:cubicBezTo>
                    <a:pt x="378" y="473"/>
                    <a:pt x="382" y="475"/>
                    <a:pt x="387" y="477"/>
                  </a:cubicBezTo>
                  <a:cubicBezTo>
                    <a:pt x="388" y="477"/>
                    <a:pt x="388" y="477"/>
                    <a:pt x="388" y="477"/>
                  </a:cubicBezTo>
                  <a:cubicBezTo>
                    <a:pt x="388" y="478"/>
                    <a:pt x="388" y="478"/>
                    <a:pt x="388" y="478"/>
                  </a:cubicBezTo>
                  <a:cubicBezTo>
                    <a:pt x="408" y="498"/>
                    <a:pt x="408" y="498"/>
                    <a:pt x="408" y="498"/>
                  </a:cubicBezTo>
                  <a:cubicBezTo>
                    <a:pt x="417" y="495"/>
                    <a:pt x="417" y="495"/>
                    <a:pt x="417" y="495"/>
                  </a:cubicBezTo>
                  <a:cubicBezTo>
                    <a:pt x="416" y="492"/>
                    <a:pt x="416" y="492"/>
                    <a:pt x="416" y="492"/>
                  </a:cubicBezTo>
                  <a:cubicBezTo>
                    <a:pt x="413" y="489"/>
                    <a:pt x="412" y="486"/>
                    <a:pt x="412" y="484"/>
                  </a:cubicBezTo>
                  <a:cubicBezTo>
                    <a:pt x="412" y="479"/>
                    <a:pt x="416" y="475"/>
                    <a:pt x="422" y="471"/>
                  </a:cubicBezTo>
                  <a:cubicBezTo>
                    <a:pt x="432" y="462"/>
                    <a:pt x="432" y="462"/>
                    <a:pt x="432" y="462"/>
                  </a:cubicBezTo>
                  <a:cubicBezTo>
                    <a:pt x="444" y="470"/>
                    <a:pt x="444" y="470"/>
                    <a:pt x="444" y="470"/>
                  </a:cubicBezTo>
                  <a:cubicBezTo>
                    <a:pt x="446" y="470"/>
                    <a:pt x="446" y="470"/>
                    <a:pt x="446" y="470"/>
                  </a:cubicBezTo>
                  <a:cubicBezTo>
                    <a:pt x="449" y="457"/>
                    <a:pt x="449" y="457"/>
                    <a:pt x="449" y="457"/>
                  </a:cubicBezTo>
                  <a:cubicBezTo>
                    <a:pt x="449" y="455"/>
                    <a:pt x="449" y="455"/>
                    <a:pt x="449" y="455"/>
                  </a:cubicBezTo>
                  <a:cubicBezTo>
                    <a:pt x="451" y="454"/>
                    <a:pt x="451" y="454"/>
                    <a:pt x="451" y="454"/>
                  </a:cubicBezTo>
                  <a:cubicBezTo>
                    <a:pt x="461" y="455"/>
                    <a:pt x="461" y="455"/>
                    <a:pt x="461" y="455"/>
                  </a:cubicBezTo>
                  <a:cubicBezTo>
                    <a:pt x="463" y="457"/>
                    <a:pt x="464" y="459"/>
                    <a:pt x="464" y="462"/>
                  </a:cubicBezTo>
                  <a:cubicBezTo>
                    <a:pt x="464" y="464"/>
                    <a:pt x="462" y="467"/>
                    <a:pt x="460" y="470"/>
                  </a:cubicBezTo>
                  <a:cubicBezTo>
                    <a:pt x="462" y="471"/>
                    <a:pt x="462" y="471"/>
                    <a:pt x="462" y="471"/>
                  </a:cubicBezTo>
                  <a:cubicBezTo>
                    <a:pt x="468" y="474"/>
                    <a:pt x="473" y="476"/>
                    <a:pt x="477" y="477"/>
                  </a:cubicBezTo>
                  <a:cubicBezTo>
                    <a:pt x="477" y="477"/>
                    <a:pt x="477" y="477"/>
                    <a:pt x="477" y="477"/>
                  </a:cubicBezTo>
                  <a:cubicBezTo>
                    <a:pt x="485" y="481"/>
                    <a:pt x="485" y="481"/>
                    <a:pt x="485" y="481"/>
                  </a:cubicBezTo>
                  <a:cubicBezTo>
                    <a:pt x="491" y="481"/>
                    <a:pt x="491" y="481"/>
                    <a:pt x="491" y="481"/>
                  </a:cubicBezTo>
                  <a:cubicBezTo>
                    <a:pt x="482" y="436"/>
                    <a:pt x="482" y="436"/>
                    <a:pt x="482" y="436"/>
                  </a:cubicBezTo>
                  <a:cubicBezTo>
                    <a:pt x="476" y="433"/>
                    <a:pt x="471" y="425"/>
                    <a:pt x="465" y="417"/>
                  </a:cubicBezTo>
                  <a:cubicBezTo>
                    <a:pt x="461" y="410"/>
                    <a:pt x="463" y="399"/>
                    <a:pt x="473" y="387"/>
                  </a:cubicBezTo>
                  <a:cubicBezTo>
                    <a:pt x="479" y="381"/>
                    <a:pt x="485" y="375"/>
                    <a:pt x="493" y="369"/>
                  </a:cubicBezTo>
                  <a:cubicBezTo>
                    <a:pt x="493" y="368"/>
                    <a:pt x="493" y="368"/>
                    <a:pt x="493" y="368"/>
                  </a:cubicBezTo>
                  <a:cubicBezTo>
                    <a:pt x="502" y="368"/>
                    <a:pt x="502" y="368"/>
                    <a:pt x="502" y="368"/>
                  </a:cubicBezTo>
                  <a:cubicBezTo>
                    <a:pt x="502" y="369"/>
                    <a:pt x="502" y="369"/>
                    <a:pt x="502" y="369"/>
                  </a:cubicBezTo>
                  <a:cubicBezTo>
                    <a:pt x="510" y="372"/>
                    <a:pt x="510" y="372"/>
                    <a:pt x="510" y="372"/>
                  </a:cubicBezTo>
                  <a:cubicBezTo>
                    <a:pt x="525" y="372"/>
                    <a:pt x="525" y="372"/>
                    <a:pt x="525" y="372"/>
                  </a:cubicBezTo>
                  <a:cubicBezTo>
                    <a:pt x="531" y="369"/>
                    <a:pt x="536" y="360"/>
                    <a:pt x="542" y="345"/>
                  </a:cubicBezTo>
                  <a:cubicBezTo>
                    <a:pt x="546" y="337"/>
                    <a:pt x="546" y="319"/>
                    <a:pt x="544" y="29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044117" y="3221516"/>
            <a:ext cx="680964" cy="1337525"/>
            <a:chOff x="4619476" y="3328637"/>
            <a:chExt cx="847879" cy="1665373"/>
          </a:xfrm>
          <a:solidFill>
            <a:srgbClr val="CC99FF"/>
          </a:solidFill>
        </p:grpSpPr>
        <p:sp>
          <p:nvSpPr>
            <p:cNvPr id="23" name="Freeform 2957"/>
            <p:cNvSpPr>
              <a:spLocks/>
            </p:cNvSpPr>
            <p:nvPr/>
          </p:nvSpPr>
          <p:spPr bwMode="auto">
            <a:xfrm>
              <a:off x="5333809" y="4026713"/>
              <a:ext cx="108450" cy="94055"/>
            </a:xfrm>
            <a:custGeom>
              <a:avLst/>
              <a:gdLst>
                <a:gd name="T0" fmla="*/ 46 w 51"/>
                <a:gd name="T1" fmla="*/ 25 h 46"/>
                <a:gd name="T2" fmla="*/ 51 w 51"/>
                <a:gd name="T3" fmla="*/ 20 h 46"/>
                <a:gd name="T4" fmla="*/ 51 w 51"/>
                <a:gd name="T5" fmla="*/ 20 h 46"/>
                <a:gd name="T6" fmla="*/ 35 w 51"/>
                <a:gd name="T7" fmla="*/ 7 h 46"/>
                <a:gd name="T8" fmla="*/ 16 w 51"/>
                <a:gd name="T9" fmla="*/ 1 h 46"/>
                <a:gd name="T10" fmla="*/ 9 w 51"/>
                <a:gd name="T11" fmla="*/ 3 h 46"/>
                <a:gd name="T12" fmla="*/ 9 w 51"/>
                <a:gd name="T13" fmla="*/ 16 h 46"/>
                <a:gd name="T14" fmla="*/ 2 w 51"/>
                <a:gd name="T15" fmla="*/ 29 h 46"/>
                <a:gd name="T16" fmla="*/ 0 w 51"/>
                <a:gd name="T17" fmla="*/ 31 h 46"/>
                <a:gd name="T18" fmla="*/ 6 w 51"/>
                <a:gd name="T19" fmla="*/ 38 h 46"/>
                <a:gd name="T20" fmla="*/ 6 w 51"/>
                <a:gd name="T21" fmla="*/ 38 h 46"/>
                <a:gd name="T22" fmla="*/ 8 w 51"/>
                <a:gd name="T23" fmla="*/ 43 h 46"/>
                <a:gd name="T24" fmla="*/ 15 w 51"/>
                <a:gd name="T25" fmla="*/ 46 h 46"/>
                <a:gd name="T26" fmla="*/ 26 w 51"/>
                <a:gd name="T27" fmla="*/ 43 h 46"/>
                <a:gd name="T28" fmla="*/ 38 w 51"/>
                <a:gd name="T29" fmla="*/ 45 h 46"/>
                <a:gd name="T30" fmla="*/ 39 w 51"/>
                <a:gd name="T31" fmla="*/ 41 h 46"/>
                <a:gd name="T32" fmla="*/ 46 w 51"/>
                <a:gd name="T33" fmla="*/ 2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46">
                  <a:moveTo>
                    <a:pt x="46" y="25"/>
                  </a:moveTo>
                  <a:cubicBezTo>
                    <a:pt x="51" y="20"/>
                    <a:pt x="51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28" y="2"/>
                    <a:pt x="21" y="0"/>
                    <a:pt x="16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8" y="20"/>
                    <a:pt x="6" y="25"/>
                    <a:pt x="2" y="29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20" y="43"/>
                    <a:pt x="23" y="42"/>
                    <a:pt x="26" y="43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40" y="32"/>
                    <a:pt x="43" y="27"/>
                    <a:pt x="46" y="2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619476" y="3328637"/>
              <a:ext cx="847879" cy="1665373"/>
              <a:chOff x="4619476" y="3328637"/>
              <a:chExt cx="847879" cy="1665373"/>
            </a:xfrm>
            <a:grpFill/>
          </p:grpSpPr>
          <p:sp>
            <p:nvSpPr>
              <p:cNvPr id="25" name="Freeform 2971"/>
              <p:cNvSpPr>
                <a:spLocks/>
              </p:cNvSpPr>
              <p:nvPr/>
            </p:nvSpPr>
            <p:spPr bwMode="auto">
              <a:xfrm>
                <a:off x="4619476" y="4289894"/>
                <a:ext cx="492057" cy="641126"/>
              </a:xfrm>
              <a:custGeom>
                <a:avLst/>
                <a:gdLst>
                  <a:gd name="T0" fmla="*/ 182 w 232"/>
                  <a:gd name="T1" fmla="*/ 12 h 314"/>
                  <a:gd name="T2" fmla="*/ 161 w 232"/>
                  <a:gd name="T3" fmla="*/ 4 h 314"/>
                  <a:gd name="T4" fmla="*/ 134 w 232"/>
                  <a:gd name="T5" fmla="*/ 24 h 314"/>
                  <a:gd name="T6" fmla="*/ 117 w 232"/>
                  <a:gd name="T7" fmla="*/ 16 h 314"/>
                  <a:gd name="T8" fmla="*/ 116 w 232"/>
                  <a:gd name="T9" fmla="*/ 17 h 314"/>
                  <a:gd name="T10" fmla="*/ 82 w 232"/>
                  <a:gd name="T11" fmla="*/ 25 h 314"/>
                  <a:gd name="T12" fmla="*/ 65 w 232"/>
                  <a:gd name="T13" fmla="*/ 27 h 314"/>
                  <a:gd name="T14" fmla="*/ 52 w 232"/>
                  <a:gd name="T15" fmla="*/ 40 h 314"/>
                  <a:gd name="T16" fmla="*/ 31 w 232"/>
                  <a:gd name="T17" fmla="*/ 42 h 314"/>
                  <a:gd name="T18" fmla="*/ 17 w 232"/>
                  <a:gd name="T19" fmla="*/ 67 h 314"/>
                  <a:gd name="T20" fmla="*/ 17 w 232"/>
                  <a:gd name="T21" fmla="*/ 70 h 314"/>
                  <a:gd name="T22" fmla="*/ 27 w 232"/>
                  <a:gd name="T23" fmla="*/ 106 h 314"/>
                  <a:gd name="T24" fmla="*/ 26 w 232"/>
                  <a:gd name="T25" fmla="*/ 108 h 314"/>
                  <a:gd name="T26" fmla="*/ 25 w 232"/>
                  <a:gd name="T27" fmla="*/ 109 h 314"/>
                  <a:gd name="T28" fmla="*/ 2 w 232"/>
                  <a:gd name="T29" fmla="*/ 151 h 314"/>
                  <a:gd name="T30" fmla="*/ 14 w 232"/>
                  <a:gd name="T31" fmla="*/ 162 h 314"/>
                  <a:gd name="T32" fmla="*/ 28 w 232"/>
                  <a:gd name="T33" fmla="*/ 207 h 314"/>
                  <a:gd name="T34" fmla="*/ 28 w 232"/>
                  <a:gd name="T35" fmla="*/ 223 h 314"/>
                  <a:gd name="T36" fmla="*/ 26 w 232"/>
                  <a:gd name="T37" fmla="*/ 261 h 314"/>
                  <a:gd name="T38" fmla="*/ 36 w 232"/>
                  <a:gd name="T39" fmla="*/ 277 h 314"/>
                  <a:gd name="T40" fmla="*/ 60 w 232"/>
                  <a:gd name="T41" fmla="*/ 267 h 314"/>
                  <a:gd name="T42" fmla="*/ 51 w 232"/>
                  <a:gd name="T43" fmla="*/ 297 h 314"/>
                  <a:gd name="T44" fmla="*/ 47 w 232"/>
                  <a:gd name="T45" fmla="*/ 314 h 314"/>
                  <a:gd name="T46" fmla="*/ 93 w 232"/>
                  <a:gd name="T47" fmla="*/ 295 h 314"/>
                  <a:gd name="T48" fmla="*/ 118 w 232"/>
                  <a:gd name="T49" fmla="*/ 303 h 314"/>
                  <a:gd name="T50" fmla="*/ 116 w 232"/>
                  <a:gd name="T51" fmla="*/ 294 h 314"/>
                  <a:gd name="T52" fmla="*/ 114 w 232"/>
                  <a:gd name="T53" fmla="*/ 277 h 314"/>
                  <a:gd name="T54" fmla="*/ 121 w 232"/>
                  <a:gd name="T55" fmla="*/ 267 h 314"/>
                  <a:gd name="T56" fmla="*/ 124 w 232"/>
                  <a:gd name="T57" fmla="*/ 255 h 314"/>
                  <a:gd name="T58" fmla="*/ 124 w 232"/>
                  <a:gd name="T59" fmla="*/ 254 h 314"/>
                  <a:gd name="T60" fmla="*/ 126 w 232"/>
                  <a:gd name="T61" fmla="*/ 245 h 314"/>
                  <a:gd name="T62" fmla="*/ 137 w 232"/>
                  <a:gd name="T63" fmla="*/ 227 h 314"/>
                  <a:gd name="T64" fmla="*/ 134 w 232"/>
                  <a:gd name="T65" fmla="*/ 224 h 314"/>
                  <a:gd name="T66" fmla="*/ 142 w 232"/>
                  <a:gd name="T67" fmla="*/ 211 h 314"/>
                  <a:gd name="T68" fmla="*/ 157 w 232"/>
                  <a:gd name="T69" fmla="*/ 193 h 314"/>
                  <a:gd name="T70" fmla="*/ 151 w 232"/>
                  <a:gd name="T71" fmla="*/ 168 h 314"/>
                  <a:gd name="T72" fmla="*/ 170 w 232"/>
                  <a:gd name="T73" fmla="*/ 151 h 314"/>
                  <a:gd name="T74" fmla="*/ 168 w 232"/>
                  <a:gd name="T75" fmla="*/ 129 h 314"/>
                  <a:gd name="T76" fmla="*/ 192 w 232"/>
                  <a:gd name="T77" fmla="*/ 102 h 314"/>
                  <a:gd name="T78" fmla="*/ 208 w 232"/>
                  <a:gd name="T79" fmla="*/ 107 h 314"/>
                  <a:gd name="T80" fmla="*/ 216 w 232"/>
                  <a:gd name="T81" fmla="*/ 96 h 314"/>
                  <a:gd name="T82" fmla="*/ 225 w 232"/>
                  <a:gd name="T83" fmla="*/ 82 h 314"/>
                  <a:gd name="T84" fmla="*/ 226 w 232"/>
                  <a:gd name="T85" fmla="*/ 79 h 314"/>
                  <a:gd name="T86" fmla="*/ 232 w 232"/>
                  <a:gd name="T87" fmla="*/ 74 h 314"/>
                  <a:gd name="T88" fmla="*/ 226 w 232"/>
                  <a:gd name="T89" fmla="*/ 63 h 314"/>
                  <a:gd name="T90" fmla="*/ 213 w 232"/>
                  <a:gd name="T91" fmla="*/ 21 h 314"/>
                  <a:gd name="T92" fmla="*/ 182 w 232"/>
                  <a:gd name="T93" fmla="*/ 13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32" h="314">
                    <a:moveTo>
                      <a:pt x="182" y="13"/>
                    </a:moveTo>
                    <a:cubicBezTo>
                      <a:pt x="182" y="12"/>
                      <a:pt x="182" y="12"/>
                      <a:pt x="182" y="12"/>
                    </a:cubicBezTo>
                    <a:cubicBezTo>
                      <a:pt x="168" y="0"/>
                      <a:pt x="168" y="0"/>
                      <a:pt x="168" y="0"/>
                    </a:cubicBezTo>
                    <a:cubicBezTo>
                      <a:pt x="161" y="4"/>
                      <a:pt x="161" y="4"/>
                      <a:pt x="161" y="4"/>
                    </a:cubicBezTo>
                    <a:cubicBezTo>
                      <a:pt x="156" y="15"/>
                      <a:pt x="150" y="22"/>
                      <a:pt x="141" y="25"/>
                    </a:cubicBezTo>
                    <a:cubicBezTo>
                      <a:pt x="139" y="26"/>
                      <a:pt x="136" y="25"/>
                      <a:pt x="134" y="24"/>
                    </a:cubicBezTo>
                    <a:cubicBezTo>
                      <a:pt x="131" y="20"/>
                      <a:pt x="133" y="14"/>
                      <a:pt x="137" y="3"/>
                    </a:cubicBezTo>
                    <a:cubicBezTo>
                      <a:pt x="117" y="16"/>
                      <a:pt x="117" y="16"/>
                      <a:pt x="117" y="16"/>
                    </a:cubicBezTo>
                    <a:cubicBezTo>
                      <a:pt x="116" y="17"/>
                      <a:pt x="116" y="17"/>
                      <a:pt x="116" y="17"/>
                    </a:cubicBezTo>
                    <a:cubicBezTo>
                      <a:pt x="116" y="17"/>
                      <a:pt x="116" y="17"/>
                      <a:pt x="116" y="17"/>
                    </a:cubicBezTo>
                    <a:cubicBezTo>
                      <a:pt x="98" y="17"/>
                      <a:pt x="98" y="17"/>
                      <a:pt x="98" y="17"/>
                    </a:cubicBezTo>
                    <a:cubicBezTo>
                      <a:pt x="82" y="25"/>
                      <a:pt x="82" y="25"/>
                      <a:pt x="82" y="25"/>
                    </a:cubicBezTo>
                    <a:cubicBezTo>
                      <a:pt x="82" y="27"/>
                      <a:pt x="82" y="27"/>
                      <a:pt x="82" y="27"/>
                    </a:cubicBezTo>
                    <a:cubicBezTo>
                      <a:pt x="65" y="27"/>
                      <a:pt x="65" y="27"/>
                      <a:pt x="65" y="27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2" y="40"/>
                      <a:pt x="52" y="40"/>
                      <a:pt x="52" y="40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27" y="42"/>
                      <a:pt x="19" y="48"/>
                      <a:pt x="6" y="61"/>
                    </a:cubicBezTo>
                    <a:cubicBezTo>
                      <a:pt x="12" y="63"/>
                      <a:pt x="16" y="65"/>
                      <a:pt x="17" y="67"/>
                    </a:cubicBezTo>
                    <a:cubicBezTo>
                      <a:pt x="17" y="71"/>
                      <a:pt x="17" y="71"/>
                      <a:pt x="17" y="71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26" y="104"/>
                      <a:pt x="26" y="104"/>
                      <a:pt x="26" y="104"/>
                    </a:cubicBezTo>
                    <a:cubicBezTo>
                      <a:pt x="27" y="106"/>
                      <a:pt x="27" y="106"/>
                      <a:pt x="27" y="106"/>
                    </a:cubicBezTo>
                    <a:cubicBezTo>
                      <a:pt x="27" y="108"/>
                      <a:pt x="27" y="108"/>
                      <a:pt x="27" y="108"/>
                    </a:cubicBezTo>
                    <a:cubicBezTo>
                      <a:pt x="26" y="108"/>
                      <a:pt x="26" y="108"/>
                      <a:pt x="26" y="108"/>
                    </a:cubicBezTo>
                    <a:cubicBezTo>
                      <a:pt x="25" y="109"/>
                      <a:pt x="25" y="109"/>
                      <a:pt x="25" y="109"/>
                    </a:cubicBezTo>
                    <a:cubicBezTo>
                      <a:pt x="25" y="109"/>
                      <a:pt x="25" y="109"/>
                      <a:pt x="25" y="109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2" y="151"/>
                      <a:pt x="2" y="151"/>
                      <a:pt x="2" y="151"/>
                    </a:cubicBezTo>
                    <a:cubicBezTo>
                      <a:pt x="5" y="148"/>
                      <a:pt x="8" y="147"/>
                      <a:pt x="11" y="149"/>
                    </a:cubicBezTo>
                    <a:cubicBezTo>
                      <a:pt x="14" y="150"/>
                      <a:pt x="15" y="155"/>
                      <a:pt x="14" y="162"/>
                    </a:cubicBezTo>
                    <a:cubicBezTo>
                      <a:pt x="12" y="173"/>
                      <a:pt x="14" y="186"/>
                      <a:pt x="20" y="198"/>
                    </a:cubicBezTo>
                    <a:cubicBezTo>
                      <a:pt x="28" y="207"/>
                      <a:pt x="28" y="207"/>
                      <a:pt x="28" y="207"/>
                    </a:cubicBezTo>
                    <a:cubicBezTo>
                      <a:pt x="31" y="210"/>
                      <a:pt x="33" y="213"/>
                      <a:pt x="32" y="217"/>
                    </a:cubicBezTo>
                    <a:cubicBezTo>
                      <a:pt x="28" y="223"/>
                      <a:pt x="28" y="223"/>
                      <a:pt x="28" y="223"/>
                    </a:cubicBezTo>
                    <a:cubicBezTo>
                      <a:pt x="33" y="230"/>
                      <a:pt x="33" y="230"/>
                      <a:pt x="33" y="230"/>
                    </a:cubicBezTo>
                    <a:cubicBezTo>
                      <a:pt x="36" y="236"/>
                      <a:pt x="34" y="246"/>
                      <a:pt x="26" y="261"/>
                    </a:cubicBezTo>
                    <a:cubicBezTo>
                      <a:pt x="34" y="274"/>
                      <a:pt x="34" y="274"/>
                      <a:pt x="34" y="274"/>
                    </a:cubicBezTo>
                    <a:cubicBezTo>
                      <a:pt x="36" y="277"/>
                      <a:pt x="36" y="277"/>
                      <a:pt x="36" y="277"/>
                    </a:cubicBezTo>
                    <a:cubicBezTo>
                      <a:pt x="40" y="274"/>
                      <a:pt x="40" y="274"/>
                      <a:pt x="40" y="274"/>
                    </a:cubicBezTo>
                    <a:cubicBezTo>
                      <a:pt x="48" y="267"/>
                      <a:pt x="55" y="265"/>
                      <a:pt x="60" y="267"/>
                    </a:cubicBezTo>
                    <a:cubicBezTo>
                      <a:pt x="64" y="268"/>
                      <a:pt x="66" y="271"/>
                      <a:pt x="67" y="274"/>
                    </a:cubicBezTo>
                    <a:cubicBezTo>
                      <a:pt x="67" y="278"/>
                      <a:pt x="62" y="286"/>
                      <a:pt x="51" y="297"/>
                    </a:cubicBezTo>
                    <a:cubicBezTo>
                      <a:pt x="43" y="308"/>
                      <a:pt x="43" y="308"/>
                      <a:pt x="43" y="308"/>
                    </a:cubicBezTo>
                    <a:cubicBezTo>
                      <a:pt x="47" y="314"/>
                      <a:pt x="47" y="314"/>
                      <a:pt x="47" y="314"/>
                    </a:cubicBezTo>
                    <a:cubicBezTo>
                      <a:pt x="53" y="309"/>
                      <a:pt x="58" y="307"/>
                      <a:pt x="61" y="308"/>
                    </a:cubicBezTo>
                    <a:cubicBezTo>
                      <a:pt x="65" y="308"/>
                      <a:pt x="75" y="305"/>
                      <a:pt x="93" y="295"/>
                    </a:cubicBezTo>
                    <a:cubicBezTo>
                      <a:pt x="98" y="292"/>
                      <a:pt x="105" y="295"/>
                      <a:pt x="114" y="305"/>
                    </a:cubicBezTo>
                    <a:cubicBezTo>
                      <a:pt x="118" y="303"/>
                      <a:pt x="118" y="303"/>
                      <a:pt x="118" y="303"/>
                    </a:cubicBezTo>
                    <a:cubicBezTo>
                      <a:pt x="117" y="295"/>
                      <a:pt x="117" y="295"/>
                      <a:pt x="117" y="295"/>
                    </a:cubicBezTo>
                    <a:cubicBezTo>
                      <a:pt x="116" y="294"/>
                      <a:pt x="116" y="294"/>
                      <a:pt x="116" y="294"/>
                    </a:cubicBezTo>
                    <a:cubicBezTo>
                      <a:pt x="114" y="292"/>
                      <a:pt x="116" y="291"/>
                      <a:pt x="117" y="289"/>
                    </a:cubicBezTo>
                    <a:cubicBezTo>
                      <a:pt x="114" y="277"/>
                      <a:pt x="114" y="277"/>
                      <a:pt x="114" y="277"/>
                    </a:cubicBezTo>
                    <a:cubicBezTo>
                      <a:pt x="114" y="275"/>
                      <a:pt x="114" y="273"/>
                      <a:pt x="114" y="271"/>
                    </a:cubicBezTo>
                    <a:cubicBezTo>
                      <a:pt x="116" y="269"/>
                      <a:pt x="119" y="268"/>
                      <a:pt x="121" y="267"/>
                    </a:cubicBezTo>
                    <a:cubicBezTo>
                      <a:pt x="127" y="262"/>
                      <a:pt x="127" y="262"/>
                      <a:pt x="127" y="262"/>
                    </a:cubicBezTo>
                    <a:cubicBezTo>
                      <a:pt x="124" y="255"/>
                      <a:pt x="124" y="255"/>
                      <a:pt x="124" y="255"/>
                    </a:cubicBezTo>
                    <a:cubicBezTo>
                      <a:pt x="124" y="254"/>
                      <a:pt x="124" y="254"/>
                      <a:pt x="124" y="254"/>
                    </a:cubicBezTo>
                    <a:cubicBezTo>
                      <a:pt x="124" y="254"/>
                      <a:pt x="124" y="254"/>
                      <a:pt x="124" y="254"/>
                    </a:cubicBezTo>
                    <a:cubicBezTo>
                      <a:pt x="124" y="254"/>
                      <a:pt x="124" y="254"/>
                      <a:pt x="124" y="254"/>
                    </a:cubicBezTo>
                    <a:cubicBezTo>
                      <a:pt x="127" y="250"/>
                      <a:pt x="127" y="247"/>
                      <a:pt x="126" y="245"/>
                    </a:cubicBezTo>
                    <a:cubicBezTo>
                      <a:pt x="124" y="241"/>
                      <a:pt x="125" y="238"/>
                      <a:pt x="130" y="234"/>
                    </a:cubicBezTo>
                    <a:cubicBezTo>
                      <a:pt x="137" y="227"/>
                      <a:pt x="137" y="227"/>
                      <a:pt x="137" y="227"/>
                    </a:cubicBezTo>
                    <a:cubicBezTo>
                      <a:pt x="136" y="226"/>
                      <a:pt x="136" y="226"/>
                      <a:pt x="136" y="226"/>
                    </a:cubicBezTo>
                    <a:cubicBezTo>
                      <a:pt x="134" y="224"/>
                      <a:pt x="134" y="224"/>
                      <a:pt x="134" y="224"/>
                    </a:cubicBezTo>
                    <a:cubicBezTo>
                      <a:pt x="142" y="221"/>
                      <a:pt x="142" y="221"/>
                      <a:pt x="142" y="221"/>
                    </a:cubicBezTo>
                    <a:cubicBezTo>
                      <a:pt x="142" y="211"/>
                      <a:pt x="142" y="211"/>
                      <a:pt x="142" y="211"/>
                    </a:cubicBezTo>
                    <a:cubicBezTo>
                      <a:pt x="142" y="207"/>
                      <a:pt x="145" y="203"/>
                      <a:pt x="153" y="196"/>
                    </a:cubicBezTo>
                    <a:cubicBezTo>
                      <a:pt x="157" y="193"/>
                      <a:pt x="157" y="193"/>
                      <a:pt x="157" y="193"/>
                    </a:cubicBezTo>
                    <a:cubicBezTo>
                      <a:pt x="148" y="183"/>
                      <a:pt x="148" y="183"/>
                      <a:pt x="148" y="183"/>
                    </a:cubicBezTo>
                    <a:cubicBezTo>
                      <a:pt x="145" y="179"/>
                      <a:pt x="146" y="173"/>
                      <a:pt x="151" y="168"/>
                    </a:cubicBezTo>
                    <a:cubicBezTo>
                      <a:pt x="151" y="167"/>
                      <a:pt x="151" y="167"/>
                      <a:pt x="151" y="167"/>
                    </a:cubicBezTo>
                    <a:cubicBezTo>
                      <a:pt x="170" y="151"/>
                      <a:pt x="170" y="151"/>
                      <a:pt x="170" y="151"/>
                    </a:cubicBezTo>
                    <a:cubicBezTo>
                      <a:pt x="171" y="147"/>
                      <a:pt x="171" y="147"/>
                      <a:pt x="171" y="147"/>
                    </a:cubicBezTo>
                    <a:cubicBezTo>
                      <a:pt x="167" y="145"/>
                      <a:pt x="166" y="139"/>
                      <a:pt x="168" y="129"/>
                    </a:cubicBezTo>
                    <a:cubicBezTo>
                      <a:pt x="170" y="112"/>
                      <a:pt x="178" y="104"/>
                      <a:pt x="190" y="102"/>
                    </a:cubicBezTo>
                    <a:cubicBezTo>
                      <a:pt x="192" y="102"/>
                      <a:pt x="192" y="102"/>
                      <a:pt x="192" y="102"/>
                    </a:cubicBezTo>
                    <a:cubicBezTo>
                      <a:pt x="199" y="107"/>
                      <a:pt x="199" y="107"/>
                      <a:pt x="199" y="107"/>
                    </a:cubicBezTo>
                    <a:cubicBezTo>
                      <a:pt x="208" y="107"/>
                      <a:pt x="208" y="107"/>
                      <a:pt x="208" y="107"/>
                    </a:cubicBezTo>
                    <a:cubicBezTo>
                      <a:pt x="216" y="97"/>
                      <a:pt x="216" y="97"/>
                      <a:pt x="216" y="97"/>
                    </a:cubicBezTo>
                    <a:cubicBezTo>
                      <a:pt x="216" y="96"/>
                      <a:pt x="216" y="96"/>
                      <a:pt x="216" y="96"/>
                    </a:cubicBezTo>
                    <a:cubicBezTo>
                      <a:pt x="226" y="90"/>
                      <a:pt x="226" y="90"/>
                      <a:pt x="226" y="90"/>
                    </a:cubicBezTo>
                    <a:cubicBezTo>
                      <a:pt x="225" y="82"/>
                      <a:pt x="225" y="82"/>
                      <a:pt x="225" y="82"/>
                    </a:cubicBezTo>
                    <a:cubicBezTo>
                      <a:pt x="225" y="80"/>
                      <a:pt x="225" y="80"/>
                      <a:pt x="225" y="80"/>
                    </a:cubicBezTo>
                    <a:cubicBezTo>
                      <a:pt x="226" y="79"/>
                      <a:pt x="226" y="79"/>
                      <a:pt x="226" y="79"/>
                    </a:cubicBezTo>
                    <a:cubicBezTo>
                      <a:pt x="229" y="78"/>
                      <a:pt x="229" y="78"/>
                      <a:pt x="229" y="78"/>
                    </a:cubicBezTo>
                    <a:cubicBezTo>
                      <a:pt x="232" y="74"/>
                      <a:pt x="232" y="74"/>
                      <a:pt x="232" y="74"/>
                    </a:cubicBezTo>
                    <a:cubicBezTo>
                      <a:pt x="232" y="73"/>
                      <a:pt x="232" y="73"/>
                      <a:pt x="232" y="73"/>
                    </a:cubicBezTo>
                    <a:cubicBezTo>
                      <a:pt x="226" y="63"/>
                      <a:pt x="226" y="63"/>
                      <a:pt x="226" y="63"/>
                    </a:cubicBezTo>
                    <a:cubicBezTo>
                      <a:pt x="220" y="55"/>
                      <a:pt x="215" y="48"/>
                      <a:pt x="211" y="39"/>
                    </a:cubicBezTo>
                    <a:cubicBezTo>
                      <a:pt x="208" y="34"/>
                      <a:pt x="209" y="28"/>
                      <a:pt x="213" y="21"/>
                    </a:cubicBezTo>
                    <a:cubicBezTo>
                      <a:pt x="202" y="14"/>
                      <a:pt x="202" y="14"/>
                      <a:pt x="202" y="14"/>
                    </a:cubicBezTo>
                    <a:lnTo>
                      <a:pt x="182" y="1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26" name="Freeform 2972"/>
              <p:cNvSpPr>
                <a:spLocks/>
              </p:cNvSpPr>
              <p:nvPr/>
            </p:nvSpPr>
            <p:spPr bwMode="auto">
              <a:xfrm>
                <a:off x="4875811" y="4457294"/>
                <a:ext cx="451725" cy="536716"/>
              </a:xfrm>
              <a:custGeom>
                <a:avLst/>
                <a:gdLst>
                  <a:gd name="T0" fmla="*/ 110 w 213"/>
                  <a:gd name="T1" fmla="*/ 13 h 263"/>
                  <a:gd name="T2" fmla="*/ 91 w 213"/>
                  <a:gd name="T3" fmla="*/ 30 h 263"/>
                  <a:gd name="T4" fmla="*/ 90 w 213"/>
                  <a:gd name="T5" fmla="*/ 31 h 263"/>
                  <a:gd name="T6" fmla="*/ 69 w 213"/>
                  <a:gd name="T7" fmla="*/ 27 h 263"/>
                  <a:gd name="T8" fmla="*/ 53 w 213"/>
                  <a:gd name="T9" fmla="*/ 57 h 263"/>
                  <a:gd name="T10" fmla="*/ 55 w 213"/>
                  <a:gd name="T11" fmla="*/ 71 h 263"/>
                  <a:gd name="T12" fmla="*/ 55 w 213"/>
                  <a:gd name="T13" fmla="*/ 72 h 263"/>
                  <a:gd name="T14" fmla="*/ 32 w 213"/>
                  <a:gd name="T15" fmla="*/ 98 h 263"/>
                  <a:gd name="T16" fmla="*/ 42 w 213"/>
                  <a:gd name="T17" fmla="*/ 111 h 263"/>
                  <a:gd name="T18" fmla="*/ 27 w 213"/>
                  <a:gd name="T19" fmla="*/ 127 h 263"/>
                  <a:gd name="T20" fmla="*/ 27 w 213"/>
                  <a:gd name="T21" fmla="*/ 142 h 263"/>
                  <a:gd name="T22" fmla="*/ 22 w 213"/>
                  <a:gd name="T23" fmla="*/ 145 h 263"/>
                  <a:gd name="T24" fmla="*/ 11 w 213"/>
                  <a:gd name="T25" fmla="*/ 159 h 263"/>
                  <a:gd name="T26" fmla="*/ 10 w 213"/>
                  <a:gd name="T27" fmla="*/ 172 h 263"/>
                  <a:gd name="T28" fmla="*/ 4 w 213"/>
                  <a:gd name="T29" fmla="*/ 190 h 263"/>
                  <a:gd name="T30" fmla="*/ 0 w 213"/>
                  <a:gd name="T31" fmla="*/ 192 h 263"/>
                  <a:gd name="T32" fmla="*/ 4 w 213"/>
                  <a:gd name="T33" fmla="*/ 208 h 263"/>
                  <a:gd name="T34" fmla="*/ 38 w 213"/>
                  <a:gd name="T35" fmla="*/ 208 h 263"/>
                  <a:gd name="T36" fmla="*/ 40 w 213"/>
                  <a:gd name="T37" fmla="*/ 209 h 263"/>
                  <a:gd name="T38" fmla="*/ 53 w 213"/>
                  <a:gd name="T39" fmla="*/ 223 h 263"/>
                  <a:gd name="T40" fmla="*/ 61 w 213"/>
                  <a:gd name="T41" fmla="*/ 245 h 263"/>
                  <a:gd name="T42" fmla="*/ 85 w 213"/>
                  <a:gd name="T43" fmla="*/ 263 h 263"/>
                  <a:gd name="T44" fmla="*/ 100 w 213"/>
                  <a:gd name="T45" fmla="*/ 259 h 263"/>
                  <a:gd name="T46" fmla="*/ 114 w 213"/>
                  <a:gd name="T47" fmla="*/ 234 h 263"/>
                  <a:gd name="T48" fmla="*/ 117 w 213"/>
                  <a:gd name="T49" fmla="*/ 222 h 263"/>
                  <a:gd name="T50" fmla="*/ 130 w 213"/>
                  <a:gd name="T51" fmla="*/ 223 h 263"/>
                  <a:gd name="T52" fmla="*/ 129 w 213"/>
                  <a:gd name="T53" fmla="*/ 212 h 263"/>
                  <a:gd name="T54" fmla="*/ 131 w 213"/>
                  <a:gd name="T55" fmla="*/ 210 h 263"/>
                  <a:gd name="T56" fmla="*/ 158 w 213"/>
                  <a:gd name="T57" fmla="*/ 191 h 263"/>
                  <a:gd name="T58" fmla="*/ 169 w 213"/>
                  <a:gd name="T59" fmla="*/ 173 h 263"/>
                  <a:gd name="T60" fmla="*/ 166 w 213"/>
                  <a:gd name="T61" fmla="*/ 161 h 263"/>
                  <a:gd name="T62" fmla="*/ 177 w 213"/>
                  <a:gd name="T63" fmla="*/ 147 h 263"/>
                  <a:gd name="T64" fmla="*/ 179 w 213"/>
                  <a:gd name="T65" fmla="*/ 148 h 263"/>
                  <a:gd name="T66" fmla="*/ 186 w 213"/>
                  <a:gd name="T67" fmla="*/ 150 h 263"/>
                  <a:gd name="T68" fmla="*/ 183 w 213"/>
                  <a:gd name="T69" fmla="*/ 138 h 263"/>
                  <a:gd name="T70" fmla="*/ 185 w 213"/>
                  <a:gd name="T71" fmla="*/ 131 h 263"/>
                  <a:gd name="T72" fmla="*/ 180 w 213"/>
                  <a:gd name="T73" fmla="*/ 119 h 263"/>
                  <a:gd name="T74" fmla="*/ 197 w 213"/>
                  <a:gd name="T75" fmla="*/ 109 h 263"/>
                  <a:gd name="T76" fmla="*/ 178 w 213"/>
                  <a:gd name="T77" fmla="*/ 86 h 263"/>
                  <a:gd name="T78" fmla="*/ 201 w 213"/>
                  <a:gd name="T79" fmla="*/ 86 h 263"/>
                  <a:gd name="T80" fmla="*/ 202 w 213"/>
                  <a:gd name="T81" fmla="*/ 74 h 263"/>
                  <a:gd name="T82" fmla="*/ 213 w 213"/>
                  <a:gd name="T83" fmla="*/ 58 h 263"/>
                  <a:gd name="T84" fmla="*/ 204 w 213"/>
                  <a:gd name="T85" fmla="*/ 51 h 263"/>
                  <a:gd name="T86" fmla="*/ 205 w 213"/>
                  <a:gd name="T87" fmla="*/ 47 h 263"/>
                  <a:gd name="T88" fmla="*/ 203 w 213"/>
                  <a:gd name="T89" fmla="*/ 45 h 263"/>
                  <a:gd name="T90" fmla="*/ 194 w 213"/>
                  <a:gd name="T91" fmla="*/ 50 h 263"/>
                  <a:gd name="T92" fmla="*/ 177 w 213"/>
                  <a:gd name="T93" fmla="*/ 42 h 263"/>
                  <a:gd name="T94" fmla="*/ 172 w 213"/>
                  <a:gd name="T95" fmla="*/ 33 h 263"/>
                  <a:gd name="T96" fmla="*/ 163 w 213"/>
                  <a:gd name="T97" fmla="*/ 45 h 263"/>
                  <a:gd name="T98" fmla="*/ 131 w 213"/>
                  <a:gd name="T99" fmla="*/ 36 h 263"/>
                  <a:gd name="T100" fmla="*/ 122 w 213"/>
                  <a:gd name="T101" fmla="*/ 3 h 263"/>
                  <a:gd name="T102" fmla="*/ 112 w 213"/>
                  <a:gd name="T103" fmla="*/ 1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3" h="263">
                    <a:moveTo>
                      <a:pt x="111" y="12"/>
                    </a:moveTo>
                    <a:cubicBezTo>
                      <a:pt x="110" y="13"/>
                      <a:pt x="110" y="13"/>
                      <a:pt x="110" y="13"/>
                    </a:cubicBezTo>
                    <a:cubicBezTo>
                      <a:pt x="100" y="20"/>
                      <a:pt x="100" y="20"/>
                      <a:pt x="100" y="20"/>
                    </a:cubicBezTo>
                    <a:cubicBezTo>
                      <a:pt x="91" y="30"/>
                      <a:pt x="91" y="30"/>
                      <a:pt x="91" y="30"/>
                    </a:cubicBezTo>
                    <a:cubicBezTo>
                      <a:pt x="90" y="30"/>
                      <a:pt x="90" y="30"/>
                      <a:pt x="90" y="30"/>
                    </a:cubicBezTo>
                    <a:cubicBezTo>
                      <a:pt x="90" y="31"/>
                      <a:pt x="90" y="31"/>
                      <a:pt x="90" y="31"/>
                    </a:cubicBezTo>
                    <a:cubicBezTo>
                      <a:pt x="77" y="31"/>
                      <a:pt x="77" y="31"/>
                      <a:pt x="77" y="31"/>
                    </a:cubicBezTo>
                    <a:cubicBezTo>
                      <a:pt x="69" y="27"/>
                      <a:pt x="69" y="27"/>
                      <a:pt x="69" y="27"/>
                    </a:cubicBezTo>
                    <a:cubicBezTo>
                      <a:pt x="60" y="30"/>
                      <a:pt x="55" y="36"/>
                      <a:pt x="54" y="47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60" y="51"/>
                      <a:pt x="60" y="51"/>
                      <a:pt x="60" y="51"/>
                    </a:cubicBezTo>
                    <a:cubicBezTo>
                      <a:pt x="55" y="71"/>
                      <a:pt x="55" y="71"/>
                      <a:pt x="55" y="71"/>
                    </a:cubicBezTo>
                    <a:cubicBezTo>
                      <a:pt x="55" y="71"/>
                      <a:pt x="55" y="71"/>
                      <a:pt x="55" y="71"/>
                    </a:cubicBezTo>
                    <a:cubicBezTo>
                      <a:pt x="55" y="72"/>
                      <a:pt x="55" y="72"/>
                      <a:pt x="55" y="72"/>
                    </a:cubicBezTo>
                    <a:cubicBezTo>
                      <a:pt x="35" y="90"/>
                      <a:pt x="35" y="90"/>
                      <a:pt x="35" y="90"/>
                    </a:cubicBezTo>
                    <a:cubicBezTo>
                      <a:pt x="32" y="93"/>
                      <a:pt x="31" y="96"/>
                      <a:pt x="32" y="98"/>
                    </a:cubicBezTo>
                    <a:cubicBezTo>
                      <a:pt x="36" y="102"/>
                      <a:pt x="36" y="102"/>
                      <a:pt x="36" y="102"/>
                    </a:cubicBezTo>
                    <a:cubicBezTo>
                      <a:pt x="40" y="106"/>
                      <a:pt x="43" y="109"/>
                      <a:pt x="42" y="111"/>
                    </a:cubicBezTo>
                    <a:cubicBezTo>
                      <a:pt x="42" y="113"/>
                      <a:pt x="41" y="115"/>
                      <a:pt x="40" y="116"/>
                    </a:cubicBezTo>
                    <a:cubicBezTo>
                      <a:pt x="27" y="127"/>
                      <a:pt x="27" y="127"/>
                      <a:pt x="27" y="127"/>
                    </a:cubicBezTo>
                    <a:cubicBezTo>
                      <a:pt x="28" y="130"/>
                      <a:pt x="28" y="135"/>
                      <a:pt x="27" y="141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7" y="143"/>
                      <a:pt x="27" y="143"/>
                      <a:pt x="27" y="143"/>
                    </a:cubicBezTo>
                    <a:cubicBezTo>
                      <a:pt x="22" y="145"/>
                      <a:pt x="22" y="145"/>
                      <a:pt x="22" y="145"/>
                    </a:cubicBezTo>
                    <a:cubicBezTo>
                      <a:pt x="22" y="148"/>
                      <a:pt x="21" y="150"/>
                      <a:pt x="18" y="153"/>
                    </a:cubicBezTo>
                    <a:cubicBezTo>
                      <a:pt x="11" y="159"/>
                      <a:pt x="11" y="159"/>
                      <a:pt x="11" y="159"/>
                    </a:cubicBezTo>
                    <a:cubicBezTo>
                      <a:pt x="11" y="160"/>
                      <a:pt x="11" y="160"/>
                      <a:pt x="11" y="160"/>
                    </a:cubicBezTo>
                    <a:cubicBezTo>
                      <a:pt x="12" y="163"/>
                      <a:pt x="12" y="167"/>
                      <a:pt x="10" y="172"/>
                    </a:cubicBezTo>
                    <a:cubicBezTo>
                      <a:pt x="13" y="178"/>
                      <a:pt x="13" y="182"/>
                      <a:pt x="10" y="184"/>
                    </a:cubicBezTo>
                    <a:cubicBezTo>
                      <a:pt x="4" y="190"/>
                      <a:pt x="4" y="190"/>
                      <a:pt x="4" y="190"/>
                    </a:cubicBezTo>
                    <a:cubicBezTo>
                      <a:pt x="3" y="191"/>
                      <a:pt x="3" y="191"/>
                      <a:pt x="3" y="191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4" y="208"/>
                      <a:pt x="4" y="208"/>
                      <a:pt x="4" y="208"/>
                    </a:cubicBezTo>
                    <a:cubicBezTo>
                      <a:pt x="5" y="208"/>
                      <a:pt x="5" y="208"/>
                      <a:pt x="5" y="208"/>
                    </a:cubicBezTo>
                    <a:cubicBezTo>
                      <a:pt x="15" y="207"/>
                      <a:pt x="26" y="207"/>
                      <a:pt x="38" y="208"/>
                    </a:cubicBezTo>
                    <a:cubicBezTo>
                      <a:pt x="40" y="208"/>
                      <a:pt x="40" y="208"/>
                      <a:pt x="40" y="208"/>
                    </a:cubicBezTo>
                    <a:cubicBezTo>
                      <a:pt x="40" y="209"/>
                      <a:pt x="40" y="209"/>
                      <a:pt x="40" y="209"/>
                    </a:cubicBezTo>
                    <a:cubicBezTo>
                      <a:pt x="53" y="222"/>
                      <a:pt x="53" y="222"/>
                      <a:pt x="53" y="222"/>
                    </a:cubicBezTo>
                    <a:cubicBezTo>
                      <a:pt x="53" y="223"/>
                      <a:pt x="53" y="223"/>
                      <a:pt x="53" y="223"/>
                    </a:cubicBezTo>
                    <a:cubicBezTo>
                      <a:pt x="54" y="223"/>
                      <a:pt x="54" y="223"/>
                      <a:pt x="54" y="223"/>
                    </a:cubicBezTo>
                    <a:cubicBezTo>
                      <a:pt x="61" y="245"/>
                      <a:pt x="61" y="245"/>
                      <a:pt x="61" y="245"/>
                    </a:cubicBezTo>
                    <a:cubicBezTo>
                      <a:pt x="78" y="260"/>
                      <a:pt x="78" y="260"/>
                      <a:pt x="78" y="260"/>
                    </a:cubicBezTo>
                    <a:cubicBezTo>
                      <a:pt x="85" y="263"/>
                      <a:pt x="85" y="263"/>
                      <a:pt x="85" y="263"/>
                    </a:cubicBezTo>
                    <a:cubicBezTo>
                      <a:pt x="85" y="244"/>
                      <a:pt x="85" y="244"/>
                      <a:pt x="85" y="244"/>
                    </a:cubicBezTo>
                    <a:cubicBezTo>
                      <a:pt x="100" y="259"/>
                      <a:pt x="100" y="259"/>
                      <a:pt x="100" y="259"/>
                    </a:cubicBezTo>
                    <a:cubicBezTo>
                      <a:pt x="103" y="257"/>
                      <a:pt x="103" y="257"/>
                      <a:pt x="103" y="257"/>
                    </a:cubicBezTo>
                    <a:cubicBezTo>
                      <a:pt x="114" y="234"/>
                      <a:pt x="114" y="234"/>
                      <a:pt x="114" y="234"/>
                    </a:cubicBezTo>
                    <a:cubicBezTo>
                      <a:pt x="115" y="221"/>
                      <a:pt x="115" y="221"/>
                      <a:pt x="115" y="221"/>
                    </a:cubicBezTo>
                    <a:cubicBezTo>
                      <a:pt x="117" y="222"/>
                      <a:pt x="117" y="222"/>
                      <a:pt x="117" y="222"/>
                    </a:cubicBezTo>
                    <a:cubicBezTo>
                      <a:pt x="119" y="222"/>
                      <a:pt x="119" y="222"/>
                      <a:pt x="119" y="222"/>
                    </a:cubicBezTo>
                    <a:cubicBezTo>
                      <a:pt x="130" y="223"/>
                      <a:pt x="130" y="223"/>
                      <a:pt x="130" y="223"/>
                    </a:cubicBezTo>
                    <a:cubicBezTo>
                      <a:pt x="129" y="213"/>
                      <a:pt x="129" y="213"/>
                      <a:pt x="129" y="213"/>
                    </a:cubicBezTo>
                    <a:cubicBezTo>
                      <a:pt x="129" y="212"/>
                      <a:pt x="129" y="212"/>
                      <a:pt x="129" y="212"/>
                    </a:cubicBezTo>
                    <a:cubicBezTo>
                      <a:pt x="129" y="210"/>
                      <a:pt x="129" y="210"/>
                      <a:pt x="129" y="210"/>
                    </a:cubicBezTo>
                    <a:cubicBezTo>
                      <a:pt x="131" y="210"/>
                      <a:pt x="131" y="210"/>
                      <a:pt x="131" y="210"/>
                    </a:cubicBezTo>
                    <a:cubicBezTo>
                      <a:pt x="146" y="211"/>
                      <a:pt x="146" y="211"/>
                      <a:pt x="146" y="211"/>
                    </a:cubicBezTo>
                    <a:cubicBezTo>
                      <a:pt x="154" y="203"/>
                      <a:pt x="158" y="196"/>
                      <a:pt x="158" y="191"/>
                    </a:cubicBezTo>
                    <a:cubicBezTo>
                      <a:pt x="156" y="169"/>
                      <a:pt x="156" y="169"/>
                      <a:pt x="156" y="169"/>
                    </a:cubicBezTo>
                    <a:cubicBezTo>
                      <a:pt x="169" y="173"/>
                      <a:pt x="169" y="173"/>
                      <a:pt x="169" y="173"/>
                    </a:cubicBezTo>
                    <a:cubicBezTo>
                      <a:pt x="173" y="167"/>
                      <a:pt x="173" y="167"/>
                      <a:pt x="173" y="167"/>
                    </a:cubicBezTo>
                    <a:cubicBezTo>
                      <a:pt x="166" y="161"/>
                      <a:pt x="166" y="161"/>
                      <a:pt x="166" y="161"/>
                    </a:cubicBezTo>
                    <a:cubicBezTo>
                      <a:pt x="165" y="159"/>
                      <a:pt x="165" y="159"/>
                      <a:pt x="165" y="159"/>
                    </a:cubicBezTo>
                    <a:cubicBezTo>
                      <a:pt x="177" y="147"/>
                      <a:pt x="177" y="147"/>
                      <a:pt x="177" y="147"/>
                    </a:cubicBezTo>
                    <a:cubicBezTo>
                      <a:pt x="177" y="148"/>
                      <a:pt x="177" y="148"/>
                      <a:pt x="177" y="148"/>
                    </a:cubicBezTo>
                    <a:cubicBezTo>
                      <a:pt x="179" y="148"/>
                      <a:pt x="179" y="148"/>
                      <a:pt x="179" y="148"/>
                    </a:cubicBezTo>
                    <a:cubicBezTo>
                      <a:pt x="186" y="152"/>
                      <a:pt x="186" y="152"/>
                      <a:pt x="186" y="152"/>
                    </a:cubicBezTo>
                    <a:cubicBezTo>
                      <a:pt x="186" y="150"/>
                      <a:pt x="186" y="150"/>
                      <a:pt x="186" y="150"/>
                    </a:cubicBezTo>
                    <a:cubicBezTo>
                      <a:pt x="181" y="139"/>
                      <a:pt x="181" y="139"/>
                      <a:pt x="181" y="139"/>
                    </a:cubicBezTo>
                    <a:cubicBezTo>
                      <a:pt x="183" y="138"/>
                      <a:pt x="183" y="138"/>
                      <a:pt x="183" y="138"/>
                    </a:cubicBezTo>
                    <a:cubicBezTo>
                      <a:pt x="186" y="136"/>
                      <a:pt x="186" y="136"/>
                      <a:pt x="186" y="136"/>
                    </a:cubicBezTo>
                    <a:cubicBezTo>
                      <a:pt x="185" y="131"/>
                      <a:pt x="185" y="131"/>
                      <a:pt x="185" y="131"/>
                    </a:cubicBezTo>
                    <a:cubicBezTo>
                      <a:pt x="179" y="120"/>
                      <a:pt x="179" y="120"/>
                      <a:pt x="179" y="120"/>
                    </a:cubicBezTo>
                    <a:cubicBezTo>
                      <a:pt x="180" y="119"/>
                      <a:pt x="180" y="119"/>
                      <a:pt x="180" y="119"/>
                    </a:cubicBezTo>
                    <a:cubicBezTo>
                      <a:pt x="181" y="118"/>
                      <a:pt x="181" y="118"/>
                      <a:pt x="181" y="118"/>
                    </a:cubicBezTo>
                    <a:cubicBezTo>
                      <a:pt x="197" y="109"/>
                      <a:pt x="197" y="109"/>
                      <a:pt x="197" y="109"/>
                    </a:cubicBezTo>
                    <a:cubicBezTo>
                      <a:pt x="198" y="102"/>
                      <a:pt x="198" y="102"/>
                      <a:pt x="198" y="102"/>
                    </a:cubicBezTo>
                    <a:cubicBezTo>
                      <a:pt x="184" y="95"/>
                      <a:pt x="177" y="89"/>
                      <a:pt x="178" y="86"/>
                    </a:cubicBezTo>
                    <a:cubicBezTo>
                      <a:pt x="179" y="84"/>
                      <a:pt x="180" y="83"/>
                      <a:pt x="183" y="83"/>
                    </a:cubicBezTo>
                    <a:cubicBezTo>
                      <a:pt x="201" y="86"/>
                      <a:pt x="201" y="86"/>
                      <a:pt x="201" y="86"/>
                    </a:cubicBezTo>
                    <a:cubicBezTo>
                      <a:pt x="202" y="75"/>
                      <a:pt x="202" y="75"/>
                      <a:pt x="202" y="75"/>
                    </a:cubicBezTo>
                    <a:cubicBezTo>
                      <a:pt x="202" y="74"/>
                      <a:pt x="202" y="74"/>
                      <a:pt x="202" y="74"/>
                    </a:cubicBezTo>
                    <a:cubicBezTo>
                      <a:pt x="211" y="65"/>
                      <a:pt x="211" y="65"/>
                      <a:pt x="211" y="65"/>
                    </a:cubicBezTo>
                    <a:cubicBezTo>
                      <a:pt x="213" y="58"/>
                      <a:pt x="213" y="58"/>
                      <a:pt x="213" y="58"/>
                    </a:cubicBezTo>
                    <a:cubicBezTo>
                      <a:pt x="210" y="57"/>
                      <a:pt x="207" y="54"/>
                      <a:pt x="205" y="52"/>
                    </a:cubicBezTo>
                    <a:cubicBezTo>
                      <a:pt x="204" y="51"/>
                      <a:pt x="204" y="51"/>
                      <a:pt x="204" y="51"/>
                    </a:cubicBezTo>
                    <a:cubicBezTo>
                      <a:pt x="204" y="50"/>
                      <a:pt x="204" y="50"/>
                      <a:pt x="204" y="50"/>
                    </a:cubicBezTo>
                    <a:cubicBezTo>
                      <a:pt x="205" y="47"/>
                      <a:pt x="205" y="47"/>
                      <a:pt x="205" y="47"/>
                    </a:cubicBezTo>
                    <a:cubicBezTo>
                      <a:pt x="204" y="45"/>
                      <a:pt x="204" y="45"/>
                      <a:pt x="204" y="45"/>
                    </a:cubicBezTo>
                    <a:cubicBezTo>
                      <a:pt x="203" y="45"/>
                      <a:pt x="203" y="45"/>
                      <a:pt x="203" y="45"/>
                    </a:cubicBezTo>
                    <a:cubicBezTo>
                      <a:pt x="202" y="45"/>
                      <a:pt x="202" y="45"/>
                      <a:pt x="202" y="45"/>
                    </a:cubicBezTo>
                    <a:cubicBezTo>
                      <a:pt x="201" y="48"/>
                      <a:pt x="198" y="50"/>
                      <a:pt x="194" y="50"/>
                    </a:cubicBezTo>
                    <a:cubicBezTo>
                      <a:pt x="187" y="50"/>
                      <a:pt x="182" y="47"/>
                      <a:pt x="177" y="42"/>
                    </a:cubicBezTo>
                    <a:cubicBezTo>
                      <a:pt x="177" y="42"/>
                      <a:pt x="177" y="42"/>
                      <a:pt x="177" y="42"/>
                    </a:cubicBezTo>
                    <a:cubicBezTo>
                      <a:pt x="177" y="42"/>
                      <a:pt x="177" y="42"/>
                      <a:pt x="177" y="42"/>
                    </a:cubicBezTo>
                    <a:cubicBezTo>
                      <a:pt x="172" y="33"/>
                      <a:pt x="172" y="33"/>
                      <a:pt x="172" y="33"/>
                    </a:cubicBezTo>
                    <a:cubicBezTo>
                      <a:pt x="171" y="34"/>
                      <a:pt x="171" y="34"/>
                      <a:pt x="171" y="34"/>
                    </a:cubicBezTo>
                    <a:cubicBezTo>
                      <a:pt x="170" y="38"/>
                      <a:pt x="168" y="42"/>
                      <a:pt x="163" y="45"/>
                    </a:cubicBezTo>
                    <a:cubicBezTo>
                      <a:pt x="156" y="48"/>
                      <a:pt x="148" y="50"/>
                      <a:pt x="141" y="47"/>
                    </a:cubicBezTo>
                    <a:cubicBezTo>
                      <a:pt x="136" y="45"/>
                      <a:pt x="133" y="41"/>
                      <a:pt x="131" y="36"/>
                    </a:cubicBezTo>
                    <a:cubicBezTo>
                      <a:pt x="129" y="23"/>
                      <a:pt x="129" y="23"/>
                      <a:pt x="129" y="23"/>
                    </a:cubicBezTo>
                    <a:cubicBezTo>
                      <a:pt x="128" y="12"/>
                      <a:pt x="125" y="5"/>
                      <a:pt x="122" y="3"/>
                    </a:cubicBezTo>
                    <a:cubicBezTo>
                      <a:pt x="118" y="1"/>
                      <a:pt x="114" y="0"/>
                      <a:pt x="111" y="1"/>
                    </a:cubicBezTo>
                    <a:cubicBezTo>
                      <a:pt x="112" y="11"/>
                      <a:pt x="112" y="11"/>
                      <a:pt x="112" y="11"/>
                    </a:cubicBezTo>
                    <a:lnTo>
                      <a:pt x="111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27" name="Freeform 2973"/>
              <p:cNvSpPr>
                <a:spLocks/>
              </p:cNvSpPr>
              <p:nvPr/>
            </p:nvSpPr>
            <p:spPr bwMode="auto">
              <a:xfrm>
                <a:off x="5075681" y="4120768"/>
                <a:ext cx="391674" cy="436621"/>
              </a:xfrm>
              <a:custGeom>
                <a:avLst/>
                <a:gdLst>
                  <a:gd name="T0" fmla="*/ 97 w 185"/>
                  <a:gd name="T1" fmla="*/ 9 h 214"/>
                  <a:gd name="T2" fmla="*/ 65 w 185"/>
                  <a:gd name="T3" fmla="*/ 3 h 214"/>
                  <a:gd name="T4" fmla="*/ 58 w 185"/>
                  <a:gd name="T5" fmla="*/ 41 h 214"/>
                  <a:gd name="T6" fmla="*/ 42 w 185"/>
                  <a:gd name="T7" fmla="*/ 49 h 214"/>
                  <a:gd name="T8" fmla="*/ 34 w 185"/>
                  <a:gd name="T9" fmla="*/ 63 h 214"/>
                  <a:gd name="T10" fmla="*/ 25 w 185"/>
                  <a:gd name="T11" fmla="*/ 82 h 214"/>
                  <a:gd name="T12" fmla="*/ 9 w 185"/>
                  <a:gd name="T13" fmla="*/ 103 h 214"/>
                  <a:gd name="T14" fmla="*/ 2 w 185"/>
                  <a:gd name="T15" fmla="*/ 119 h 214"/>
                  <a:gd name="T16" fmla="*/ 17 w 185"/>
                  <a:gd name="T17" fmla="*/ 142 h 214"/>
                  <a:gd name="T18" fmla="*/ 24 w 185"/>
                  <a:gd name="T19" fmla="*/ 154 h 214"/>
                  <a:gd name="T20" fmla="*/ 25 w 185"/>
                  <a:gd name="T21" fmla="*/ 156 h 214"/>
                  <a:gd name="T22" fmla="*/ 24 w 185"/>
                  <a:gd name="T23" fmla="*/ 158 h 214"/>
                  <a:gd name="T24" fmla="*/ 23 w 185"/>
                  <a:gd name="T25" fmla="*/ 160 h 214"/>
                  <a:gd name="T26" fmla="*/ 41 w 185"/>
                  <a:gd name="T27" fmla="*/ 187 h 214"/>
                  <a:gd name="T28" fmla="*/ 49 w 185"/>
                  <a:gd name="T29" fmla="*/ 205 h 214"/>
                  <a:gd name="T30" fmla="*/ 70 w 185"/>
                  <a:gd name="T31" fmla="*/ 198 h 214"/>
                  <a:gd name="T32" fmla="*/ 69 w 185"/>
                  <a:gd name="T33" fmla="*/ 196 h 214"/>
                  <a:gd name="T34" fmla="*/ 81 w 185"/>
                  <a:gd name="T35" fmla="*/ 190 h 214"/>
                  <a:gd name="T36" fmla="*/ 100 w 185"/>
                  <a:gd name="T37" fmla="*/ 207 h 214"/>
                  <a:gd name="T38" fmla="*/ 100 w 185"/>
                  <a:gd name="T39" fmla="*/ 199 h 214"/>
                  <a:gd name="T40" fmla="*/ 115 w 185"/>
                  <a:gd name="T41" fmla="*/ 204 h 214"/>
                  <a:gd name="T42" fmla="*/ 116 w 185"/>
                  <a:gd name="T43" fmla="*/ 205 h 214"/>
                  <a:gd name="T44" fmla="*/ 130 w 185"/>
                  <a:gd name="T45" fmla="*/ 209 h 214"/>
                  <a:gd name="T46" fmla="*/ 130 w 185"/>
                  <a:gd name="T47" fmla="*/ 188 h 214"/>
                  <a:gd name="T48" fmla="*/ 134 w 185"/>
                  <a:gd name="T49" fmla="*/ 172 h 214"/>
                  <a:gd name="T50" fmla="*/ 134 w 185"/>
                  <a:gd name="T51" fmla="*/ 169 h 214"/>
                  <a:gd name="T52" fmla="*/ 136 w 185"/>
                  <a:gd name="T53" fmla="*/ 167 h 214"/>
                  <a:gd name="T54" fmla="*/ 153 w 185"/>
                  <a:gd name="T55" fmla="*/ 143 h 214"/>
                  <a:gd name="T56" fmla="*/ 157 w 185"/>
                  <a:gd name="T57" fmla="*/ 144 h 214"/>
                  <a:gd name="T58" fmla="*/ 156 w 185"/>
                  <a:gd name="T59" fmla="*/ 155 h 214"/>
                  <a:gd name="T60" fmla="*/ 174 w 185"/>
                  <a:gd name="T61" fmla="*/ 140 h 214"/>
                  <a:gd name="T62" fmla="*/ 170 w 185"/>
                  <a:gd name="T63" fmla="*/ 132 h 214"/>
                  <a:gd name="T64" fmla="*/ 174 w 185"/>
                  <a:gd name="T65" fmla="*/ 105 h 214"/>
                  <a:gd name="T66" fmla="*/ 164 w 185"/>
                  <a:gd name="T67" fmla="*/ 103 h 214"/>
                  <a:gd name="T68" fmla="*/ 160 w 185"/>
                  <a:gd name="T69" fmla="*/ 99 h 214"/>
                  <a:gd name="T70" fmla="*/ 176 w 185"/>
                  <a:gd name="T71" fmla="*/ 88 h 214"/>
                  <a:gd name="T72" fmla="*/ 177 w 185"/>
                  <a:gd name="T73" fmla="*/ 71 h 214"/>
                  <a:gd name="T74" fmla="*/ 178 w 185"/>
                  <a:gd name="T75" fmla="*/ 54 h 214"/>
                  <a:gd name="T76" fmla="*/ 171 w 185"/>
                  <a:gd name="T77" fmla="*/ 52 h 214"/>
                  <a:gd name="T78" fmla="*/ 169 w 185"/>
                  <a:gd name="T79" fmla="*/ 51 h 214"/>
                  <a:gd name="T80" fmla="*/ 168 w 185"/>
                  <a:gd name="T81" fmla="*/ 49 h 214"/>
                  <a:gd name="T82" fmla="*/ 133 w 185"/>
                  <a:gd name="T83" fmla="*/ 37 h 214"/>
                  <a:gd name="T84" fmla="*/ 122 w 185"/>
                  <a:gd name="T85" fmla="*/ 50 h 214"/>
                  <a:gd name="T86" fmla="*/ 81 w 185"/>
                  <a:gd name="T87" fmla="*/ 37 h 214"/>
                  <a:gd name="T88" fmla="*/ 137 w 185"/>
                  <a:gd name="T89" fmla="*/ 9 h 214"/>
                  <a:gd name="T90" fmla="*/ 113 w 185"/>
                  <a:gd name="T91" fmla="*/ 3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85" h="214">
                    <a:moveTo>
                      <a:pt x="113" y="3"/>
                    </a:moveTo>
                    <a:cubicBezTo>
                      <a:pt x="106" y="6"/>
                      <a:pt x="101" y="9"/>
                      <a:pt x="97" y="9"/>
                    </a:cubicBezTo>
                    <a:cubicBezTo>
                      <a:pt x="93" y="9"/>
                      <a:pt x="87" y="8"/>
                      <a:pt x="79" y="5"/>
                    </a:cubicBezTo>
                    <a:cubicBezTo>
                      <a:pt x="65" y="3"/>
                      <a:pt x="65" y="3"/>
                      <a:pt x="65" y="3"/>
                    </a:cubicBezTo>
                    <a:cubicBezTo>
                      <a:pt x="60" y="5"/>
                      <a:pt x="55" y="11"/>
                      <a:pt x="49" y="22"/>
                    </a:cubicBezTo>
                    <a:cubicBezTo>
                      <a:pt x="58" y="41"/>
                      <a:pt x="58" y="41"/>
                      <a:pt x="58" y="41"/>
                    </a:cubicBezTo>
                    <a:cubicBezTo>
                      <a:pt x="43" y="49"/>
                      <a:pt x="43" y="49"/>
                      <a:pt x="43" y="49"/>
                    </a:cubicBezTo>
                    <a:cubicBezTo>
                      <a:pt x="42" y="49"/>
                      <a:pt x="42" y="49"/>
                      <a:pt x="42" y="49"/>
                    </a:cubicBezTo>
                    <a:cubicBezTo>
                      <a:pt x="30" y="46"/>
                      <a:pt x="30" y="46"/>
                      <a:pt x="30" y="46"/>
                    </a:cubicBezTo>
                    <a:cubicBezTo>
                      <a:pt x="35" y="55"/>
                      <a:pt x="36" y="60"/>
                      <a:pt x="34" y="63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0" y="75"/>
                      <a:pt x="28" y="79"/>
                      <a:pt x="25" y="82"/>
                    </a:cubicBezTo>
                    <a:cubicBezTo>
                      <a:pt x="4" y="100"/>
                      <a:pt x="4" y="100"/>
                      <a:pt x="4" y="100"/>
                    </a:cubicBezTo>
                    <a:cubicBezTo>
                      <a:pt x="9" y="103"/>
                      <a:pt x="9" y="103"/>
                      <a:pt x="9" y="103"/>
                    </a:cubicBezTo>
                    <a:cubicBezTo>
                      <a:pt x="6" y="107"/>
                      <a:pt x="6" y="107"/>
                      <a:pt x="6" y="107"/>
                    </a:cubicBezTo>
                    <a:cubicBezTo>
                      <a:pt x="1" y="111"/>
                      <a:pt x="0" y="116"/>
                      <a:pt x="2" y="119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17" y="142"/>
                      <a:pt x="17" y="142"/>
                      <a:pt x="17" y="142"/>
                    </a:cubicBezTo>
                    <a:cubicBezTo>
                      <a:pt x="24" y="154"/>
                      <a:pt x="24" y="154"/>
                      <a:pt x="24" y="154"/>
                    </a:cubicBezTo>
                    <a:cubicBezTo>
                      <a:pt x="24" y="155"/>
                      <a:pt x="24" y="155"/>
                      <a:pt x="24" y="155"/>
                    </a:cubicBezTo>
                    <a:cubicBezTo>
                      <a:pt x="25" y="156"/>
                      <a:pt x="25" y="156"/>
                      <a:pt x="25" y="156"/>
                    </a:cubicBezTo>
                    <a:cubicBezTo>
                      <a:pt x="24" y="157"/>
                      <a:pt x="24" y="157"/>
                      <a:pt x="24" y="157"/>
                    </a:cubicBezTo>
                    <a:cubicBezTo>
                      <a:pt x="24" y="158"/>
                      <a:pt x="24" y="158"/>
                      <a:pt x="24" y="158"/>
                    </a:cubicBezTo>
                    <a:cubicBezTo>
                      <a:pt x="24" y="159"/>
                      <a:pt x="24" y="159"/>
                      <a:pt x="24" y="159"/>
                    </a:cubicBezTo>
                    <a:cubicBezTo>
                      <a:pt x="23" y="160"/>
                      <a:pt x="23" y="160"/>
                      <a:pt x="23" y="160"/>
                    </a:cubicBezTo>
                    <a:cubicBezTo>
                      <a:pt x="26" y="160"/>
                      <a:pt x="28" y="161"/>
                      <a:pt x="31" y="163"/>
                    </a:cubicBezTo>
                    <a:cubicBezTo>
                      <a:pt x="36" y="166"/>
                      <a:pt x="40" y="174"/>
                      <a:pt x="41" y="187"/>
                    </a:cubicBezTo>
                    <a:cubicBezTo>
                      <a:pt x="44" y="199"/>
                      <a:pt x="44" y="199"/>
                      <a:pt x="44" y="199"/>
                    </a:cubicBezTo>
                    <a:cubicBezTo>
                      <a:pt x="45" y="202"/>
                      <a:pt x="46" y="204"/>
                      <a:pt x="49" y="205"/>
                    </a:cubicBezTo>
                    <a:cubicBezTo>
                      <a:pt x="54" y="208"/>
                      <a:pt x="60" y="207"/>
                      <a:pt x="66" y="204"/>
                    </a:cubicBezTo>
                    <a:cubicBezTo>
                      <a:pt x="69" y="202"/>
                      <a:pt x="71" y="200"/>
                      <a:pt x="70" y="198"/>
                    </a:cubicBezTo>
                    <a:cubicBezTo>
                      <a:pt x="69" y="198"/>
                      <a:pt x="69" y="198"/>
                      <a:pt x="69" y="198"/>
                    </a:cubicBezTo>
                    <a:cubicBezTo>
                      <a:pt x="69" y="196"/>
                      <a:pt x="69" y="196"/>
                      <a:pt x="69" y="196"/>
                    </a:cubicBezTo>
                    <a:cubicBezTo>
                      <a:pt x="80" y="189"/>
                      <a:pt x="80" y="189"/>
                      <a:pt x="80" y="189"/>
                    </a:cubicBezTo>
                    <a:cubicBezTo>
                      <a:pt x="81" y="190"/>
                      <a:pt x="81" y="190"/>
                      <a:pt x="81" y="190"/>
                    </a:cubicBezTo>
                    <a:cubicBezTo>
                      <a:pt x="89" y="204"/>
                      <a:pt x="89" y="204"/>
                      <a:pt x="89" y="204"/>
                    </a:cubicBezTo>
                    <a:cubicBezTo>
                      <a:pt x="92" y="206"/>
                      <a:pt x="95" y="207"/>
                      <a:pt x="100" y="207"/>
                    </a:cubicBezTo>
                    <a:cubicBezTo>
                      <a:pt x="103" y="207"/>
                      <a:pt x="103" y="207"/>
                      <a:pt x="103" y="207"/>
                    </a:cubicBezTo>
                    <a:cubicBezTo>
                      <a:pt x="100" y="199"/>
                      <a:pt x="100" y="199"/>
                      <a:pt x="100" y="199"/>
                    </a:cubicBezTo>
                    <a:cubicBezTo>
                      <a:pt x="112" y="204"/>
                      <a:pt x="112" y="204"/>
                      <a:pt x="112" y="204"/>
                    </a:cubicBezTo>
                    <a:cubicBezTo>
                      <a:pt x="115" y="204"/>
                      <a:pt x="115" y="204"/>
                      <a:pt x="115" y="204"/>
                    </a:cubicBezTo>
                    <a:cubicBezTo>
                      <a:pt x="116" y="204"/>
                      <a:pt x="116" y="204"/>
                      <a:pt x="116" y="204"/>
                    </a:cubicBezTo>
                    <a:cubicBezTo>
                      <a:pt x="116" y="205"/>
                      <a:pt x="116" y="205"/>
                      <a:pt x="116" y="205"/>
                    </a:cubicBezTo>
                    <a:cubicBezTo>
                      <a:pt x="127" y="214"/>
                      <a:pt x="127" y="214"/>
                      <a:pt x="127" y="214"/>
                    </a:cubicBezTo>
                    <a:cubicBezTo>
                      <a:pt x="130" y="209"/>
                      <a:pt x="130" y="209"/>
                      <a:pt x="130" y="209"/>
                    </a:cubicBezTo>
                    <a:cubicBezTo>
                      <a:pt x="130" y="188"/>
                      <a:pt x="130" y="188"/>
                      <a:pt x="130" y="188"/>
                    </a:cubicBezTo>
                    <a:cubicBezTo>
                      <a:pt x="130" y="188"/>
                      <a:pt x="130" y="188"/>
                      <a:pt x="130" y="188"/>
                    </a:cubicBezTo>
                    <a:cubicBezTo>
                      <a:pt x="137" y="179"/>
                      <a:pt x="137" y="179"/>
                      <a:pt x="137" y="179"/>
                    </a:cubicBezTo>
                    <a:cubicBezTo>
                      <a:pt x="138" y="178"/>
                      <a:pt x="137" y="175"/>
                      <a:pt x="134" y="172"/>
                    </a:cubicBezTo>
                    <a:cubicBezTo>
                      <a:pt x="133" y="170"/>
                      <a:pt x="133" y="170"/>
                      <a:pt x="133" y="170"/>
                    </a:cubicBezTo>
                    <a:cubicBezTo>
                      <a:pt x="134" y="169"/>
                      <a:pt x="134" y="169"/>
                      <a:pt x="134" y="169"/>
                    </a:cubicBezTo>
                    <a:cubicBezTo>
                      <a:pt x="134" y="168"/>
                      <a:pt x="134" y="168"/>
                      <a:pt x="134" y="168"/>
                    </a:cubicBezTo>
                    <a:cubicBezTo>
                      <a:pt x="136" y="167"/>
                      <a:pt x="136" y="167"/>
                      <a:pt x="136" y="167"/>
                    </a:cubicBezTo>
                    <a:cubicBezTo>
                      <a:pt x="151" y="142"/>
                      <a:pt x="151" y="142"/>
                      <a:pt x="151" y="142"/>
                    </a:cubicBezTo>
                    <a:cubicBezTo>
                      <a:pt x="153" y="143"/>
                      <a:pt x="153" y="143"/>
                      <a:pt x="153" y="143"/>
                    </a:cubicBezTo>
                    <a:cubicBezTo>
                      <a:pt x="156" y="144"/>
                      <a:pt x="156" y="144"/>
                      <a:pt x="156" y="144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57" y="145"/>
                      <a:pt x="157" y="145"/>
                      <a:pt x="157" y="145"/>
                    </a:cubicBezTo>
                    <a:cubicBezTo>
                      <a:pt x="156" y="155"/>
                      <a:pt x="156" y="155"/>
                      <a:pt x="156" y="155"/>
                    </a:cubicBezTo>
                    <a:cubicBezTo>
                      <a:pt x="157" y="155"/>
                      <a:pt x="157" y="155"/>
                      <a:pt x="157" y="155"/>
                    </a:cubicBezTo>
                    <a:cubicBezTo>
                      <a:pt x="174" y="140"/>
                      <a:pt x="174" y="140"/>
                      <a:pt x="174" y="140"/>
                    </a:cubicBezTo>
                    <a:cubicBezTo>
                      <a:pt x="173" y="132"/>
                      <a:pt x="173" y="132"/>
                      <a:pt x="173" y="132"/>
                    </a:cubicBezTo>
                    <a:cubicBezTo>
                      <a:pt x="170" y="132"/>
                      <a:pt x="170" y="132"/>
                      <a:pt x="170" y="132"/>
                    </a:cubicBezTo>
                    <a:cubicBezTo>
                      <a:pt x="164" y="133"/>
                      <a:pt x="164" y="133"/>
                      <a:pt x="164" y="133"/>
                    </a:cubicBezTo>
                    <a:cubicBezTo>
                      <a:pt x="174" y="105"/>
                      <a:pt x="174" y="105"/>
                      <a:pt x="174" y="105"/>
                    </a:cubicBezTo>
                    <a:cubicBezTo>
                      <a:pt x="165" y="103"/>
                      <a:pt x="165" y="103"/>
                      <a:pt x="165" y="103"/>
                    </a:cubicBezTo>
                    <a:cubicBezTo>
                      <a:pt x="164" y="103"/>
                      <a:pt x="164" y="103"/>
                      <a:pt x="164" y="103"/>
                    </a:cubicBezTo>
                    <a:cubicBezTo>
                      <a:pt x="164" y="102"/>
                      <a:pt x="164" y="102"/>
                      <a:pt x="164" y="102"/>
                    </a:cubicBezTo>
                    <a:cubicBezTo>
                      <a:pt x="160" y="99"/>
                      <a:pt x="160" y="99"/>
                      <a:pt x="160" y="99"/>
                    </a:cubicBezTo>
                    <a:cubicBezTo>
                      <a:pt x="159" y="95"/>
                      <a:pt x="159" y="92"/>
                      <a:pt x="161" y="89"/>
                    </a:cubicBezTo>
                    <a:cubicBezTo>
                      <a:pt x="176" y="88"/>
                      <a:pt x="176" y="88"/>
                      <a:pt x="176" y="88"/>
                    </a:cubicBezTo>
                    <a:cubicBezTo>
                      <a:pt x="185" y="88"/>
                      <a:pt x="185" y="88"/>
                      <a:pt x="185" y="88"/>
                    </a:cubicBezTo>
                    <a:cubicBezTo>
                      <a:pt x="185" y="85"/>
                      <a:pt x="183" y="80"/>
                      <a:pt x="177" y="71"/>
                    </a:cubicBezTo>
                    <a:cubicBezTo>
                      <a:pt x="165" y="66"/>
                      <a:pt x="165" y="66"/>
                      <a:pt x="165" y="66"/>
                    </a:cubicBezTo>
                    <a:cubicBezTo>
                      <a:pt x="178" y="54"/>
                      <a:pt x="178" y="54"/>
                      <a:pt x="178" y="54"/>
                    </a:cubicBezTo>
                    <a:cubicBezTo>
                      <a:pt x="178" y="51"/>
                      <a:pt x="178" y="51"/>
                      <a:pt x="178" y="51"/>
                    </a:cubicBezTo>
                    <a:cubicBezTo>
                      <a:pt x="171" y="52"/>
                      <a:pt x="171" y="52"/>
                      <a:pt x="171" y="52"/>
                    </a:cubicBezTo>
                    <a:cubicBezTo>
                      <a:pt x="169" y="52"/>
                      <a:pt x="169" y="52"/>
                      <a:pt x="169" y="52"/>
                    </a:cubicBezTo>
                    <a:cubicBezTo>
                      <a:pt x="169" y="51"/>
                      <a:pt x="169" y="51"/>
                      <a:pt x="169" y="51"/>
                    </a:cubicBezTo>
                    <a:cubicBezTo>
                      <a:pt x="168" y="51"/>
                      <a:pt x="168" y="51"/>
                      <a:pt x="168" y="51"/>
                    </a:cubicBezTo>
                    <a:cubicBezTo>
                      <a:pt x="168" y="49"/>
                      <a:pt x="168" y="49"/>
                      <a:pt x="168" y="49"/>
                    </a:cubicBezTo>
                    <a:cubicBezTo>
                      <a:pt x="166" y="43"/>
                      <a:pt x="162" y="39"/>
                      <a:pt x="157" y="37"/>
                    </a:cubicBezTo>
                    <a:cubicBezTo>
                      <a:pt x="133" y="37"/>
                      <a:pt x="133" y="37"/>
                      <a:pt x="133" y="37"/>
                    </a:cubicBezTo>
                    <a:cubicBezTo>
                      <a:pt x="122" y="49"/>
                      <a:pt x="122" y="49"/>
                      <a:pt x="122" y="49"/>
                    </a:cubicBezTo>
                    <a:cubicBezTo>
                      <a:pt x="122" y="50"/>
                      <a:pt x="122" y="50"/>
                      <a:pt x="122" y="50"/>
                    </a:cubicBezTo>
                    <a:cubicBezTo>
                      <a:pt x="119" y="49"/>
                      <a:pt x="119" y="49"/>
                      <a:pt x="119" y="49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118" y="28"/>
                      <a:pt x="118" y="28"/>
                      <a:pt x="118" y="28"/>
                    </a:cubicBezTo>
                    <a:cubicBezTo>
                      <a:pt x="120" y="28"/>
                      <a:pt x="126" y="22"/>
                      <a:pt x="137" y="9"/>
                    </a:cubicBezTo>
                    <a:cubicBezTo>
                      <a:pt x="124" y="0"/>
                      <a:pt x="124" y="0"/>
                      <a:pt x="124" y="0"/>
                    </a:cubicBezTo>
                    <a:lnTo>
                      <a:pt x="113" y="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28" name="Freeform 2974"/>
              <p:cNvSpPr>
                <a:spLocks/>
              </p:cNvSpPr>
              <p:nvPr/>
            </p:nvSpPr>
            <p:spPr bwMode="auto">
              <a:xfrm>
                <a:off x="4698348" y="3748863"/>
                <a:ext cx="491161" cy="579861"/>
              </a:xfrm>
              <a:custGeom>
                <a:avLst/>
                <a:gdLst>
                  <a:gd name="T0" fmla="*/ 146 w 232"/>
                  <a:gd name="T1" fmla="*/ 80 h 284"/>
                  <a:gd name="T2" fmla="*/ 129 w 232"/>
                  <a:gd name="T3" fmla="*/ 41 h 284"/>
                  <a:gd name="T4" fmla="*/ 84 w 232"/>
                  <a:gd name="T5" fmla="*/ 26 h 284"/>
                  <a:gd name="T6" fmla="*/ 57 w 232"/>
                  <a:gd name="T7" fmla="*/ 0 h 284"/>
                  <a:gd name="T8" fmla="*/ 74 w 232"/>
                  <a:gd name="T9" fmla="*/ 26 h 284"/>
                  <a:gd name="T10" fmla="*/ 75 w 232"/>
                  <a:gd name="T11" fmla="*/ 27 h 284"/>
                  <a:gd name="T12" fmla="*/ 54 w 232"/>
                  <a:gd name="T13" fmla="*/ 54 h 284"/>
                  <a:gd name="T14" fmla="*/ 29 w 232"/>
                  <a:gd name="T15" fmla="*/ 34 h 284"/>
                  <a:gd name="T16" fmla="*/ 35 w 232"/>
                  <a:gd name="T17" fmla="*/ 53 h 284"/>
                  <a:gd name="T18" fmla="*/ 35 w 232"/>
                  <a:gd name="T19" fmla="*/ 54 h 284"/>
                  <a:gd name="T20" fmla="*/ 33 w 232"/>
                  <a:gd name="T21" fmla="*/ 61 h 284"/>
                  <a:gd name="T22" fmla="*/ 19 w 232"/>
                  <a:gd name="T23" fmla="*/ 68 h 284"/>
                  <a:gd name="T24" fmla="*/ 16 w 232"/>
                  <a:gd name="T25" fmla="*/ 93 h 284"/>
                  <a:gd name="T26" fmla="*/ 13 w 232"/>
                  <a:gd name="T27" fmla="*/ 94 h 284"/>
                  <a:gd name="T28" fmla="*/ 6 w 232"/>
                  <a:gd name="T29" fmla="*/ 99 h 284"/>
                  <a:gd name="T30" fmla="*/ 22 w 232"/>
                  <a:gd name="T31" fmla="*/ 123 h 284"/>
                  <a:gd name="T32" fmla="*/ 47 w 232"/>
                  <a:gd name="T33" fmla="*/ 126 h 284"/>
                  <a:gd name="T34" fmla="*/ 54 w 232"/>
                  <a:gd name="T35" fmla="*/ 134 h 284"/>
                  <a:gd name="T36" fmla="*/ 53 w 232"/>
                  <a:gd name="T37" fmla="*/ 135 h 284"/>
                  <a:gd name="T38" fmla="*/ 54 w 232"/>
                  <a:gd name="T39" fmla="*/ 159 h 284"/>
                  <a:gd name="T40" fmla="*/ 38 w 232"/>
                  <a:gd name="T41" fmla="*/ 173 h 284"/>
                  <a:gd name="T42" fmla="*/ 33 w 232"/>
                  <a:gd name="T43" fmla="*/ 184 h 284"/>
                  <a:gd name="T44" fmla="*/ 56 w 232"/>
                  <a:gd name="T45" fmla="*/ 194 h 284"/>
                  <a:gd name="T46" fmla="*/ 65 w 232"/>
                  <a:gd name="T47" fmla="*/ 203 h 284"/>
                  <a:gd name="T48" fmla="*/ 78 w 232"/>
                  <a:gd name="T49" fmla="*/ 266 h 284"/>
                  <a:gd name="T50" fmla="*/ 75 w 232"/>
                  <a:gd name="T51" fmla="*/ 271 h 284"/>
                  <a:gd name="T52" fmla="*/ 77 w 232"/>
                  <a:gd name="T53" fmla="*/ 275 h 284"/>
                  <a:gd name="T54" fmla="*/ 111 w 232"/>
                  <a:gd name="T55" fmla="*/ 261 h 284"/>
                  <a:gd name="T56" fmla="*/ 119 w 232"/>
                  <a:gd name="T57" fmla="*/ 265 h 284"/>
                  <a:gd name="T58" fmla="*/ 120 w 232"/>
                  <a:gd name="T59" fmla="*/ 264 h 284"/>
                  <a:gd name="T60" fmla="*/ 132 w 232"/>
                  <a:gd name="T61" fmla="*/ 257 h 284"/>
                  <a:gd name="T62" fmla="*/ 167 w 232"/>
                  <a:gd name="T63" fmla="*/ 272 h 284"/>
                  <a:gd name="T64" fmla="*/ 176 w 232"/>
                  <a:gd name="T65" fmla="*/ 278 h 284"/>
                  <a:gd name="T66" fmla="*/ 204 w 232"/>
                  <a:gd name="T67" fmla="*/ 247 h 284"/>
                  <a:gd name="T68" fmla="*/ 198 w 232"/>
                  <a:gd name="T69" fmla="*/ 224 h 284"/>
                  <a:gd name="T70" fmla="*/ 219 w 232"/>
                  <a:gd name="T71" fmla="*/ 225 h 284"/>
                  <a:gd name="T72" fmla="*/ 219 w 232"/>
                  <a:gd name="T73" fmla="*/ 204 h 284"/>
                  <a:gd name="T74" fmla="*/ 232 w 232"/>
                  <a:gd name="T75" fmla="*/ 185 h 284"/>
                  <a:gd name="T76" fmla="*/ 215 w 232"/>
                  <a:gd name="T77" fmla="*/ 168 h 284"/>
                  <a:gd name="T78" fmla="*/ 207 w 232"/>
                  <a:gd name="T79" fmla="*/ 175 h 284"/>
                  <a:gd name="T80" fmla="*/ 205 w 232"/>
                  <a:gd name="T81" fmla="*/ 174 h 284"/>
                  <a:gd name="T82" fmla="*/ 191 w 232"/>
                  <a:gd name="T83" fmla="*/ 161 h 284"/>
                  <a:gd name="T84" fmla="*/ 172 w 232"/>
                  <a:gd name="T85" fmla="*/ 149 h 284"/>
                  <a:gd name="T86" fmla="*/ 167 w 232"/>
                  <a:gd name="T87" fmla="*/ 128 h 284"/>
                  <a:gd name="T88" fmla="*/ 178 w 232"/>
                  <a:gd name="T89" fmla="*/ 96 h 284"/>
                  <a:gd name="T90" fmla="*/ 196 w 232"/>
                  <a:gd name="T91" fmla="*/ 97 h 284"/>
                  <a:gd name="T92" fmla="*/ 197 w 232"/>
                  <a:gd name="T93" fmla="*/ 78 h 284"/>
                  <a:gd name="T94" fmla="*/ 147 w 232"/>
                  <a:gd name="T95" fmla="*/ 81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284">
                    <a:moveTo>
                      <a:pt x="147" y="80"/>
                    </a:moveTo>
                    <a:cubicBezTo>
                      <a:pt x="146" y="80"/>
                      <a:pt x="146" y="80"/>
                      <a:pt x="146" y="80"/>
                    </a:cubicBezTo>
                    <a:cubicBezTo>
                      <a:pt x="146" y="79"/>
                      <a:pt x="146" y="79"/>
                      <a:pt x="146" y="79"/>
                    </a:cubicBezTo>
                    <a:cubicBezTo>
                      <a:pt x="139" y="56"/>
                      <a:pt x="133" y="43"/>
                      <a:pt x="129" y="41"/>
                    </a:cubicBezTo>
                    <a:cubicBezTo>
                      <a:pt x="108" y="34"/>
                      <a:pt x="108" y="34"/>
                      <a:pt x="108" y="34"/>
                    </a:cubicBezTo>
                    <a:cubicBezTo>
                      <a:pt x="96" y="31"/>
                      <a:pt x="87" y="28"/>
                      <a:pt x="84" y="26"/>
                    </a:cubicBezTo>
                    <a:cubicBezTo>
                      <a:pt x="77" y="22"/>
                      <a:pt x="70" y="14"/>
                      <a:pt x="60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59" y="5"/>
                      <a:pt x="64" y="14"/>
                      <a:pt x="74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5" y="27"/>
                      <a:pt x="75" y="27"/>
                      <a:pt x="75" y="27"/>
                    </a:cubicBezTo>
                    <a:cubicBezTo>
                      <a:pt x="65" y="45"/>
                      <a:pt x="65" y="45"/>
                      <a:pt x="65" y="45"/>
                    </a:cubicBezTo>
                    <a:cubicBezTo>
                      <a:pt x="62" y="52"/>
                      <a:pt x="58" y="55"/>
                      <a:pt x="54" y="54"/>
                    </a:cubicBezTo>
                    <a:cubicBezTo>
                      <a:pt x="52" y="52"/>
                      <a:pt x="47" y="47"/>
                      <a:pt x="39" y="37"/>
                    </a:cubicBezTo>
                    <a:cubicBezTo>
                      <a:pt x="29" y="34"/>
                      <a:pt x="29" y="34"/>
                      <a:pt x="29" y="34"/>
                    </a:cubicBezTo>
                    <a:cubicBezTo>
                      <a:pt x="29" y="37"/>
                      <a:pt x="31" y="43"/>
                      <a:pt x="35" y="52"/>
                    </a:cubicBezTo>
                    <a:cubicBezTo>
                      <a:pt x="35" y="53"/>
                      <a:pt x="35" y="53"/>
                      <a:pt x="35" y="53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4"/>
                      <a:pt x="35" y="54"/>
                      <a:pt x="35" y="54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3" y="61"/>
                      <a:pt x="33" y="61"/>
                      <a:pt x="33" y="61"/>
                    </a:cubicBezTo>
                    <a:cubicBezTo>
                      <a:pt x="22" y="66"/>
                      <a:pt x="22" y="66"/>
                      <a:pt x="22" y="66"/>
                    </a:cubicBezTo>
                    <a:cubicBezTo>
                      <a:pt x="19" y="68"/>
                      <a:pt x="19" y="68"/>
                      <a:pt x="19" y="68"/>
                    </a:cubicBezTo>
                    <a:cubicBezTo>
                      <a:pt x="17" y="69"/>
                      <a:pt x="17" y="72"/>
                      <a:pt x="17" y="76"/>
                    </a:cubicBezTo>
                    <a:cubicBezTo>
                      <a:pt x="19" y="85"/>
                      <a:pt x="18" y="91"/>
                      <a:pt x="16" y="93"/>
                    </a:cubicBezTo>
                    <a:cubicBezTo>
                      <a:pt x="15" y="94"/>
                      <a:pt x="14" y="94"/>
                      <a:pt x="13" y="94"/>
                    </a:cubicBezTo>
                    <a:cubicBezTo>
                      <a:pt x="13" y="94"/>
                      <a:pt x="13" y="94"/>
                      <a:pt x="13" y="94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1" y="94"/>
                      <a:pt x="3" y="97"/>
                      <a:pt x="6" y="99"/>
                    </a:cubicBezTo>
                    <a:cubicBezTo>
                      <a:pt x="12" y="104"/>
                      <a:pt x="17" y="112"/>
                      <a:pt x="22" y="121"/>
                    </a:cubicBezTo>
                    <a:cubicBezTo>
                      <a:pt x="22" y="123"/>
                      <a:pt x="22" y="123"/>
                      <a:pt x="22" y="123"/>
                    </a:cubicBezTo>
                    <a:cubicBezTo>
                      <a:pt x="28" y="122"/>
                      <a:pt x="28" y="122"/>
                      <a:pt x="28" y="122"/>
                    </a:cubicBezTo>
                    <a:cubicBezTo>
                      <a:pt x="34" y="120"/>
                      <a:pt x="40" y="122"/>
                      <a:pt x="47" y="126"/>
                    </a:cubicBezTo>
                    <a:cubicBezTo>
                      <a:pt x="53" y="134"/>
                      <a:pt x="53" y="134"/>
                      <a:pt x="53" y="134"/>
                    </a:cubicBezTo>
                    <a:cubicBezTo>
                      <a:pt x="54" y="134"/>
                      <a:pt x="54" y="134"/>
                      <a:pt x="54" y="134"/>
                    </a:cubicBezTo>
                    <a:cubicBezTo>
                      <a:pt x="54" y="135"/>
                      <a:pt x="54" y="135"/>
                      <a:pt x="54" y="135"/>
                    </a:cubicBezTo>
                    <a:cubicBezTo>
                      <a:pt x="53" y="135"/>
                      <a:pt x="53" y="135"/>
                      <a:pt x="53" y="135"/>
                    </a:cubicBezTo>
                    <a:cubicBezTo>
                      <a:pt x="53" y="151"/>
                      <a:pt x="53" y="151"/>
                      <a:pt x="53" y="151"/>
                    </a:cubicBezTo>
                    <a:cubicBezTo>
                      <a:pt x="54" y="153"/>
                      <a:pt x="56" y="156"/>
                      <a:pt x="54" y="159"/>
                    </a:cubicBezTo>
                    <a:cubicBezTo>
                      <a:pt x="53" y="162"/>
                      <a:pt x="51" y="163"/>
                      <a:pt x="47" y="164"/>
                    </a:cubicBezTo>
                    <a:cubicBezTo>
                      <a:pt x="42" y="164"/>
                      <a:pt x="39" y="167"/>
                      <a:pt x="38" y="173"/>
                    </a:cubicBezTo>
                    <a:cubicBezTo>
                      <a:pt x="38" y="174"/>
                      <a:pt x="38" y="174"/>
                      <a:pt x="38" y="174"/>
                    </a:cubicBezTo>
                    <a:cubicBezTo>
                      <a:pt x="33" y="184"/>
                      <a:pt x="33" y="184"/>
                      <a:pt x="33" y="184"/>
                    </a:cubicBezTo>
                    <a:cubicBezTo>
                      <a:pt x="40" y="191"/>
                      <a:pt x="40" y="191"/>
                      <a:pt x="40" y="191"/>
                    </a:cubicBezTo>
                    <a:cubicBezTo>
                      <a:pt x="56" y="194"/>
                      <a:pt x="56" y="194"/>
                      <a:pt x="56" y="194"/>
                    </a:cubicBezTo>
                    <a:cubicBezTo>
                      <a:pt x="57" y="194"/>
                      <a:pt x="57" y="194"/>
                      <a:pt x="57" y="194"/>
                    </a:cubicBezTo>
                    <a:cubicBezTo>
                      <a:pt x="65" y="203"/>
                      <a:pt x="65" y="203"/>
                      <a:pt x="65" y="203"/>
                    </a:cubicBezTo>
                    <a:cubicBezTo>
                      <a:pt x="56" y="217"/>
                      <a:pt x="56" y="217"/>
                      <a:pt x="56" y="217"/>
                    </a:cubicBezTo>
                    <a:cubicBezTo>
                      <a:pt x="78" y="266"/>
                      <a:pt x="78" y="266"/>
                      <a:pt x="78" y="266"/>
                    </a:cubicBezTo>
                    <a:cubicBezTo>
                      <a:pt x="79" y="267"/>
                      <a:pt x="79" y="267"/>
                      <a:pt x="79" y="267"/>
                    </a:cubicBezTo>
                    <a:cubicBezTo>
                      <a:pt x="75" y="271"/>
                      <a:pt x="75" y="271"/>
                      <a:pt x="75" y="271"/>
                    </a:cubicBezTo>
                    <a:cubicBezTo>
                      <a:pt x="76" y="275"/>
                      <a:pt x="76" y="275"/>
                      <a:pt x="76" y="275"/>
                    </a:cubicBezTo>
                    <a:cubicBezTo>
                      <a:pt x="77" y="275"/>
                      <a:pt x="77" y="275"/>
                      <a:pt x="77" y="275"/>
                    </a:cubicBezTo>
                    <a:cubicBezTo>
                      <a:pt x="118" y="249"/>
                      <a:pt x="118" y="249"/>
                      <a:pt x="118" y="249"/>
                    </a:cubicBezTo>
                    <a:cubicBezTo>
                      <a:pt x="111" y="261"/>
                      <a:pt x="111" y="261"/>
                      <a:pt x="111" y="261"/>
                    </a:cubicBezTo>
                    <a:cubicBezTo>
                      <a:pt x="106" y="270"/>
                      <a:pt x="103" y="278"/>
                      <a:pt x="102" y="284"/>
                    </a:cubicBezTo>
                    <a:cubicBezTo>
                      <a:pt x="109" y="281"/>
                      <a:pt x="115" y="275"/>
                      <a:pt x="119" y="265"/>
                    </a:cubicBezTo>
                    <a:cubicBezTo>
                      <a:pt x="119" y="264"/>
                      <a:pt x="119" y="264"/>
                      <a:pt x="119" y="264"/>
                    </a:cubicBezTo>
                    <a:cubicBezTo>
                      <a:pt x="120" y="264"/>
                      <a:pt x="120" y="264"/>
                      <a:pt x="120" y="264"/>
                    </a:cubicBezTo>
                    <a:cubicBezTo>
                      <a:pt x="131" y="258"/>
                      <a:pt x="131" y="258"/>
                      <a:pt x="131" y="258"/>
                    </a:cubicBezTo>
                    <a:cubicBezTo>
                      <a:pt x="132" y="257"/>
                      <a:pt x="132" y="257"/>
                      <a:pt x="132" y="257"/>
                    </a:cubicBezTo>
                    <a:cubicBezTo>
                      <a:pt x="148" y="271"/>
                      <a:pt x="148" y="271"/>
                      <a:pt x="148" y="271"/>
                    </a:cubicBezTo>
                    <a:cubicBezTo>
                      <a:pt x="167" y="272"/>
                      <a:pt x="167" y="272"/>
                      <a:pt x="167" y="272"/>
                    </a:cubicBezTo>
                    <a:cubicBezTo>
                      <a:pt x="167" y="273"/>
                      <a:pt x="167" y="273"/>
                      <a:pt x="167" y="273"/>
                    </a:cubicBezTo>
                    <a:cubicBezTo>
                      <a:pt x="176" y="278"/>
                      <a:pt x="176" y="278"/>
                      <a:pt x="176" y="278"/>
                    </a:cubicBezTo>
                    <a:cubicBezTo>
                      <a:pt x="198" y="259"/>
                      <a:pt x="198" y="259"/>
                      <a:pt x="198" y="259"/>
                    </a:cubicBezTo>
                    <a:cubicBezTo>
                      <a:pt x="200" y="257"/>
                      <a:pt x="202" y="253"/>
                      <a:pt x="204" y="247"/>
                    </a:cubicBezTo>
                    <a:cubicBezTo>
                      <a:pt x="207" y="242"/>
                      <a:pt x="207" y="242"/>
                      <a:pt x="207" y="242"/>
                    </a:cubicBezTo>
                    <a:cubicBezTo>
                      <a:pt x="207" y="240"/>
                      <a:pt x="204" y="234"/>
                      <a:pt x="198" y="224"/>
                    </a:cubicBezTo>
                    <a:cubicBezTo>
                      <a:pt x="193" y="216"/>
                      <a:pt x="193" y="216"/>
                      <a:pt x="193" y="216"/>
                    </a:cubicBezTo>
                    <a:cubicBezTo>
                      <a:pt x="219" y="225"/>
                      <a:pt x="219" y="225"/>
                      <a:pt x="219" y="225"/>
                    </a:cubicBezTo>
                    <a:cubicBezTo>
                      <a:pt x="227" y="221"/>
                      <a:pt x="227" y="221"/>
                      <a:pt x="227" y="221"/>
                    </a:cubicBezTo>
                    <a:cubicBezTo>
                      <a:pt x="219" y="204"/>
                      <a:pt x="219" y="204"/>
                      <a:pt x="219" y="204"/>
                    </a:cubicBezTo>
                    <a:cubicBezTo>
                      <a:pt x="219" y="203"/>
                      <a:pt x="219" y="203"/>
                      <a:pt x="219" y="203"/>
                    </a:cubicBezTo>
                    <a:cubicBezTo>
                      <a:pt x="232" y="185"/>
                      <a:pt x="232" y="185"/>
                      <a:pt x="232" y="185"/>
                    </a:cubicBezTo>
                    <a:cubicBezTo>
                      <a:pt x="227" y="177"/>
                      <a:pt x="227" y="177"/>
                      <a:pt x="227" y="177"/>
                    </a:cubicBezTo>
                    <a:cubicBezTo>
                      <a:pt x="221" y="171"/>
                      <a:pt x="218" y="168"/>
                      <a:pt x="215" y="168"/>
                    </a:cubicBezTo>
                    <a:cubicBezTo>
                      <a:pt x="214" y="168"/>
                      <a:pt x="214" y="168"/>
                      <a:pt x="214" y="168"/>
                    </a:cubicBezTo>
                    <a:cubicBezTo>
                      <a:pt x="207" y="175"/>
                      <a:pt x="207" y="175"/>
                      <a:pt x="207" y="175"/>
                    </a:cubicBezTo>
                    <a:cubicBezTo>
                      <a:pt x="206" y="174"/>
                      <a:pt x="206" y="174"/>
                      <a:pt x="206" y="174"/>
                    </a:cubicBezTo>
                    <a:cubicBezTo>
                      <a:pt x="205" y="174"/>
                      <a:pt x="205" y="174"/>
                      <a:pt x="205" y="174"/>
                    </a:cubicBezTo>
                    <a:cubicBezTo>
                      <a:pt x="194" y="171"/>
                      <a:pt x="194" y="171"/>
                      <a:pt x="194" y="171"/>
                    </a:cubicBezTo>
                    <a:cubicBezTo>
                      <a:pt x="191" y="161"/>
                      <a:pt x="191" y="161"/>
                      <a:pt x="191" y="161"/>
                    </a:cubicBezTo>
                    <a:cubicBezTo>
                      <a:pt x="187" y="160"/>
                      <a:pt x="182" y="158"/>
                      <a:pt x="179" y="154"/>
                    </a:cubicBezTo>
                    <a:cubicBezTo>
                      <a:pt x="172" y="149"/>
                      <a:pt x="172" y="149"/>
                      <a:pt x="172" y="149"/>
                    </a:cubicBezTo>
                    <a:cubicBezTo>
                      <a:pt x="167" y="147"/>
                      <a:pt x="164" y="144"/>
                      <a:pt x="164" y="141"/>
                    </a:cubicBezTo>
                    <a:cubicBezTo>
                      <a:pt x="162" y="137"/>
                      <a:pt x="164" y="133"/>
                      <a:pt x="167" y="128"/>
                    </a:cubicBezTo>
                    <a:cubicBezTo>
                      <a:pt x="174" y="118"/>
                      <a:pt x="178" y="110"/>
                      <a:pt x="178" y="104"/>
                    </a:cubicBezTo>
                    <a:cubicBezTo>
                      <a:pt x="178" y="96"/>
                      <a:pt x="178" y="96"/>
                      <a:pt x="178" y="96"/>
                    </a:cubicBezTo>
                    <a:cubicBezTo>
                      <a:pt x="182" y="97"/>
                      <a:pt x="182" y="97"/>
                      <a:pt x="182" y="97"/>
                    </a:cubicBezTo>
                    <a:cubicBezTo>
                      <a:pt x="196" y="97"/>
                      <a:pt x="196" y="97"/>
                      <a:pt x="196" y="97"/>
                    </a:cubicBezTo>
                    <a:cubicBezTo>
                      <a:pt x="197" y="96"/>
                      <a:pt x="199" y="90"/>
                      <a:pt x="201" y="79"/>
                    </a:cubicBezTo>
                    <a:cubicBezTo>
                      <a:pt x="197" y="78"/>
                      <a:pt x="197" y="78"/>
                      <a:pt x="197" y="78"/>
                    </a:cubicBezTo>
                    <a:cubicBezTo>
                      <a:pt x="187" y="85"/>
                      <a:pt x="180" y="89"/>
                      <a:pt x="175" y="91"/>
                    </a:cubicBezTo>
                    <a:cubicBezTo>
                      <a:pt x="168" y="93"/>
                      <a:pt x="159" y="89"/>
                      <a:pt x="147" y="81"/>
                    </a:cubicBezTo>
                    <a:cubicBezTo>
                      <a:pt x="147" y="80"/>
                      <a:pt x="147" y="80"/>
                      <a:pt x="147" y="8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29" name="Freeform 2978"/>
              <p:cNvSpPr>
                <a:spLocks/>
              </p:cNvSpPr>
              <p:nvPr/>
            </p:nvSpPr>
            <p:spPr bwMode="auto">
              <a:xfrm>
                <a:off x="4679526" y="3328637"/>
                <a:ext cx="696409" cy="422815"/>
              </a:xfrm>
              <a:custGeom>
                <a:avLst/>
                <a:gdLst>
                  <a:gd name="T0" fmla="*/ 300 w 329"/>
                  <a:gd name="T1" fmla="*/ 6 h 207"/>
                  <a:gd name="T2" fmla="*/ 272 w 329"/>
                  <a:gd name="T3" fmla="*/ 9 h 207"/>
                  <a:gd name="T4" fmla="*/ 205 w 329"/>
                  <a:gd name="T5" fmla="*/ 32 h 207"/>
                  <a:gd name="T6" fmla="*/ 207 w 329"/>
                  <a:gd name="T7" fmla="*/ 47 h 207"/>
                  <a:gd name="T8" fmla="*/ 162 w 329"/>
                  <a:gd name="T9" fmla="*/ 40 h 207"/>
                  <a:gd name="T10" fmla="*/ 128 w 329"/>
                  <a:gd name="T11" fmla="*/ 0 h 207"/>
                  <a:gd name="T12" fmla="*/ 114 w 329"/>
                  <a:gd name="T13" fmla="*/ 16 h 207"/>
                  <a:gd name="T14" fmla="*/ 97 w 329"/>
                  <a:gd name="T15" fmla="*/ 6 h 207"/>
                  <a:gd name="T16" fmla="*/ 90 w 329"/>
                  <a:gd name="T17" fmla="*/ 15 h 207"/>
                  <a:gd name="T18" fmla="*/ 77 w 329"/>
                  <a:gd name="T19" fmla="*/ 19 h 207"/>
                  <a:gd name="T20" fmla="*/ 10 w 329"/>
                  <a:gd name="T21" fmla="*/ 97 h 207"/>
                  <a:gd name="T22" fmla="*/ 17 w 329"/>
                  <a:gd name="T23" fmla="*/ 115 h 207"/>
                  <a:gd name="T24" fmla="*/ 18 w 329"/>
                  <a:gd name="T25" fmla="*/ 131 h 207"/>
                  <a:gd name="T26" fmla="*/ 26 w 329"/>
                  <a:gd name="T27" fmla="*/ 159 h 207"/>
                  <a:gd name="T28" fmla="*/ 0 w 329"/>
                  <a:gd name="T29" fmla="*/ 180 h 207"/>
                  <a:gd name="T30" fmla="*/ 14 w 329"/>
                  <a:gd name="T31" fmla="*/ 188 h 207"/>
                  <a:gd name="T32" fmla="*/ 27 w 329"/>
                  <a:gd name="T33" fmla="*/ 201 h 207"/>
                  <a:gd name="T34" fmla="*/ 56 w 329"/>
                  <a:gd name="T35" fmla="*/ 203 h 207"/>
                  <a:gd name="T36" fmla="*/ 69 w 329"/>
                  <a:gd name="T37" fmla="*/ 175 h 207"/>
                  <a:gd name="T38" fmla="*/ 89 w 329"/>
                  <a:gd name="T39" fmla="*/ 183 h 207"/>
                  <a:gd name="T40" fmla="*/ 89 w 329"/>
                  <a:gd name="T41" fmla="*/ 185 h 207"/>
                  <a:gd name="T42" fmla="*/ 113 w 329"/>
                  <a:gd name="T43" fmla="*/ 201 h 207"/>
                  <a:gd name="T44" fmla="*/ 140 w 329"/>
                  <a:gd name="T45" fmla="*/ 191 h 207"/>
                  <a:gd name="T46" fmla="*/ 162 w 329"/>
                  <a:gd name="T47" fmla="*/ 190 h 207"/>
                  <a:gd name="T48" fmla="*/ 164 w 329"/>
                  <a:gd name="T49" fmla="*/ 188 h 207"/>
                  <a:gd name="T50" fmla="*/ 181 w 329"/>
                  <a:gd name="T51" fmla="*/ 167 h 207"/>
                  <a:gd name="T52" fmla="*/ 190 w 329"/>
                  <a:gd name="T53" fmla="*/ 162 h 207"/>
                  <a:gd name="T54" fmla="*/ 191 w 329"/>
                  <a:gd name="T55" fmla="*/ 162 h 207"/>
                  <a:gd name="T56" fmla="*/ 197 w 329"/>
                  <a:gd name="T57" fmla="*/ 164 h 207"/>
                  <a:gd name="T58" fmla="*/ 204 w 329"/>
                  <a:gd name="T59" fmla="*/ 133 h 207"/>
                  <a:gd name="T60" fmla="*/ 227 w 329"/>
                  <a:gd name="T61" fmla="*/ 114 h 207"/>
                  <a:gd name="T62" fmla="*/ 224 w 329"/>
                  <a:gd name="T63" fmla="*/ 93 h 207"/>
                  <a:gd name="T64" fmla="*/ 243 w 329"/>
                  <a:gd name="T65" fmla="*/ 94 h 207"/>
                  <a:gd name="T66" fmla="*/ 244 w 329"/>
                  <a:gd name="T67" fmla="*/ 84 h 207"/>
                  <a:gd name="T68" fmla="*/ 255 w 329"/>
                  <a:gd name="T69" fmla="*/ 78 h 207"/>
                  <a:gd name="T70" fmla="*/ 250 w 329"/>
                  <a:gd name="T71" fmla="*/ 73 h 207"/>
                  <a:gd name="T72" fmla="*/ 250 w 329"/>
                  <a:gd name="T73" fmla="*/ 69 h 207"/>
                  <a:gd name="T74" fmla="*/ 250 w 329"/>
                  <a:gd name="T75" fmla="*/ 66 h 207"/>
                  <a:gd name="T76" fmla="*/ 253 w 329"/>
                  <a:gd name="T77" fmla="*/ 66 h 207"/>
                  <a:gd name="T78" fmla="*/ 306 w 329"/>
                  <a:gd name="T79" fmla="*/ 31 h 207"/>
                  <a:gd name="T80" fmla="*/ 320 w 329"/>
                  <a:gd name="T81" fmla="*/ 37 h 207"/>
                  <a:gd name="T82" fmla="*/ 321 w 329"/>
                  <a:gd name="T83" fmla="*/ 23 h 207"/>
                  <a:gd name="T84" fmla="*/ 322 w 329"/>
                  <a:gd name="T85" fmla="*/ 22 h 207"/>
                  <a:gd name="T86" fmla="*/ 329 w 329"/>
                  <a:gd name="T87" fmla="*/ 10 h 207"/>
                  <a:gd name="T88" fmla="*/ 323 w 329"/>
                  <a:gd name="T89" fmla="*/ 10 h 207"/>
                  <a:gd name="T90" fmla="*/ 323 w 329"/>
                  <a:gd name="T91" fmla="*/ 11 h 207"/>
                  <a:gd name="T92" fmla="*/ 307 w 329"/>
                  <a:gd name="T93" fmla="*/ 13 h 207"/>
                  <a:gd name="T94" fmla="*/ 307 w 329"/>
                  <a:gd name="T95" fmla="*/ 12 h 207"/>
                  <a:gd name="T96" fmla="*/ 304 w 329"/>
                  <a:gd name="T97" fmla="*/ 6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29" h="207">
                    <a:moveTo>
                      <a:pt x="301" y="6"/>
                    </a:moveTo>
                    <a:cubicBezTo>
                      <a:pt x="300" y="6"/>
                      <a:pt x="300" y="6"/>
                      <a:pt x="300" y="6"/>
                    </a:cubicBezTo>
                    <a:cubicBezTo>
                      <a:pt x="300" y="9"/>
                      <a:pt x="298" y="11"/>
                      <a:pt x="295" y="11"/>
                    </a:cubicBezTo>
                    <a:cubicBezTo>
                      <a:pt x="272" y="9"/>
                      <a:pt x="272" y="9"/>
                      <a:pt x="272" y="9"/>
                    </a:cubicBezTo>
                    <a:cubicBezTo>
                      <a:pt x="255" y="6"/>
                      <a:pt x="244" y="3"/>
                      <a:pt x="239" y="0"/>
                    </a:cubicBezTo>
                    <a:cubicBezTo>
                      <a:pt x="205" y="32"/>
                      <a:pt x="205" y="32"/>
                      <a:pt x="205" y="32"/>
                    </a:cubicBezTo>
                    <a:cubicBezTo>
                      <a:pt x="207" y="45"/>
                      <a:pt x="207" y="45"/>
                      <a:pt x="207" y="45"/>
                    </a:cubicBezTo>
                    <a:cubicBezTo>
                      <a:pt x="207" y="47"/>
                      <a:pt x="207" y="47"/>
                      <a:pt x="207" y="47"/>
                    </a:cubicBezTo>
                    <a:cubicBezTo>
                      <a:pt x="204" y="47"/>
                      <a:pt x="204" y="47"/>
                      <a:pt x="204" y="47"/>
                    </a:cubicBezTo>
                    <a:cubicBezTo>
                      <a:pt x="178" y="51"/>
                      <a:pt x="164" y="48"/>
                      <a:pt x="162" y="40"/>
                    </a:cubicBezTo>
                    <a:cubicBezTo>
                      <a:pt x="159" y="2"/>
                      <a:pt x="159" y="2"/>
                      <a:pt x="159" y="2"/>
                    </a:cubicBezTo>
                    <a:cubicBezTo>
                      <a:pt x="128" y="0"/>
                      <a:pt x="128" y="0"/>
                      <a:pt x="128" y="0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14" y="16"/>
                      <a:pt x="114" y="16"/>
                      <a:pt x="114" y="16"/>
                    </a:cubicBezTo>
                    <a:cubicBezTo>
                      <a:pt x="114" y="6"/>
                      <a:pt x="112" y="1"/>
                      <a:pt x="110" y="0"/>
                    </a:cubicBezTo>
                    <a:cubicBezTo>
                      <a:pt x="97" y="6"/>
                      <a:pt x="97" y="6"/>
                      <a:pt x="97" y="6"/>
                    </a:cubicBezTo>
                    <a:cubicBezTo>
                      <a:pt x="91" y="14"/>
                      <a:pt x="91" y="14"/>
                      <a:pt x="91" y="14"/>
                    </a:cubicBez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5"/>
                      <a:pt x="89" y="15"/>
                      <a:pt x="89" y="15"/>
                    </a:cubicBezTo>
                    <a:cubicBezTo>
                      <a:pt x="77" y="19"/>
                      <a:pt x="77" y="19"/>
                      <a:pt x="77" y="19"/>
                    </a:cubicBezTo>
                    <a:cubicBezTo>
                      <a:pt x="64" y="30"/>
                      <a:pt x="52" y="42"/>
                      <a:pt x="42" y="54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17" y="113"/>
                      <a:pt x="17" y="113"/>
                      <a:pt x="17" y="113"/>
                    </a:cubicBezTo>
                    <a:cubicBezTo>
                      <a:pt x="17" y="115"/>
                      <a:pt x="17" y="115"/>
                      <a:pt x="17" y="115"/>
                    </a:cubicBezTo>
                    <a:cubicBezTo>
                      <a:pt x="16" y="116"/>
                      <a:pt x="16" y="116"/>
                      <a:pt x="16" y="116"/>
                    </a:cubicBezTo>
                    <a:cubicBezTo>
                      <a:pt x="14" y="119"/>
                      <a:pt x="15" y="125"/>
                      <a:pt x="18" y="131"/>
                    </a:cubicBezTo>
                    <a:cubicBezTo>
                      <a:pt x="23" y="139"/>
                      <a:pt x="26" y="147"/>
                      <a:pt x="26" y="157"/>
                    </a:cubicBezTo>
                    <a:cubicBezTo>
                      <a:pt x="26" y="159"/>
                      <a:pt x="26" y="159"/>
                      <a:pt x="26" y="159"/>
                    </a:cubicBezTo>
                    <a:cubicBezTo>
                      <a:pt x="0" y="174"/>
                      <a:pt x="0" y="174"/>
                      <a:pt x="0" y="174"/>
                    </a:cubicBezTo>
                    <a:cubicBezTo>
                      <a:pt x="0" y="180"/>
                      <a:pt x="0" y="180"/>
                      <a:pt x="0" y="180"/>
                    </a:cubicBezTo>
                    <a:cubicBezTo>
                      <a:pt x="12" y="186"/>
                      <a:pt x="12" y="186"/>
                      <a:pt x="12" y="186"/>
                    </a:cubicBezTo>
                    <a:cubicBezTo>
                      <a:pt x="13" y="186"/>
                      <a:pt x="14" y="187"/>
                      <a:pt x="14" y="188"/>
                    </a:cubicBezTo>
                    <a:cubicBezTo>
                      <a:pt x="14" y="189"/>
                      <a:pt x="14" y="189"/>
                      <a:pt x="14" y="189"/>
                    </a:cubicBezTo>
                    <a:cubicBezTo>
                      <a:pt x="13" y="192"/>
                      <a:pt x="18" y="196"/>
                      <a:pt x="27" y="201"/>
                    </a:cubicBezTo>
                    <a:cubicBezTo>
                      <a:pt x="49" y="207"/>
                      <a:pt x="49" y="207"/>
                      <a:pt x="49" y="207"/>
                    </a:cubicBezTo>
                    <a:cubicBezTo>
                      <a:pt x="56" y="203"/>
                      <a:pt x="56" y="203"/>
                      <a:pt x="56" y="203"/>
                    </a:cubicBezTo>
                    <a:cubicBezTo>
                      <a:pt x="63" y="192"/>
                      <a:pt x="63" y="192"/>
                      <a:pt x="63" y="192"/>
                    </a:cubicBezTo>
                    <a:cubicBezTo>
                      <a:pt x="69" y="175"/>
                      <a:pt x="69" y="175"/>
                      <a:pt x="69" y="175"/>
                    </a:cubicBezTo>
                    <a:cubicBezTo>
                      <a:pt x="87" y="181"/>
                      <a:pt x="87" y="181"/>
                      <a:pt x="87" y="181"/>
                    </a:cubicBezTo>
                    <a:cubicBezTo>
                      <a:pt x="89" y="183"/>
                      <a:pt x="89" y="183"/>
                      <a:pt x="89" y="183"/>
                    </a:cubicBezTo>
                    <a:cubicBezTo>
                      <a:pt x="89" y="184"/>
                      <a:pt x="89" y="184"/>
                      <a:pt x="89" y="184"/>
                    </a:cubicBezTo>
                    <a:cubicBezTo>
                      <a:pt x="89" y="185"/>
                      <a:pt x="89" y="185"/>
                      <a:pt x="89" y="185"/>
                    </a:cubicBezTo>
                    <a:cubicBezTo>
                      <a:pt x="86" y="192"/>
                      <a:pt x="88" y="197"/>
                      <a:pt x="94" y="200"/>
                    </a:cubicBezTo>
                    <a:cubicBezTo>
                      <a:pt x="113" y="201"/>
                      <a:pt x="113" y="201"/>
                      <a:pt x="113" y="201"/>
                    </a:cubicBezTo>
                    <a:cubicBezTo>
                      <a:pt x="120" y="199"/>
                      <a:pt x="125" y="197"/>
                      <a:pt x="129" y="194"/>
                    </a:cubicBezTo>
                    <a:cubicBezTo>
                      <a:pt x="131" y="191"/>
                      <a:pt x="135" y="190"/>
                      <a:pt x="140" y="191"/>
                    </a:cubicBezTo>
                    <a:cubicBezTo>
                      <a:pt x="147" y="192"/>
                      <a:pt x="153" y="195"/>
                      <a:pt x="157" y="200"/>
                    </a:cubicBezTo>
                    <a:cubicBezTo>
                      <a:pt x="162" y="190"/>
                      <a:pt x="162" y="190"/>
                      <a:pt x="162" y="190"/>
                    </a:cubicBezTo>
                    <a:cubicBezTo>
                      <a:pt x="163" y="188"/>
                      <a:pt x="163" y="188"/>
                      <a:pt x="163" y="188"/>
                    </a:cubicBezTo>
                    <a:cubicBezTo>
                      <a:pt x="164" y="188"/>
                      <a:pt x="164" y="188"/>
                      <a:pt x="164" y="188"/>
                    </a:cubicBezTo>
                    <a:cubicBezTo>
                      <a:pt x="167" y="186"/>
                      <a:pt x="168" y="183"/>
                      <a:pt x="171" y="179"/>
                    </a:cubicBezTo>
                    <a:cubicBezTo>
                      <a:pt x="173" y="175"/>
                      <a:pt x="176" y="170"/>
                      <a:pt x="181" y="167"/>
                    </a:cubicBezTo>
                    <a:cubicBezTo>
                      <a:pt x="189" y="162"/>
                      <a:pt x="189" y="162"/>
                      <a:pt x="189" y="162"/>
                    </a:cubicBezTo>
                    <a:cubicBezTo>
                      <a:pt x="190" y="162"/>
                      <a:pt x="190" y="162"/>
                      <a:pt x="190" y="162"/>
                    </a:cubicBezTo>
                    <a:cubicBezTo>
                      <a:pt x="190" y="162"/>
                      <a:pt x="190" y="162"/>
                      <a:pt x="190" y="162"/>
                    </a:cubicBezTo>
                    <a:cubicBezTo>
                      <a:pt x="191" y="162"/>
                      <a:pt x="191" y="162"/>
                      <a:pt x="191" y="162"/>
                    </a:cubicBezTo>
                    <a:cubicBezTo>
                      <a:pt x="196" y="164"/>
                      <a:pt x="196" y="164"/>
                      <a:pt x="196" y="164"/>
                    </a:cubicBezTo>
                    <a:cubicBezTo>
                      <a:pt x="197" y="164"/>
                      <a:pt x="197" y="164"/>
                      <a:pt x="197" y="164"/>
                    </a:cubicBezTo>
                    <a:cubicBezTo>
                      <a:pt x="204" y="134"/>
                      <a:pt x="204" y="134"/>
                      <a:pt x="204" y="134"/>
                    </a:cubicBezTo>
                    <a:cubicBezTo>
                      <a:pt x="204" y="133"/>
                      <a:pt x="204" y="133"/>
                      <a:pt x="204" y="133"/>
                    </a:cubicBezTo>
                    <a:cubicBezTo>
                      <a:pt x="213" y="131"/>
                      <a:pt x="213" y="131"/>
                      <a:pt x="213" y="131"/>
                    </a:cubicBezTo>
                    <a:cubicBezTo>
                      <a:pt x="223" y="125"/>
                      <a:pt x="228" y="119"/>
                      <a:pt x="227" y="114"/>
                    </a:cubicBezTo>
                    <a:cubicBezTo>
                      <a:pt x="225" y="105"/>
                      <a:pt x="225" y="105"/>
                      <a:pt x="225" y="105"/>
                    </a:cubicBezTo>
                    <a:cubicBezTo>
                      <a:pt x="223" y="99"/>
                      <a:pt x="223" y="95"/>
                      <a:pt x="224" y="93"/>
                    </a:cubicBezTo>
                    <a:cubicBezTo>
                      <a:pt x="226" y="91"/>
                      <a:pt x="227" y="91"/>
                      <a:pt x="229" y="91"/>
                    </a:cubicBezTo>
                    <a:cubicBezTo>
                      <a:pt x="233" y="91"/>
                      <a:pt x="238" y="92"/>
                      <a:pt x="243" y="94"/>
                    </a:cubicBezTo>
                    <a:cubicBezTo>
                      <a:pt x="244" y="85"/>
                      <a:pt x="244" y="85"/>
                      <a:pt x="244" y="85"/>
                    </a:cubicBezTo>
                    <a:cubicBezTo>
                      <a:pt x="244" y="84"/>
                      <a:pt x="244" y="84"/>
                      <a:pt x="244" y="84"/>
                    </a:cubicBezTo>
                    <a:cubicBezTo>
                      <a:pt x="245" y="83"/>
                      <a:pt x="245" y="83"/>
                      <a:pt x="245" y="83"/>
                    </a:cubicBezTo>
                    <a:cubicBezTo>
                      <a:pt x="255" y="78"/>
                      <a:pt x="255" y="78"/>
                      <a:pt x="255" y="78"/>
                    </a:cubicBezTo>
                    <a:cubicBezTo>
                      <a:pt x="256" y="73"/>
                      <a:pt x="256" y="73"/>
                      <a:pt x="256" y="73"/>
                    </a:cubicBezTo>
                    <a:cubicBezTo>
                      <a:pt x="250" y="73"/>
                      <a:pt x="250" y="73"/>
                      <a:pt x="250" y="73"/>
                    </a:cubicBezTo>
                    <a:cubicBezTo>
                      <a:pt x="249" y="72"/>
                      <a:pt x="249" y="72"/>
                      <a:pt x="249" y="72"/>
                    </a:cubicBezTo>
                    <a:cubicBezTo>
                      <a:pt x="250" y="69"/>
                      <a:pt x="250" y="69"/>
                      <a:pt x="250" y="69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66"/>
                      <a:pt x="250" y="66"/>
                      <a:pt x="250" y="66"/>
                    </a:cubicBezTo>
                    <a:cubicBezTo>
                      <a:pt x="252" y="66"/>
                      <a:pt x="252" y="66"/>
                      <a:pt x="252" y="66"/>
                    </a:cubicBezTo>
                    <a:cubicBezTo>
                      <a:pt x="253" y="66"/>
                      <a:pt x="253" y="66"/>
                      <a:pt x="253" y="66"/>
                    </a:cubicBezTo>
                    <a:cubicBezTo>
                      <a:pt x="258" y="66"/>
                      <a:pt x="262" y="64"/>
                      <a:pt x="268" y="59"/>
                    </a:cubicBezTo>
                    <a:cubicBezTo>
                      <a:pt x="306" y="31"/>
                      <a:pt x="306" y="31"/>
                      <a:pt x="306" y="31"/>
                    </a:cubicBezTo>
                    <a:cubicBezTo>
                      <a:pt x="307" y="31"/>
                      <a:pt x="307" y="31"/>
                      <a:pt x="307" y="31"/>
                    </a:cubicBezTo>
                    <a:cubicBezTo>
                      <a:pt x="320" y="37"/>
                      <a:pt x="320" y="37"/>
                      <a:pt x="320" y="37"/>
                    </a:cubicBezTo>
                    <a:cubicBezTo>
                      <a:pt x="324" y="36"/>
                      <a:pt x="324" y="36"/>
                      <a:pt x="324" y="36"/>
                    </a:cubicBezTo>
                    <a:cubicBezTo>
                      <a:pt x="321" y="23"/>
                      <a:pt x="321" y="23"/>
                      <a:pt x="321" y="23"/>
                    </a:cubicBezTo>
                    <a:cubicBezTo>
                      <a:pt x="321" y="22"/>
                      <a:pt x="321" y="22"/>
                      <a:pt x="321" y="22"/>
                    </a:cubicBezTo>
                    <a:cubicBezTo>
                      <a:pt x="322" y="22"/>
                      <a:pt x="322" y="22"/>
                      <a:pt x="322" y="22"/>
                    </a:cubicBezTo>
                    <a:cubicBezTo>
                      <a:pt x="323" y="21"/>
                      <a:pt x="323" y="21"/>
                      <a:pt x="323" y="21"/>
                    </a:cubicBezTo>
                    <a:cubicBezTo>
                      <a:pt x="329" y="10"/>
                      <a:pt x="329" y="10"/>
                      <a:pt x="329" y="10"/>
                    </a:cubicBezTo>
                    <a:cubicBezTo>
                      <a:pt x="327" y="9"/>
                      <a:pt x="327" y="9"/>
                      <a:pt x="327" y="9"/>
                    </a:cubicBezTo>
                    <a:cubicBezTo>
                      <a:pt x="323" y="10"/>
                      <a:pt x="323" y="10"/>
                      <a:pt x="323" y="10"/>
                    </a:cubicBezTo>
                    <a:cubicBezTo>
                      <a:pt x="323" y="11"/>
                      <a:pt x="323" y="11"/>
                      <a:pt x="323" y="11"/>
                    </a:cubicBezTo>
                    <a:cubicBezTo>
                      <a:pt x="323" y="11"/>
                      <a:pt x="323" y="11"/>
                      <a:pt x="323" y="11"/>
                    </a:cubicBezTo>
                    <a:cubicBezTo>
                      <a:pt x="310" y="13"/>
                      <a:pt x="310" y="13"/>
                      <a:pt x="310" y="13"/>
                    </a:cubicBezTo>
                    <a:cubicBezTo>
                      <a:pt x="307" y="13"/>
                      <a:pt x="307" y="13"/>
                      <a:pt x="307" y="13"/>
                    </a:cubicBezTo>
                    <a:cubicBezTo>
                      <a:pt x="307" y="13"/>
                      <a:pt x="307" y="13"/>
                      <a:pt x="307" y="13"/>
                    </a:cubicBezTo>
                    <a:cubicBezTo>
                      <a:pt x="307" y="12"/>
                      <a:pt x="307" y="12"/>
                      <a:pt x="307" y="12"/>
                    </a:cubicBezTo>
                    <a:cubicBezTo>
                      <a:pt x="306" y="10"/>
                      <a:pt x="306" y="10"/>
                      <a:pt x="306" y="10"/>
                    </a:cubicBezTo>
                    <a:cubicBezTo>
                      <a:pt x="304" y="6"/>
                      <a:pt x="304" y="6"/>
                      <a:pt x="304" y="6"/>
                    </a:cubicBezTo>
                    <a:lnTo>
                      <a:pt x="301" y="6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30" name="Freeform 2979"/>
              <p:cNvSpPr>
                <a:spLocks/>
              </p:cNvSpPr>
              <p:nvPr/>
            </p:nvSpPr>
            <p:spPr bwMode="auto">
              <a:xfrm>
                <a:off x="4821138" y="3673792"/>
                <a:ext cx="607677" cy="453017"/>
              </a:xfrm>
              <a:custGeom>
                <a:avLst/>
                <a:gdLst>
                  <a:gd name="T0" fmla="*/ 183 w 287"/>
                  <a:gd name="T1" fmla="*/ 34 h 222"/>
                  <a:gd name="T2" fmla="*/ 129 w 287"/>
                  <a:gd name="T3" fmla="*/ 13 h 222"/>
                  <a:gd name="T4" fmla="*/ 129 w 287"/>
                  <a:gd name="T5" fmla="*/ 2 h 222"/>
                  <a:gd name="T6" fmla="*/ 124 w 287"/>
                  <a:gd name="T7" fmla="*/ 0 h 222"/>
                  <a:gd name="T8" fmla="*/ 101 w 287"/>
                  <a:gd name="T9" fmla="*/ 24 h 222"/>
                  <a:gd name="T10" fmla="*/ 87 w 287"/>
                  <a:gd name="T11" fmla="*/ 37 h 222"/>
                  <a:gd name="T12" fmla="*/ 72 w 287"/>
                  <a:gd name="T13" fmla="*/ 29 h 222"/>
                  <a:gd name="T14" fmla="*/ 47 w 287"/>
                  <a:gd name="T15" fmla="*/ 38 h 222"/>
                  <a:gd name="T16" fmla="*/ 15 w 287"/>
                  <a:gd name="T17" fmla="*/ 17 h 222"/>
                  <a:gd name="T18" fmla="*/ 2 w 287"/>
                  <a:gd name="T19" fmla="*/ 26 h 222"/>
                  <a:gd name="T20" fmla="*/ 2 w 287"/>
                  <a:gd name="T21" fmla="*/ 27 h 222"/>
                  <a:gd name="T22" fmla="*/ 6 w 287"/>
                  <a:gd name="T23" fmla="*/ 31 h 222"/>
                  <a:gd name="T24" fmla="*/ 7 w 287"/>
                  <a:gd name="T25" fmla="*/ 32 h 222"/>
                  <a:gd name="T26" fmla="*/ 30 w 287"/>
                  <a:gd name="T27" fmla="*/ 58 h 222"/>
                  <a:gd name="T28" fmla="*/ 74 w 287"/>
                  <a:gd name="T29" fmla="*/ 73 h 222"/>
                  <a:gd name="T30" fmla="*/ 115 w 287"/>
                  <a:gd name="T31" fmla="*/ 122 h 222"/>
                  <a:gd name="T32" fmla="*/ 137 w 287"/>
                  <a:gd name="T33" fmla="*/ 109 h 222"/>
                  <a:gd name="T34" fmla="*/ 139 w 287"/>
                  <a:gd name="T35" fmla="*/ 109 h 222"/>
                  <a:gd name="T36" fmla="*/ 151 w 287"/>
                  <a:gd name="T37" fmla="*/ 111 h 222"/>
                  <a:gd name="T38" fmla="*/ 151 w 287"/>
                  <a:gd name="T39" fmla="*/ 115 h 222"/>
                  <a:gd name="T40" fmla="*/ 127 w 287"/>
                  <a:gd name="T41" fmla="*/ 141 h 222"/>
                  <a:gd name="T42" fmla="*/ 115 w 287"/>
                  <a:gd name="T43" fmla="*/ 168 h 222"/>
                  <a:gd name="T44" fmla="*/ 126 w 287"/>
                  <a:gd name="T45" fmla="*/ 186 h 222"/>
                  <a:gd name="T46" fmla="*/ 138 w 287"/>
                  <a:gd name="T47" fmla="*/ 192 h 222"/>
                  <a:gd name="T48" fmla="*/ 148 w 287"/>
                  <a:gd name="T49" fmla="*/ 205 h 222"/>
                  <a:gd name="T50" fmla="*/ 157 w 287"/>
                  <a:gd name="T51" fmla="*/ 199 h 222"/>
                  <a:gd name="T52" fmla="*/ 180 w 287"/>
                  <a:gd name="T53" fmla="*/ 217 h 222"/>
                  <a:gd name="T54" fmla="*/ 200 w 287"/>
                  <a:gd name="T55" fmla="*/ 218 h 222"/>
                  <a:gd name="T56" fmla="*/ 231 w 287"/>
                  <a:gd name="T57" fmla="*/ 217 h 222"/>
                  <a:gd name="T58" fmla="*/ 241 w 287"/>
                  <a:gd name="T59" fmla="*/ 211 h 222"/>
                  <a:gd name="T60" fmla="*/ 240 w 287"/>
                  <a:gd name="T61" fmla="*/ 198 h 222"/>
                  <a:gd name="T62" fmla="*/ 246 w 287"/>
                  <a:gd name="T63" fmla="*/ 181 h 222"/>
                  <a:gd name="T64" fmla="*/ 257 w 287"/>
                  <a:gd name="T65" fmla="*/ 169 h 222"/>
                  <a:gd name="T66" fmla="*/ 282 w 287"/>
                  <a:gd name="T67" fmla="*/ 169 h 222"/>
                  <a:gd name="T68" fmla="*/ 274 w 287"/>
                  <a:gd name="T69" fmla="*/ 149 h 222"/>
                  <a:gd name="T70" fmla="*/ 263 w 287"/>
                  <a:gd name="T71" fmla="*/ 147 h 222"/>
                  <a:gd name="T72" fmla="*/ 236 w 287"/>
                  <a:gd name="T73" fmla="*/ 131 h 222"/>
                  <a:gd name="T74" fmla="*/ 223 w 287"/>
                  <a:gd name="T75" fmla="*/ 125 h 222"/>
                  <a:gd name="T76" fmla="*/ 200 w 287"/>
                  <a:gd name="T77" fmla="*/ 64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7" h="222">
                    <a:moveTo>
                      <a:pt x="200" y="64"/>
                    </a:moveTo>
                    <a:cubicBezTo>
                      <a:pt x="194" y="59"/>
                      <a:pt x="188" y="49"/>
                      <a:pt x="183" y="34"/>
                    </a:cubicBezTo>
                    <a:cubicBezTo>
                      <a:pt x="165" y="34"/>
                      <a:pt x="155" y="31"/>
                      <a:pt x="150" y="25"/>
                    </a:cubicBezTo>
                    <a:cubicBezTo>
                      <a:pt x="146" y="20"/>
                      <a:pt x="139" y="16"/>
                      <a:pt x="129" y="13"/>
                    </a:cubicBezTo>
                    <a:cubicBezTo>
                      <a:pt x="126" y="12"/>
                      <a:pt x="126" y="12"/>
                      <a:pt x="126" y="12"/>
                    </a:cubicBezTo>
                    <a:cubicBezTo>
                      <a:pt x="129" y="2"/>
                      <a:pt x="129" y="2"/>
                      <a:pt x="129" y="2"/>
                    </a:cubicBezTo>
                    <a:cubicBezTo>
                      <a:pt x="127" y="1"/>
                      <a:pt x="127" y="1"/>
                      <a:pt x="127" y="1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17" y="4"/>
                      <a:pt x="112" y="7"/>
                      <a:pt x="110" y="12"/>
                    </a:cubicBezTo>
                    <a:cubicBezTo>
                      <a:pt x="107" y="17"/>
                      <a:pt x="104" y="21"/>
                      <a:pt x="101" y="24"/>
                    </a:cubicBezTo>
                    <a:cubicBezTo>
                      <a:pt x="98" y="34"/>
                      <a:pt x="95" y="39"/>
                      <a:pt x="92" y="39"/>
                    </a:cubicBezTo>
                    <a:cubicBezTo>
                      <a:pt x="90" y="40"/>
                      <a:pt x="89" y="38"/>
                      <a:pt x="87" y="37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79" y="30"/>
                      <a:pt x="75" y="29"/>
                      <a:pt x="72" y="29"/>
                    </a:cubicBezTo>
                    <a:cubicBezTo>
                      <a:pt x="66" y="30"/>
                      <a:pt x="66" y="30"/>
                      <a:pt x="66" y="30"/>
                    </a:cubicBezTo>
                    <a:cubicBezTo>
                      <a:pt x="62" y="34"/>
                      <a:pt x="56" y="37"/>
                      <a:pt x="47" y="38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16" y="34"/>
                      <a:pt x="13" y="26"/>
                      <a:pt x="15" y="17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7" y="31"/>
                      <a:pt x="7" y="31"/>
                      <a:pt x="7" y="31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18" y="46"/>
                      <a:pt x="26" y="55"/>
                      <a:pt x="30" y="58"/>
                    </a:cubicBezTo>
                    <a:cubicBezTo>
                      <a:pt x="32" y="59"/>
                      <a:pt x="40" y="61"/>
                      <a:pt x="52" y="65"/>
                    </a:cubicBezTo>
                    <a:cubicBezTo>
                      <a:pt x="74" y="73"/>
                      <a:pt x="74" y="73"/>
                      <a:pt x="74" y="73"/>
                    </a:cubicBezTo>
                    <a:cubicBezTo>
                      <a:pt x="81" y="76"/>
                      <a:pt x="87" y="89"/>
                      <a:pt x="95" y="113"/>
                    </a:cubicBezTo>
                    <a:cubicBezTo>
                      <a:pt x="104" y="120"/>
                      <a:pt x="111" y="123"/>
                      <a:pt x="115" y="122"/>
                    </a:cubicBezTo>
                    <a:cubicBezTo>
                      <a:pt x="119" y="120"/>
                      <a:pt x="126" y="116"/>
                      <a:pt x="137" y="109"/>
                    </a:cubicBezTo>
                    <a:cubicBezTo>
                      <a:pt x="137" y="109"/>
                      <a:pt x="137" y="109"/>
                      <a:pt x="137" y="109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9" y="109"/>
                      <a:pt x="139" y="109"/>
                      <a:pt x="139" y="109"/>
                    </a:cubicBezTo>
                    <a:cubicBezTo>
                      <a:pt x="150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3"/>
                      <a:pt x="151" y="113"/>
                      <a:pt x="151" y="113"/>
                    </a:cubicBezTo>
                    <a:cubicBezTo>
                      <a:pt x="151" y="115"/>
                      <a:pt x="151" y="115"/>
                      <a:pt x="151" y="115"/>
                    </a:cubicBezTo>
                    <a:cubicBezTo>
                      <a:pt x="147" y="129"/>
                      <a:pt x="144" y="138"/>
                      <a:pt x="141" y="140"/>
                    </a:cubicBezTo>
                    <a:cubicBezTo>
                      <a:pt x="127" y="141"/>
                      <a:pt x="127" y="141"/>
                      <a:pt x="127" y="141"/>
                    </a:cubicBezTo>
                    <a:cubicBezTo>
                      <a:pt x="127" y="142"/>
                      <a:pt x="127" y="142"/>
                      <a:pt x="127" y="142"/>
                    </a:cubicBezTo>
                    <a:cubicBezTo>
                      <a:pt x="127" y="148"/>
                      <a:pt x="123" y="157"/>
                      <a:pt x="115" y="168"/>
                    </a:cubicBezTo>
                    <a:cubicBezTo>
                      <a:pt x="112" y="172"/>
                      <a:pt x="112" y="175"/>
                      <a:pt x="112" y="177"/>
                    </a:cubicBezTo>
                    <a:cubicBezTo>
                      <a:pt x="126" y="186"/>
                      <a:pt x="126" y="186"/>
                      <a:pt x="126" y="186"/>
                    </a:cubicBezTo>
                    <a:cubicBezTo>
                      <a:pt x="129" y="191"/>
                      <a:pt x="132" y="192"/>
                      <a:pt x="135" y="192"/>
                    </a:cubicBezTo>
                    <a:cubicBezTo>
                      <a:pt x="138" y="192"/>
                      <a:pt x="138" y="192"/>
                      <a:pt x="138" y="192"/>
                    </a:cubicBezTo>
                    <a:cubicBezTo>
                      <a:pt x="141" y="202"/>
                      <a:pt x="141" y="202"/>
                      <a:pt x="141" y="202"/>
                    </a:cubicBezTo>
                    <a:cubicBezTo>
                      <a:pt x="148" y="205"/>
                      <a:pt x="148" y="205"/>
                      <a:pt x="148" y="205"/>
                    </a:cubicBezTo>
                    <a:cubicBezTo>
                      <a:pt x="151" y="201"/>
                      <a:pt x="151" y="201"/>
                      <a:pt x="151" y="201"/>
                    </a:cubicBezTo>
                    <a:cubicBezTo>
                      <a:pt x="153" y="199"/>
                      <a:pt x="155" y="198"/>
                      <a:pt x="157" y="199"/>
                    </a:cubicBezTo>
                    <a:cubicBezTo>
                      <a:pt x="163" y="199"/>
                      <a:pt x="168" y="202"/>
                      <a:pt x="174" y="210"/>
                    </a:cubicBezTo>
                    <a:cubicBezTo>
                      <a:pt x="180" y="217"/>
                      <a:pt x="180" y="217"/>
                      <a:pt x="180" y="217"/>
                    </a:cubicBezTo>
                    <a:cubicBezTo>
                      <a:pt x="180" y="217"/>
                      <a:pt x="180" y="217"/>
                      <a:pt x="180" y="217"/>
                    </a:cubicBezTo>
                    <a:cubicBezTo>
                      <a:pt x="184" y="214"/>
                      <a:pt x="191" y="215"/>
                      <a:pt x="200" y="218"/>
                    </a:cubicBezTo>
                    <a:cubicBezTo>
                      <a:pt x="216" y="222"/>
                      <a:pt x="216" y="222"/>
                      <a:pt x="216" y="222"/>
                    </a:cubicBezTo>
                    <a:cubicBezTo>
                      <a:pt x="231" y="217"/>
                      <a:pt x="231" y="217"/>
                      <a:pt x="231" y="217"/>
                    </a:cubicBezTo>
                    <a:cubicBezTo>
                      <a:pt x="237" y="214"/>
                      <a:pt x="237" y="214"/>
                      <a:pt x="237" y="214"/>
                    </a:cubicBezTo>
                    <a:cubicBezTo>
                      <a:pt x="241" y="211"/>
                      <a:pt x="241" y="211"/>
                      <a:pt x="241" y="211"/>
                    </a:cubicBezTo>
                    <a:cubicBezTo>
                      <a:pt x="237" y="207"/>
                      <a:pt x="237" y="207"/>
                      <a:pt x="237" y="207"/>
                    </a:cubicBezTo>
                    <a:cubicBezTo>
                      <a:pt x="236" y="204"/>
                      <a:pt x="237" y="201"/>
                      <a:pt x="240" y="198"/>
                    </a:cubicBezTo>
                    <a:cubicBezTo>
                      <a:pt x="244" y="195"/>
                      <a:pt x="246" y="192"/>
                      <a:pt x="246" y="188"/>
                    </a:cubicBezTo>
                    <a:cubicBezTo>
                      <a:pt x="246" y="181"/>
                      <a:pt x="246" y="181"/>
                      <a:pt x="246" y="181"/>
                    </a:cubicBezTo>
                    <a:cubicBezTo>
                      <a:pt x="245" y="177"/>
                      <a:pt x="246" y="175"/>
                      <a:pt x="247" y="174"/>
                    </a:cubicBezTo>
                    <a:cubicBezTo>
                      <a:pt x="248" y="171"/>
                      <a:pt x="253" y="170"/>
                      <a:pt x="257" y="169"/>
                    </a:cubicBezTo>
                    <a:cubicBezTo>
                      <a:pt x="265" y="168"/>
                      <a:pt x="275" y="171"/>
                      <a:pt x="287" y="181"/>
                    </a:cubicBezTo>
                    <a:cubicBezTo>
                      <a:pt x="282" y="169"/>
                      <a:pt x="282" y="169"/>
                      <a:pt x="282" y="169"/>
                    </a:cubicBezTo>
                    <a:cubicBezTo>
                      <a:pt x="276" y="160"/>
                      <a:pt x="276" y="160"/>
                      <a:pt x="276" y="160"/>
                    </a:cubicBezTo>
                    <a:cubicBezTo>
                      <a:pt x="274" y="149"/>
                      <a:pt x="274" y="149"/>
                      <a:pt x="274" y="149"/>
                    </a:cubicBezTo>
                    <a:cubicBezTo>
                      <a:pt x="264" y="147"/>
                      <a:pt x="264" y="147"/>
                      <a:pt x="264" y="147"/>
                    </a:cubicBezTo>
                    <a:cubicBezTo>
                      <a:pt x="263" y="147"/>
                      <a:pt x="263" y="147"/>
                      <a:pt x="263" y="147"/>
                    </a:cubicBezTo>
                    <a:cubicBezTo>
                      <a:pt x="263" y="146"/>
                      <a:pt x="263" y="146"/>
                      <a:pt x="263" y="146"/>
                    </a:cubicBezTo>
                    <a:cubicBezTo>
                      <a:pt x="236" y="131"/>
                      <a:pt x="236" y="131"/>
                      <a:pt x="236" y="131"/>
                    </a:cubicBezTo>
                    <a:cubicBezTo>
                      <a:pt x="223" y="128"/>
                      <a:pt x="223" y="128"/>
                      <a:pt x="223" y="128"/>
                    </a:cubicBezTo>
                    <a:cubicBezTo>
                      <a:pt x="223" y="125"/>
                      <a:pt x="223" y="125"/>
                      <a:pt x="223" y="125"/>
                    </a:cubicBezTo>
                    <a:cubicBezTo>
                      <a:pt x="222" y="111"/>
                      <a:pt x="222" y="111"/>
                      <a:pt x="222" y="111"/>
                    </a:cubicBezTo>
                    <a:cubicBezTo>
                      <a:pt x="213" y="86"/>
                      <a:pt x="206" y="70"/>
                      <a:pt x="200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3761370" y="1803601"/>
            <a:ext cx="1844219" cy="1794918"/>
            <a:chOff x="3022307" y="1563168"/>
            <a:chExt cx="2296266" cy="2234880"/>
          </a:xfrm>
          <a:solidFill>
            <a:schemeClr val="bg2"/>
          </a:solidFill>
        </p:grpSpPr>
        <p:sp>
          <p:nvSpPr>
            <p:cNvPr id="32" name="Freeform 2955"/>
            <p:cNvSpPr>
              <a:spLocks/>
            </p:cNvSpPr>
            <p:nvPr/>
          </p:nvSpPr>
          <p:spPr bwMode="auto">
            <a:xfrm>
              <a:off x="4793354" y="3079262"/>
              <a:ext cx="129064" cy="179481"/>
            </a:xfrm>
            <a:custGeom>
              <a:avLst/>
              <a:gdLst>
                <a:gd name="T0" fmla="*/ 35 w 61"/>
                <a:gd name="T1" fmla="*/ 1 h 88"/>
                <a:gd name="T2" fmla="*/ 34 w 61"/>
                <a:gd name="T3" fmla="*/ 0 h 88"/>
                <a:gd name="T4" fmla="*/ 25 w 61"/>
                <a:gd name="T5" fmla="*/ 9 h 88"/>
                <a:gd name="T6" fmla="*/ 23 w 61"/>
                <a:gd name="T7" fmla="*/ 8 h 88"/>
                <a:gd name="T8" fmla="*/ 22 w 61"/>
                <a:gd name="T9" fmla="*/ 9 h 88"/>
                <a:gd name="T10" fmla="*/ 23 w 61"/>
                <a:gd name="T11" fmla="*/ 9 h 88"/>
                <a:gd name="T12" fmla="*/ 17 w 61"/>
                <a:gd name="T13" fmla="*/ 15 h 88"/>
                <a:gd name="T14" fmla="*/ 15 w 61"/>
                <a:gd name="T15" fmla="*/ 16 h 88"/>
                <a:gd name="T16" fmla="*/ 8 w 61"/>
                <a:gd name="T17" fmla="*/ 20 h 88"/>
                <a:gd name="T18" fmla="*/ 8 w 61"/>
                <a:gd name="T19" fmla="*/ 24 h 88"/>
                <a:gd name="T20" fmla="*/ 3 w 61"/>
                <a:gd name="T21" fmla="*/ 37 h 88"/>
                <a:gd name="T22" fmla="*/ 1 w 61"/>
                <a:gd name="T23" fmla="*/ 45 h 88"/>
                <a:gd name="T24" fmla="*/ 0 w 61"/>
                <a:gd name="T25" fmla="*/ 58 h 88"/>
                <a:gd name="T26" fmla="*/ 4 w 61"/>
                <a:gd name="T27" fmla="*/ 76 h 88"/>
                <a:gd name="T28" fmla="*/ 14 w 61"/>
                <a:gd name="T29" fmla="*/ 84 h 88"/>
                <a:gd name="T30" fmla="*/ 28 w 61"/>
                <a:gd name="T31" fmla="*/ 88 h 88"/>
                <a:gd name="T32" fmla="*/ 42 w 61"/>
                <a:gd name="T33" fmla="*/ 82 h 88"/>
                <a:gd name="T34" fmla="*/ 39 w 61"/>
                <a:gd name="T35" fmla="*/ 76 h 88"/>
                <a:gd name="T36" fmla="*/ 39 w 61"/>
                <a:gd name="T37" fmla="*/ 74 h 88"/>
                <a:gd name="T38" fmla="*/ 39 w 61"/>
                <a:gd name="T39" fmla="*/ 74 h 88"/>
                <a:gd name="T40" fmla="*/ 40 w 61"/>
                <a:gd name="T41" fmla="*/ 68 h 88"/>
                <a:gd name="T42" fmla="*/ 40 w 61"/>
                <a:gd name="T43" fmla="*/ 68 h 88"/>
                <a:gd name="T44" fmla="*/ 46 w 61"/>
                <a:gd name="T45" fmla="*/ 56 h 88"/>
                <a:gd name="T46" fmla="*/ 58 w 61"/>
                <a:gd name="T47" fmla="*/ 56 h 88"/>
                <a:gd name="T48" fmla="*/ 61 w 61"/>
                <a:gd name="T49" fmla="*/ 55 h 88"/>
                <a:gd name="T50" fmla="*/ 49 w 61"/>
                <a:gd name="T51" fmla="*/ 36 h 88"/>
                <a:gd name="T52" fmla="*/ 45 w 61"/>
                <a:gd name="T53" fmla="*/ 30 h 88"/>
                <a:gd name="T54" fmla="*/ 40 w 61"/>
                <a:gd name="T55" fmla="*/ 13 h 88"/>
                <a:gd name="T56" fmla="*/ 35 w 61"/>
                <a:gd name="T57" fmla="*/ 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88">
                  <a:moveTo>
                    <a:pt x="35" y="1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1" y="0"/>
                    <a:pt x="28" y="3"/>
                    <a:pt x="25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31"/>
                    <a:pt x="6" y="36"/>
                    <a:pt x="3" y="37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46"/>
                    <a:pt x="0" y="51"/>
                    <a:pt x="0" y="58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5" y="79"/>
                    <a:pt x="8" y="82"/>
                    <a:pt x="14" y="84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32" y="88"/>
                    <a:pt x="37" y="86"/>
                    <a:pt x="42" y="82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6" y="56"/>
                    <a:pt x="46" y="56"/>
                    <a:pt x="46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1" y="55"/>
                    <a:pt x="61" y="55"/>
                    <a:pt x="61" y="55"/>
                  </a:cubicBezTo>
                  <a:cubicBezTo>
                    <a:pt x="60" y="51"/>
                    <a:pt x="56" y="45"/>
                    <a:pt x="49" y="36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3" y="25"/>
                    <a:pt x="40" y="20"/>
                    <a:pt x="40" y="13"/>
                  </a:cubicBezTo>
                  <a:cubicBezTo>
                    <a:pt x="39" y="7"/>
                    <a:pt x="37" y="3"/>
                    <a:pt x="3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3022307" y="1563168"/>
              <a:ext cx="2296266" cy="2234880"/>
              <a:chOff x="3022307" y="1563168"/>
              <a:chExt cx="2296266" cy="2234880"/>
            </a:xfrm>
            <a:grpFill/>
          </p:grpSpPr>
          <p:sp>
            <p:nvSpPr>
              <p:cNvPr id="34" name="Freeform 2956"/>
              <p:cNvSpPr>
                <a:spLocks/>
              </p:cNvSpPr>
              <p:nvPr/>
            </p:nvSpPr>
            <p:spPr bwMode="auto">
              <a:xfrm>
                <a:off x="4666082" y="2998150"/>
                <a:ext cx="172086" cy="177755"/>
              </a:xfrm>
              <a:custGeom>
                <a:avLst/>
                <a:gdLst>
                  <a:gd name="T0" fmla="*/ 40 w 81"/>
                  <a:gd name="T1" fmla="*/ 18 h 87"/>
                  <a:gd name="T2" fmla="*/ 39 w 81"/>
                  <a:gd name="T3" fmla="*/ 20 h 87"/>
                  <a:gd name="T4" fmla="*/ 37 w 81"/>
                  <a:gd name="T5" fmla="*/ 19 h 87"/>
                  <a:gd name="T6" fmla="*/ 29 w 81"/>
                  <a:gd name="T7" fmla="*/ 18 h 87"/>
                  <a:gd name="T8" fmla="*/ 29 w 81"/>
                  <a:gd name="T9" fmla="*/ 22 h 87"/>
                  <a:gd name="T10" fmla="*/ 29 w 81"/>
                  <a:gd name="T11" fmla="*/ 23 h 87"/>
                  <a:gd name="T12" fmla="*/ 27 w 81"/>
                  <a:gd name="T13" fmla="*/ 23 h 87"/>
                  <a:gd name="T14" fmla="*/ 14 w 81"/>
                  <a:gd name="T15" fmla="*/ 28 h 87"/>
                  <a:gd name="T16" fmla="*/ 14 w 81"/>
                  <a:gd name="T17" fmla="*/ 30 h 87"/>
                  <a:gd name="T18" fmla="*/ 18 w 81"/>
                  <a:gd name="T19" fmla="*/ 43 h 87"/>
                  <a:gd name="T20" fmla="*/ 19 w 81"/>
                  <a:gd name="T21" fmla="*/ 44 h 87"/>
                  <a:gd name="T22" fmla="*/ 18 w 81"/>
                  <a:gd name="T23" fmla="*/ 46 h 87"/>
                  <a:gd name="T24" fmla="*/ 3 w 81"/>
                  <a:gd name="T25" fmla="*/ 62 h 87"/>
                  <a:gd name="T26" fmla="*/ 0 w 81"/>
                  <a:gd name="T27" fmla="*/ 68 h 87"/>
                  <a:gd name="T28" fmla="*/ 4 w 81"/>
                  <a:gd name="T29" fmla="*/ 73 h 87"/>
                  <a:gd name="T30" fmla="*/ 11 w 81"/>
                  <a:gd name="T31" fmla="*/ 76 h 87"/>
                  <a:gd name="T32" fmla="*/ 16 w 81"/>
                  <a:gd name="T33" fmla="*/ 76 h 87"/>
                  <a:gd name="T34" fmla="*/ 30 w 81"/>
                  <a:gd name="T35" fmla="*/ 80 h 87"/>
                  <a:gd name="T36" fmla="*/ 36 w 81"/>
                  <a:gd name="T37" fmla="*/ 84 h 87"/>
                  <a:gd name="T38" fmla="*/ 47 w 81"/>
                  <a:gd name="T39" fmla="*/ 87 h 87"/>
                  <a:gd name="T40" fmla="*/ 55 w 81"/>
                  <a:gd name="T41" fmla="*/ 80 h 87"/>
                  <a:gd name="T42" fmla="*/ 60 w 81"/>
                  <a:gd name="T43" fmla="*/ 75 h 87"/>
                  <a:gd name="T44" fmla="*/ 63 w 81"/>
                  <a:gd name="T45" fmla="*/ 63 h 87"/>
                  <a:gd name="T46" fmla="*/ 60 w 81"/>
                  <a:gd name="T47" fmla="*/ 50 h 87"/>
                  <a:gd name="T48" fmla="*/ 65 w 81"/>
                  <a:gd name="T49" fmla="*/ 51 h 87"/>
                  <a:gd name="T50" fmla="*/ 73 w 81"/>
                  <a:gd name="T51" fmla="*/ 52 h 87"/>
                  <a:gd name="T52" fmla="*/ 77 w 81"/>
                  <a:gd name="T53" fmla="*/ 49 h 87"/>
                  <a:gd name="T54" fmla="*/ 78 w 81"/>
                  <a:gd name="T55" fmla="*/ 46 h 87"/>
                  <a:gd name="T56" fmla="*/ 72 w 81"/>
                  <a:gd name="T57" fmla="*/ 29 h 87"/>
                  <a:gd name="T58" fmla="*/ 74 w 81"/>
                  <a:gd name="T59" fmla="*/ 23 h 87"/>
                  <a:gd name="T60" fmla="*/ 80 w 81"/>
                  <a:gd name="T61" fmla="*/ 17 h 87"/>
                  <a:gd name="T62" fmla="*/ 81 w 81"/>
                  <a:gd name="T63" fmla="*/ 17 h 87"/>
                  <a:gd name="T64" fmla="*/ 80 w 81"/>
                  <a:gd name="T65" fmla="*/ 13 h 87"/>
                  <a:gd name="T66" fmla="*/ 65 w 81"/>
                  <a:gd name="T67" fmla="*/ 14 h 87"/>
                  <a:gd name="T68" fmla="*/ 65 w 81"/>
                  <a:gd name="T69" fmla="*/ 13 h 87"/>
                  <a:gd name="T70" fmla="*/ 52 w 81"/>
                  <a:gd name="T71" fmla="*/ 4 h 87"/>
                  <a:gd name="T72" fmla="*/ 36 w 81"/>
                  <a:gd name="T73" fmla="*/ 1 h 87"/>
                  <a:gd name="T74" fmla="*/ 34 w 81"/>
                  <a:gd name="T75" fmla="*/ 2 h 87"/>
                  <a:gd name="T76" fmla="*/ 38 w 81"/>
                  <a:gd name="T77" fmla="*/ 8 h 87"/>
                  <a:gd name="T78" fmla="*/ 40 w 81"/>
                  <a:gd name="T79" fmla="*/ 18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1" h="87">
                    <a:moveTo>
                      <a:pt x="40" y="18"/>
                    </a:moveTo>
                    <a:cubicBezTo>
                      <a:pt x="39" y="20"/>
                      <a:pt x="39" y="20"/>
                      <a:pt x="39" y="20"/>
                    </a:cubicBezTo>
                    <a:cubicBezTo>
                      <a:pt x="37" y="19"/>
                      <a:pt x="37" y="19"/>
                      <a:pt x="37" y="19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2" y="34"/>
                      <a:pt x="14" y="38"/>
                      <a:pt x="18" y="43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4" y="52"/>
                      <a:pt x="9" y="58"/>
                      <a:pt x="3" y="62"/>
                    </a:cubicBezTo>
                    <a:cubicBezTo>
                      <a:pt x="0" y="64"/>
                      <a:pt x="0" y="66"/>
                      <a:pt x="0" y="68"/>
                    </a:cubicBezTo>
                    <a:cubicBezTo>
                      <a:pt x="4" y="73"/>
                      <a:pt x="4" y="73"/>
                      <a:pt x="4" y="73"/>
                    </a:cubicBezTo>
                    <a:cubicBezTo>
                      <a:pt x="11" y="76"/>
                      <a:pt x="11" y="76"/>
                      <a:pt x="11" y="76"/>
                    </a:cubicBezTo>
                    <a:cubicBezTo>
                      <a:pt x="16" y="76"/>
                      <a:pt x="16" y="76"/>
                      <a:pt x="16" y="76"/>
                    </a:cubicBezTo>
                    <a:cubicBezTo>
                      <a:pt x="23" y="76"/>
                      <a:pt x="28" y="77"/>
                      <a:pt x="30" y="80"/>
                    </a:cubicBezTo>
                    <a:cubicBezTo>
                      <a:pt x="36" y="84"/>
                      <a:pt x="36" y="84"/>
                      <a:pt x="36" y="84"/>
                    </a:cubicBezTo>
                    <a:cubicBezTo>
                      <a:pt x="40" y="86"/>
                      <a:pt x="44" y="87"/>
                      <a:pt x="47" y="87"/>
                    </a:cubicBezTo>
                    <a:cubicBezTo>
                      <a:pt x="49" y="87"/>
                      <a:pt x="52" y="85"/>
                      <a:pt x="55" y="80"/>
                    </a:cubicBezTo>
                    <a:cubicBezTo>
                      <a:pt x="60" y="75"/>
                      <a:pt x="60" y="75"/>
                      <a:pt x="60" y="75"/>
                    </a:cubicBezTo>
                    <a:cubicBezTo>
                      <a:pt x="63" y="63"/>
                      <a:pt x="63" y="63"/>
                      <a:pt x="63" y="63"/>
                    </a:cubicBezTo>
                    <a:cubicBezTo>
                      <a:pt x="60" y="50"/>
                      <a:pt x="60" y="50"/>
                      <a:pt x="60" y="50"/>
                    </a:cubicBezTo>
                    <a:cubicBezTo>
                      <a:pt x="65" y="51"/>
                      <a:pt x="65" y="51"/>
                      <a:pt x="65" y="51"/>
                    </a:cubicBezTo>
                    <a:cubicBezTo>
                      <a:pt x="73" y="52"/>
                      <a:pt x="73" y="52"/>
                      <a:pt x="73" y="52"/>
                    </a:cubicBezTo>
                    <a:cubicBezTo>
                      <a:pt x="77" y="49"/>
                      <a:pt x="77" y="49"/>
                      <a:pt x="77" y="49"/>
                    </a:cubicBezTo>
                    <a:cubicBezTo>
                      <a:pt x="78" y="46"/>
                      <a:pt x="78" y="46"/>
                      <a:pt x="78" y="46"/>
                    </a:cubicBezTo>
                    <a:cubicBezTo>
                      <a:pt x="72" y="29"/>
                      <a:pt x="72" y="29"/>
                      <a:pt x="72" y="29"/>
                    </a:cubicBezTo>
                    <a:cubicBezTo>
                      <a:pt x="74" y="23"/>
                      <a:pt x="74" y="23"/>
                      <a:pt x="74" y="23"/>
                    </a:cubicBezTo>
                    <a:cubicBezTo>
                      <a:pt x="75" y="19"/>
                      <a:pt x="78" y="18"/>
                      <a:pt x="80" y="17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65" y="14"/>
                      <a:pt x="65" y="14"/>
                      <a:pt x="65" y="14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46" y="0"/>
                      <a:pt x="41" y="0"/>
                      <a:pt x="36" y="1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3" y="5"/>
                      <a:pt x="34" y="7"/>
                      <a:pt x="38" y="8"/>
                    </a:cubicBezTo>
                    <a:cubicBezTo>
                      <a:pt x="41" y="11"/>
                      <a:pt x="42" y="14"/>
                      <a:pt x="40" y="1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35" name="Freeform 2959"/>
              <p:cNvSpPr>
                <a:spLocks/>
              </p:cNvSpPr>
              <p:nvPr/>
            </p:nvSpPr>
            <p:spPr bwMode="auto">
              <a:xfrm>
                <a:off x="3022307" y="1563168"/>
                <a:ext cx="2296266" cy="1885411"/>
              </a:xfrm>
              <a:custGeom>
                <a:avLst/>
                <a:gdLst>
                  <a:gd name="T0" fmla="*/ 1021 w 1084"/>
                  <a:gd name="T1" fmla="*/ 78 h 924"/>
                  <a:gd name="T2" fmla="*/ 960 w 1084"/>
                  <a:gd name="T3" fmla="*/ 90 h 924"/>
                  <a:gd name="T4" fmla="*/ 924 w 1084"/>
                  <a:gd name="T5" fmla="*/ 43 h 924"/>
                  <a:gd name="T6" fmla="*/ 887 w 1084"/>
                  <a:gd name="T7" fmla="*/ 45 h 924"/>
                  <a:gd name="T8" fmla="*/ 856 w 1084"/>
                  <a:gd name="T9" fmla="*/ 17 h 924"/>
                  <a:gd name="T10" fmla="*/ 868 w 1084"/>
                  <a:gd name="T11" fmla="*/ 35 h 924"/>
                  <a:gd name="T12" fmla="*/ 846 w 1084"/>
                  <a:gd name="T13" fmla="*/ 145 h 924"/>
                  <a:gd name="T14" fmla="*/ 797 w 1084"/>
                  <a:gd name="T15" fmla="*/ 232 h 924"/>
                  <a:gd name="T16" fmla="*/ 731 w 1084"/>
                  <a:gd name="T17" fmla="*/ 329 h 924"/>
                  <a:gd name="T18" fmla="*/ 803 w 1084"/>
                  <a:gd name="T19" fmla="*/ 310 h 924"/>
                  <a:gd name="T20" fmla="*/ 891 w 1084"/>
                  <a:gd name="T21" fmla="*/ 379 h 924"/>
                  <a:gd name="T22" fmla="*/ 734 w 1084"/>
                  <a:gd name="T23" fmla="*/ 470 h 924"/>
                  <a:gd name="T24" fmla="*/ 648 w 1084"/>
                  <a:gd name="T25" fmla="*/ 513 h 924"/>
                  <a:gd name="T26" fmla="*/ 597 w 1084"/>
                  <a:gd name="T27" fmla="*/ 584 h 924"/>
                  <a:gd name="T28" fmla="*/ 516 w 1084"/>
                  <a:gd name="T29" fmla="*/ 660 h 924"/>
                  <a:gd name="T30" fmla="*/ 303 w 1084"/>
                  <a:gd name="T31" fmla="*/ 709 h 924"/>
                  <a:gd name="T32" fmla="*/ 67 w 1084"/>
                  <a:gd name="T33" fmla="*/ 650 h 924"/>
                  <a:gd name="T34" fmla="*/ 8 w 1084"/>
                  <a:gd name="T35" fmla="*/ 659 h 924"/>
                  <a:gd name="T36" fmla="*/ 24 w 1084"/>
                  <a:gd name="T37" fmla="*/ 714 h 924"/>
                  <a:gd name="T38" fmla="*/ 46 w 1084"/>
                  <a:gd name="T39" fmla="*/ 751 h 924"/>
                  <a:gd name="T40" fmla="*/ 115 w 1084"/>
                  <a:gd name="T41" fmla="*/ 746 h 924"/>
                  <a:gd name="T42" fmla="*/ 136 w 1084"/>
                  <a:gd name="T43" fmla="*/ 817 h 924"/>
                  <a:gd name="T44" fmla="*/ 165 w 1084"/>
                  <a:gd name="T45" fmla="*/ 847 h 924"/>
                  <a:gd name="T46" fmla="*/ 191 w 1084"/>
                  <a:gd name="T47" fmla="*/ 853 h 924"/>
                  <a:gd name="T48" fmla="*/ 238 w 1084"/>
                  <a:gd name="T49" fmla="*/ 837 h 924"/>
                  <a:gd name="T50" fmla="*/ 291 w 1084"/>
                  <a:gd name="T51" fmla="*/ 833 h 924"/>
                  <a:gd name="T52" fmla="*/ 257 w 1084"/>
                  <a:gd name="T53" fmla="*/ 876 h 924"/>
                  <a:gd name="T54" fmla="*/ 315 w 1084"/>
                  <a:gd name="T55" fmla="*/ 921 h 924"/>
                  <a:gd name="T56" fmla="*/ 349 w 1084"/>
                  <a:gd name="T57" fmla="*/ 871 h 924"/>
                  <a:gd name="T58" fmla="*/ 397 w 1084"/>
                  <a:gd name="T59" fmla="*/ 829 h 924"/>
                  <a:gd name="T60" fmla="*/ 410 w 1084"/>
                  <a:gd name="T61" fmla="*/ 895 h 924"/>
                  <a:gd name="T62" fmla="*/ 479 w 1084"/>
                  <a:gd name="T63" fmla="*/ 921 h 924"/>
                  <a:gd name="T64" fmla="*/ 512 w 1084"/>
                  <a:gd name="T65" fmla="*/ 847 h 924"/>
                  <a:gd name="T66" fmla="*/ 568 w 1084"/>
                  <a:gd name="T67" fmla="*/ 822 h 924"/>
                  <a:gd name="T68" fmla="*/ 598 w 1084"/>
                  <a:gd name="T69" fmla="*/ 801 h 924"/>
                  <a:gd name="T70" fmla="*/ 633 w 1084"/>
                  <a:gd name="T71" fmla="*/ 763 h 924"/>
                  <a:gd name="T72" fmla="*/ 666 w 1084"/>
                  <a:gd name="T73" fmla="*/ 749 h 924"/>
                  <a:gd name="T74" fmla="*/ 692 w 1084"/>
                  <a:gd name="T75" fmla="*/ 702 h 924"/>
                  <a:gd name="T76" fmla="*/ 727 w 1084"/>
                  <a:gd name="T77" fmla="*/ 638 h 924"/>
                  <a:gd name="T78" fmla="*/ 750 w 1084"/>
                  <a:gd name="T79" fmla="*/ 680 h 924"/>
                  <a:gd name="T80" fmla="*/ 794 w 1084"/>
                  <a:gd name="T81" fmla="*/ 656 h 924"/>
                  <a:gd name="T82" fmla="*/ 818 w 1084"/>
                  <a:gd name="T83" fmla="*/ 613 h 924"/>
                  <a:gd name="T84" fmla="*/ 855 w 1084"/>
                  <a:gd name="T85" fmla="*/ 605 h 924"/>
                  <a:gd name="T86" fmla="*/ 879 w 1084"/>
                  <a:gd name="T87" fmla="*/ 628 h 924"/>
                  <a:gd name="T88" fmla="*/ 915 w 1084"/>
                  <a:gd name="T89" fmla="*/ 676 h 924"/>
                  <a:gd name="T90" fmla="*/ 940 w 1084"/>
                  <a:gd name="T91" fmla="*/ 622 h 924"/>
                  <a:gd name="T92" fmla="*/ 1006 w 1084"/>
                  <a:gd name="T93" fmla="*/ 583 h 924"/>
                  <a:gd name="T94" fmla="*/ 1069 w 1084"/>
                  <a:gd name="T95" fmla="*/ 562 h 924"/>
                  <a:gd name="T96" fmla="*/ 1060 w 1084"/>
                  <a:gd name="T97" fmla="*/ 530 h 924"/>
                  <a:gd name="T98" fmla="*/ 1045 w 1084"/>
                  <a:gd name="T99" fmla="*/ 472 h 924"/>
                  <a:gd name="T100" fmla="*/ 1009 w 1084"/>
                  <a:gd name="T101" fmla="*/ 477 h 924"/>
                  <a:gd name="T102" fmla="*/ 987 w 1084"/>
                  <a:gd name="T103" fmla="*/ 415 h 924"/>
                  <a:gd name="T104" fmla="*/ 989 w 1084"/>
                  <a:gd name="T105" fmla="*/ 385 h 924"/>
                  <a:gd name="T106" fmla="*/ 1018 w 1084"/>
                  <a:gd name="T107" fmla="*/ 345 h 924"/>
                  <a:gd name="T108" fmla="*/ 998 w 1084"/>
                  <a:gd name="T109" fmla="*/ 288 h 924"/>
                  <a:gd name="T110" fmla="*/ 1021 w 1084"/>
                  <a:gd name="T111" fmla="*/ 256 h 924"/>
                  <a:gd name="T112" fmla="*/ 1050 w 1084"/>
                  <a:gd name="T113" fmla="*/ 248 h 924"/>
                  <a:gd name="T114" fmla="*/ 1061 w 1084"/>
                  <a:gd name="T115" fmla="*/ 190 h 924"/>
                  <a:gd name="T116" fmla="*/ 1062 w 1084"/>
                  <a:gd name="T117" fmla="*/ 98 h 9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084" h="924">
                    <a:moveTo>
                      <a:pt x="1062" y="98"/>
                    </a:moveTo>
                    <a:cubicBezTo>
                      <a:pt x="1058" y="85"/>
                      <a:pt x="1058" y="85"/>
                      <a:pt x="1058" y="85"/>
                    </a:cubicBezTo>
                    <a:cubicBezTo>
                      <a:pt x="1047" y="66"/>
                      <a:pt x="1047" y="66"/>
                      <a:pt x="1047" y="66"/>
                    </a:cubicBezTo>
                    <a:cubicBezTo>
                      <a:pt x="1038" y="61"/>
                      <a:pt x="1038" y="61"/>
                      <a:pt x="1038" y="61"/>
                    </a:cubicBezTo>
                    <a:cubicBezTo>
                      <a:pt x="1029" y="66"/>
                      <a:pt x="1029" y="66"/>
                      <a:pt x="1029" y="66"/>
                    </a:cubicBezTo>
                    <a:cubicBezTo>
                      <a:pt x="1023" y="77"/>
                      <a:pt x="1023" y="77"/>
                      <a:pt x="1023" y="77"/>
                    </a:cubicBezTo>
                    <a:cubicBezTo>
                      <a:pt x="1023" y="78"/>
                      <a:pt x="1023" y="78"/>
                      <a:pt x="1023" y="78"/>
                    </a:cubicBezTo>
                    <a:cubicBezTo>
                      <a:pt x="1021" y="78"/>
                      <a:pt x="1021" y="78"/>
                      <a:pt x="1021" y="78"/>
                    </a:cubicBezTo>
                    <a:cubicBezTo>
                      <a:pt x="1021" y="78"/>
                      <a:pt x="1021" y="78"/>
                      <a:pt x="1021" y="78"/>
                    </a:cubicBezTo>
                    <a:cubicBezTo>
                      <a:pt x="1004" y="81"/>
                      <a:pt x="1004" y="81"/>
                      <a:pt x="1004" y="81"/>
                    </a:cubicBezTo>
                    <a:cubicBezTo>
                      <a:pt x="1002" y="82"/>
                      <a:pt x="1000" y="83"/>
                      <a:pt x="999" y="85"/>
                    </a:cubicBezTo>
                    <a:cubicBezTo>
                      <a:pt x="995" y="89"/>
                      <a:pt x="995" y="89"/>
                      <a:pt x="995" y="89"/>
                    </a:cubicBezTo>
                    <a:cubicBezTo>
                      <a:pt x="986" y="96"/>
                      <a:pt x="986" y="96"/>
                      <a:pt x="986" y="96"/>
                    </a:cubicBezTo>
                    <a:cubicBezTo>
                      <a:pt x="984" y="98"/>
                      <a:pt x="984" y="98"/>
                      <a:pt x="984" y="98"/>
                    </a:cubicBezTo>
                    <a:cubicBezTo>
                      <a:pt x="976" y="99"/>
                      <a:pt x="976" y="99"/>
                      <a:pt x="976" y="99"/>
                    </a:cubicBezTo>
                    <a:cubicBezTo>
                      <a:pt x="972" y="98"/>
                      <a:pt x="967" y="95"/>
                      <a:pt x="960" y="90"/>
                    </a:cubicBezTo>
                    <a:cubicBezTo>
                      <a:pt x="959" y="89"/>
                      <a:pt x="959" y="89"/>
                      <a:pt x="959" y="89"/>
                    </a:cubicBezTo>
                    <a:cubicBezTo>
                      <a:pt x="947" y="77"/>
                      <a:pt x="941" y="68"/>
                      <a:pt x="941" y="64"/>
                    </a:cubicBezTo>
                    <a:cubicBezTo>
                      <a:pt x="941" y="48"/>
                      <a:pt x="941" y="48"/>
                      <a:pt x="941" y="48"/>
                    </a:cubicBezTo>
                    <a:cubicBezTo>
                      <a:pt x="941" y="47"/>
                      <a:pt x="941" y="47"/>
                      <a:pt x="941" y="47"/>
                    </a:cubicBezTo>
                    <a:cubicBezTo>
                      <a:pt x="941" y="47"/>
                      <a:pt x="941" y="47"/>
                      <a:pt x="941" y="47"/>
                    </a:cubicBezTo>
                    <a:cubicBezTo>
                      <a:pt x="943" y="43"/>
                      <a:pt x="943" y="43"/>
                      <a:pt x="943" y="43"/>
                    </a:cubicBezTo>
                    <a:cubicBezTo>
                      <a:pt x="925" y="37"/>
                      <a:pt x="925" y="37"/>
                      <a:pt x="925" y="37"/>
                    </a:cubicBezTo>
                    <a:cubicBezTo>
                      <a:pt x="924" y="43"/>
                      <a:pt x="924" y="43"/>
                      <a:pt x="924" y="43"/>
                    </a:cubicBezTo>
                    <a:cubicBezTo>
                      <a:pt x="924" y="45"/>
                      <a:pt x="922" y="48"/>
                      <a:pt x="919" y="50"/>
                    </a:cubicBezTo>
                    <a:cubicBezTo>
                      <a:pt x="913" y="52"/>
                      <a:pt x="913" y="52"/>
                      <a:pt x="913" y="52"/>
                    </a:cubicBezTo>
                    <a:cubicBezTo>
                      <a:pt x="911" y="51"/>
                      <a:pt x="911" y="51"/>
                      <a:pt x="911" y="51"/>
                    </a:cubicBezTo>
                    <a:cubicBezTo>
                      <a:pt x="911" y="51"/>
                      <a:pt x="911" y="51"/>
                      <a:pt x="911" y="51"/>
                    </a:cubicBezTo>
                    <a:cubicBezTo>
                      <a:pt x="902" y="49"/>
                      <a:pt x="902" y="49"/>
                      <a:pt x="902" y="49"/>
                    </a:cubicBezTo>
                    <a:cubicBezTo>
                      <a:pt x="904" y="56"/>
                      <a:pt x="904" y="56"/>
                      <a:pt x="904" y="56"/>
                    </a:cubicBezTo>
                    <a:cubicBezTo>
                      <a:pt x="888" y="45"/>
                      <a:pt x="888" y="45"/>
                      <a:pt x="888" y="45"/>
                    </a:cubicBezTo>
                    <a:cubicBezTo>
                      <a:pt x="887" y="45"/>
                      <a:pt x="887" y="45"/>
                      <a:pt x="887" y="45"/>
                    </a:cubicBezTo>
                    <a:cubicBezTo>
                      <a:pt x="887" y="45"/>
                      <a:pt x="887" y="45"/>
                      <a:pt x="887" y="45"/>
                    </a:cubicBezTo>
                    <a:cubicBezTo>
                      <a:pt x="884" y="38"/>
                      <a:pt x="883" y="31"/>
                      <a:pt x="883" y="24"/>
                    </a:cubicBezTo>
                    <a:cubicBezTo>
                      <a:pt x="883" y="18"/>
                      <a:pt x="884" y="14"/>
                      <a:pt x="886" y="12"/>
                    </a:cubicBezTo>
                    <a:cubicBezTo>
                      <a:pt x="890" y="5"/>
                      <a:pt x="890" y="5"/>
                      <a:pt x="890" y="5"/>
                    </a:cubicBezTo>
                    <a:cubicBezTo>
                      <a:pt x="889" y="0"/>
                      <a:pt x="889" y="0"/>
                      <a:pt x="889" y="0"/>
                    </a:cubicBezTo>
                    <a:cubicBezTo>
                      <a:pt x="873" y="2"/>
                      <a:pt x="873" y="2"/>
                      <a:pt x="873" y="2"/>
                    </a:cubicBezTo>
                    <a:cubicBezTo>
                      <a:pt x="865" y="3"/>
                      <a:pt x="859" y="8"/>
                      <a:pt x="856" y="17"/>
                    </a:cubicBezTo>
                    <a:cubicBezTo>
                      <a:pt x="856" y="17"/>
                      <a:pt x="856" y="17"/>
                      <a:pt x="856" y="17"/>
                    </a:cubicBezTo>
                    <a:cubicBezTo>
                      <a:pt x="847" y="31"/>
                      <a:pt x="847" y="31"/>
                      <a:pt x="847" y="31"/>
                    </a:cubicBezTo>
                    <a:cubicBezTo>
                      <a:pt x="856" y="31"/>
                      <a:pt x="856" y="31"/>
                      <a:pt x="856" y="31"/>
                    </a:cubicBezTo>
                    <a:cubicBezTo>
                      <a:pt x="857" y="31"/>
                      <a:pt x="857" y="31"/>
                      <a:pt x="857" y="31"/>
                    </a:cubicBezTo>
                    <a:cubicBezTo>
                      <a:pt x="858" y="30"/>
                      <a:pt x="858" y="30"/>
                      <a:pt x="858" y="30"/>
                    </a:cubicBezTo>
                    <a:cubicBezTo>
                      <a:pt x="858" y="31"/>
                      <a:pt x="858" y="31"/>
                      <a:pt x="858" y="31"/>
                    </a:cubicBezTo>
                    <a:cubicBezTo>
                      <a:pt x="865" y="34"/>
                      <a:pt x="865" y="34"/>
                      <a:pt x="865" y="34"/>
                    </a:cubicBezTo>
                    <a:cubicBezTo>
                      <a:pt x="867" y="34"/>
                      <a:pt x="867" y="34"/>
                      <a:pt x="867" y="34"/>
                    </a:cubicBezTo>
                    <a:cubicBezTo>
                      <a:pt x="868" y="35"/>
                      <a:pt x="868" y="35"/>
                      <a:pt x="868" y="35"/>
                    </a:cubicBezTo>
                    <a:cubicBezTo>
                      <a:pt x="868" y="37"/>
                      <a:pt x="868" y="37"/>
                      <a:pt x="868" y="37"/>
                    </a:cubicBezTo>
                    <a:cubicBezTo>
                      <a:pt x="869" y="50"/>
                      <a:pt x="869" y="50"/>
                      <a:pt x="869" y="50"/>
                    </a:cubicBezTo>
                    <a:cubicBezTo>
                      <a:pt x="873" y="62"/>
                      <a:pt x="873" y="62"/>
                      <a:pt x="873" y="62"/>
                    </a:cubicBezTo>
                    <a:cubicBezTo>
                      <a:pt x="873" y="62"/>
                      <a:pt x="873" y="62"/>
                      <a:pt x="873" y="62"/>
                    </a:cubicBezTo>
                    <a:cubicBezTo>
                      <a:pt x="873" y="63"/>
                      <a:pt x="873" y="63"/>
                      <a:pt x="873" y="63"/>
                    </a:cubicBezTo>
                    <a:cubicBezTo>
                      <a:pt x="873" y="64"/>
                      <a:pt x="873" y="64"/>
                      <a:pt x="873" y="64"/>
                    </a:cubicBezTo>
                    <a:cubicBezTo>
                      <a:pt x="853" y="103"/>
                      <a:pt x="853" y="103"/>
                      <a:pt x="853" y="103"/>
                    </a:cubicBezTo>
                    <a:cubicBezTo>
                      <a:pt x="849" y="108"/>
                      <a:pt x="847" y="123"/>
                      <a:pt x="846" y="145"/>
                    </a:cubicBezTo>
                    <a:cubicBezTo>
                      <a:pt x="846" y="147"/>
                      <a:pt x="846" y="147"/>
                      <a:pt x="846" y="147"/>
                    </a:cubicBezTo>
                    <a:cubicBezTo>
                      <a:pt x="838" y="162"/>
                      <a:pt x="838" y="162"/>
                      <a:pt x="838" y="162"/>
                    </a:cubicBezTo>
                    <a:cubicBezTo>
                      <a:pt x="844" y="168"/>
                      <a:pt x="844" y="168"/>
                      <a:pt x="844" y="168"/>
                    </a:cubicBezTo>
                    <a:cubicBezTo>
                      <a:pt x="844" y="169"/>
                      <a:pt x="844" y="169"/>
                      <a:pt x="844" y="169"/>
                    </a:cubicBezTo>
                    <a:cubicBezTo>
                      <a:pt x="844" y="178"/>
                      <a:pt x="844" y="184"/>
                      <a:pt x="841" y="185"/>
                    </a:cubicBezTo>
                    <a:cubicBezTo>
                      <a:pt x="839" y="186"/>
                      <a:pt x="839" y="186"/>
                      <a:pt x="839" y="186"/>
                    </a:cubicBezTo>
                    <a:cubicBezTo>
                      <a:pt x="835" y="188"/>
                      <a:pt x="821" y="203"/>
                      <a:pt x="799" y="230"/>
                    </a:cubicBezTo>
                    <a:cubicBezTo>
                      <a:pt x="797" y="232"/>
                      <a:pt x="797" y="232"/>
                      <a:pt x="797" y="232"/>
                    </a:cubicBezTo>
                    <a:cubicBezTo>
                      <a:pt x="796" y="231"/>
                      <a:pt x="796" y="231"/>
                      <a:pt x="796" y="231"/>
                    </a:cubicBezTo>
                    <a:cubicBezTo>
                      <a:pt x="794" y="230"/>
                      <a:pt x="794" y="230"/>
                      <a:pt x="794" y="230"/>
                    </a:cubicBezTo>
                    <a:cubicBezTo>
                      <a:pt x="786" y="224"/>
                      <a:pt x="779" y="220"/>
                      <a:pt x="774" y="215"/>
                    </a:cubicBezTo>
                    <a:cubicBezTo>
                      <a:pt x="771" y="212"/>
                      <a:pt x="762" y="210"/>
                      <a:pt x="746" y="210"/>
                    </a:cubicBezTo>
                    <a:cubicBezTo>
                      <a:pt x="746" y="238"/>
                      <a:pt x="746" y="238"/>
                      <a:pt x="746" y="238"/>
                    </a:cubicBezTo>
                    <a:cubicBezTo>
                      <a:pt x="745" y="239"/>
                      <a:pt x="745" y="239"/>
                      <a:pt x="745" y="239"/>
                    </a:cubicBezTo>
                    <a:cubicBezTo>
                      <a:pt x="734" y="292"/>
                      <a:pt x="734" y="292"/>
                      <a:pt x="734" y="292"/>
                    </a:cubicBezTo>
                    <a:cubicBezTo>
                      <a:pt x="732" y="298"/>
                      <a:pt x="731" y="311"/>
                      <a:pt x="731" y="329"/>
                    </a:cubicBezTo>
                    <a:cubicBezTo>
                      <a:pt x="736" y="334"/>
                      <a:pt x="736" y="334"/>
                      <a:pt x="736" y="334"/>
                    </a:cubicBezTo>
                    <a:cubicBezTo>
                      <a:pt x="739" y="327"/>
                      <a:pt x="739" y="327"/>
                      <a:pt x="739" y="327"/>
                    </a:cubicBezTo>
                    <a:cubicBezTo>
                      <a:pt x="740" y="327"/>
                      <a:pt x="740" y="327"/>
                      <a:pt x="740" y="327"/>
                    </a:cubicBezTo>
                    <a:cubicBezTo>
                      <a:pt x="740" y="326"/>
                      <a:pt x="740" y="326"/>
                      <a:pt x="740" y="326"/>
                    </a:cubicBezTo>
                    <a:cubicBezTo>
                      <a:pt x="754" y="318"/>
                      <a:pt x="754" y="318"/>
                      <a:pt x="754" y="318"/>
                    </a:cubicBezTo>
                    <a:cubicBezTo>
                      <a:pt x="793" y="325"/>
                      <a:pt x="793" y="325"/>
                      <a:pt x="793" y="325"/>
                    </a:cubicBezTo>
                    <a:cubicBezTo>
                      <a:pt x="797" y="320"/>
                      <a:pt x="797" y="320"/>
                      <a:pt x="797" y="320"/>
                    </a:cubicBezTo>
                    <a:cubicBezTo>
                      <a:pt x="803" y="310"/>
                      <a:pt x="803" y="310"/>
                      <a:pt x="803" y="310"/>
                    </a:cubicBezTo>
                    <a:cubicBezTo>
                      <a:pt x="804" y="309"/>
                      <a:pt x="804" y="309"/>
                      <a:pt x="804" y="309"/>
                    </a:cubicBezTo>
                    <a:cubicBezTo>
                      <a:pt x="805" y="309"/>
                      <a:pt x="805" y="309"/>
                      <a:pt x="805" y="309"/>
                    </a:cubicBezTo>
                    <a:cubicBezTo>
                      <a:pt x="820" y="306"/>
                      <a:pt x="820" y="306"/>
                      <a:pt x="820" y="306"/>
                    </a:cubicBezTo>
                    <a:cubicBezTo>
                      <a:pt x="840" y="304"/>
                      <a:pt x="840" y="304"/>
                      <a:pt x="840" y="304"/>
                    </a:cubicBezTo>
                    <a:cubicBezTo>
                      <a:pt x="846" y="306"/>
                      <a:pt x="853" y="314"/>
                      <a:pt x="862" y="326"/>
                    </a:cubicBezTo>
                    <a:cubicBezTo>
                      <a:pt x="887" y="338"/>
                      <a:pt x="900" y="349"/>
                      <a:pt x="903" y="359"/>
                    </a:cubicBezTo>
                    <a:cubicBezTo>
                      <a:pt x="905" y="363"/>
                      <a:pt x="905" y="367"/>
                      <a:pt x="903" y="371"/>
                    </a:cubicBezTo>
                    <a:cubicBezTo>
                      <a:pt x="901" y="376"/>
                      <a:pt x="897" y="378"/>
                      <a:pt x="891" y="379"/>
                    </a:cubicBezTo>
                    <a:cubicBezTo>
                      <a:pt x="890" y="379"/>
                      <a:pt x="890" y="379"/>
                      <a:pt x="890" y="379"/>
                    </a:cubicBezTo>
                    <a:cubicBezTo>
                      <a:pt x="861" y="377"/>
                      <a:pt x="844" y="377"/>
                      <a:pt x="838" y="379"/>
                    </a:cubicBezTo>
                    <a:cubicBezTo>
                      <a:pt x="823" y="389"/>
                      <a:pt x="823" y="389"/>
                      <a:pt x="823" y="389"/>
                    </a:cubicBezTo>
                    <a:cubicBezTo>
                      <a:pt x="805" y="402"/>
                      <a:pt x="793" y="409"/>
                      <a:pt x="786" y="409"/>
                    </a:cubicBezTo>
                    <a:cubicBezTo>
                      <a:pt x="774" y="411"/>
                      <a:pt x="774" y="411"/>
                      <a:pt x="774" y="411"/>
                    </a:cubicBezTo>
                    <a:cubicBezTo>
                      <a:pt x="766" y="441"/>
                      <a:pt x="766" y="441"/>
                      <a:pt x="766" y="441"/>
                    </a:cubicBezTo>
                    <a:cubicBezTo>
                      <a:pt x="765" y="450"/>
                      <a:pt x="762" y="456"/>
                      <a:pt x="756" y="461"/>
                    </a:cubicBezTo>
                    <a:cubicBezTo>
                      <a:pt x="751" y="465"/>
                      <a:pt x="744" y="468"/>
                      <a:pt x="734" y="470"/>
                    </a:cubicBezTo>
                    <a:cubicBezTo>
                      <a:pt x="723" y="472"/>
                      <a:pt x="713" y="476"/>
                      <a:pt x="704" y="482"/>
                    </a:cubicBezTo>
                    <a:cubicBezTo>
                      <a:pt x="694" y="504"/>
                      <a:pt x="694" y="504"/>
                      <a:pt x="694" y="504"/>
                    </a:cubicBezTo>
                    <a:cubicBezTo>
                      <a:pt x="693" y="504"/>
                      <a:pt x="693" y="504"/>
                      <a:pt x="693" y="504"/>
                    </a:cubicBezTo>
                    <a:cubicBezTo>
                      <a:pt x="692" y="504"/>
                      <a:pt x="692" y="504"/>
                      <a:pt x="692" y="504"/>
                    </a:cubicBezTo>
                    <a:cubicBezTo>
                      <a:pt x="692" y="504"/>
                      <a:pt x="692" y="504"/>
                      <a:pt x="692" y="504"/>
                    </a:cubicBezTo>
                    <a:cubicBezTo>
                      <a:pt x="664" y="516"/>
                      <a:pt x="664" y="516"/>
                      <a:pt x="664" y="516"/>
                    </a:cubicBezTo>
                    <a:cubicBezTo>
                      <a:pt x="662" y="516"/>
                      <a:pt x="662" y="516"/>
                      <a:pt x="662" y="516"/>
                    </a:cubicBezTo>
                    <a:cubicBezTo>
                      <a:pt x="648" y="513"/>
                      <a:pt x="648" y="513"/>
                      <a:pt x="648" y="513"/>
                    </a:cubicBezTo>
                    <a:cubicBezTo>
                      <a:pt x="637" y="511"/>
                      <a:pt x="629" y="508"/>
                      <a:pt x="623" y="504"/>
                    </a:cubicBezTo>
                    <a:cubicBezTo>
                      <a:pt x="616" y="501"/>
                      <a:pt x="608" y="500"/>
                      <a:pt x="600" y="502"/>
                    </a:cubicBezTo>
                    <a:cubicBezTo>
                      <a:pt x="592" y="513"/>
                      <a:pt x="589" y="525"/>
                      <a:pt x="589" y="539"/>
                    </a:cubicBezTo>
                    <a:cubicBezTo>
                      <a:pt x="590" y="547"/>
                      <a:pt x="592" y="552"/>
                      <a:pt x="593" y="553"/>
                    </a:cubicBezTo>
                    <a:cubicBezTo>
                      <a:pt x="598" y="552"/>
                      <a:pt x="598" y="552"/>
                      <a:pt x="598" y="552"/>
                    </a:cubicBezTo>
                    <a:cubicBezTo>
                      <a:pt x="603" y="549"/>
                      <a:pt x="603" y="549"/>
                      <a:pt x="603" y="549"/>
                    </a:cubicBezTo>
                    <a:cubicBezTo>
                      <a:pt x="604" y="569"/>
                      <a:pt x="604" y="569"/>
                      <a:pt x="604" y="569"/>
                    </a:cubicBezTo>
                    <a:cubicBezTo>
                      <a:pt x="604" y="575"/>
                      <a:pt x="601" y="580"/>
                      <a:pt x="597" y="584"/>
                    </a:cubicBezTo>
                    <a:cubicBezTo>
                      <a:pt x="593" y="586"/>
                      <a:pt x="588" y="589"/>
                      <a:pt x="580" y="591"/>
                    </a:cubicBezTo>
                    <a:cubicBezTo>
                      <a:pt x="575" y="592"/>
                      <a:pt x="575" y="592"/>
                      <a:pt x="575" y="592"/>
                    </a:cubicBezTo>
                    <a:cubicBezTo>
                      <a:pt x="569" y="595"/>
                      <a:pt x="556" y="611"/>
                      <a:pt x="538" y="641"/>
                    </a:cubicBezTo>
                    <a:cubicBezTo>
                      <a:pt x="538" y="641"/>
                      <a:pt x="538" y="641"/>
                      <a:pt x="538" y="641"/>
                    </a:cubicBezTo>
                    <a:cubicBezTo>
                      <a:pt x="537" y="641"/>
                      <a:pt x="537" y="641"/>
                      <a:pt x="537" y="641"/>
                    </a:cubicBezTo>
                    <a:cubicBezTo>
                      <a:pt x="519" y="652"/>
                      <a:pt x="519" y="652"/>
                      <a:pt x="519" y="652"/>
                    </a:cubicBezTo>
                    <a:cubicBezTo>
                      <a:pt x="522" y="652"/>
                      <a:pt x="524" y="654"/>
                      <a:pt x="523" y="656"/>
                    </a:cubicBezTo>
                    <a:cubicBezTo>
                      <a:pt x="522" y="658"/>
                      <a:pt x="521" y="659"/>
                      <a:pt x="516" y="660"/>
                    </a:cubicBezTo>
                    <a:cubicBezTo>
                      <a:pt x="464" y="658"/>
                      <a:pt x="464" y="658"/>
                      <a:pt x="464" y="658"/>
                    </a:cubicBezTo>
                    <a:cubicBezTo>
                      <a:pt x="407" y="657"/>
                      <a:pt x="362" y="672"/>
                      <a:pt x="329" y="705"/>
                    </a:cubicBezTo>
                    <a:cubicBezTo>
                      <a:pt x="329" y="706"/>
                      <a:pt x="329" y="706"/>
                      <a:pt x="329" y="706"/>
                    </a:cubicBezTo>
                    <a:cubicBezTo>
                      <a:pt x="328" y="706"/>
                      <a:pt x="328" y="706"/>
                      <a:pt x="328" y="706"/>
                    </a:cubicBezTo>
                    <a:cubicBezTo>
                      <a:pt x="327" y="706"/>
                      <a:pt x="327" y="706"/>
                      <a:pt x="327" y="706"/>
                    </a:cubicBezTo>
                    <a:cubicBezTo>
                      <a:pt x="306" y="709"/>
                      <a:pt x="306" y="709"/>
                      <a:pt x="306" y="709"/>
                    </a:cubicBezTo>
                    <a:cubicBezTo>
                      <a:pt x="305" y="709"/>
                      <a:pt x="305" y="709"/>
                      <a:pt x="305" y="709"/>
                    </a:cubicBezTo>
                    <a:cubicBezTo>
                      <a:pt x="303" y="709"/>
                      <a:pt x="303" y="709"/>
                      <a:pt x="303" y="709"/>
                    </a:cubicBezTo>
                    <a:cubicBezTo>
                      <a:pt x="297" y="695"/>
                      <a:pt x="297" y="695"/>
                      <a:pt x="297" y="695"/>
                    </a:cubicBezTo>
                    <a:cubicBezTo>
                      <a:pt x="275" y="700"/>
                      <a:pt x="275" y="700"/>
                      <a:pt x="275" y="700"/>
                    </a:cubicBezTo>
                    <a:cubicBezTo>
                      <a:pt x="264" y="701"/>
                      <a:pt x="249" y="698"/>
                      <a:pt x="232" y="689"/>
                    </a:cubicBezTo>
                    <a:cubicBezTo>
                      <a:pt x="216" y="683"/>
                      <a:pt x="202" y="674"/>
                      <a:pt x="188" y="663"/>
                    </a:cubicBezTo>
                    <a:cubicBezTo>
                      <a:pt x="179" y="655"/>
                      <a:pt x="167" y="650"/>
                      <a:pt x="154" y="648"/>
                    </a:cubicBezTo>
                    <a:cubicBezTo>
                      <a:pt x="135" y="646"/>
                      <a:pt x="135" y="646"/>
                      <a:pt x="135" y="646"/>
                    </a:cubicBezTo>
                    <a:cubicBezTo>
                      <a:pt x="113" y="649"/>
                      <a:pt x="113" y="649"/>
                      <a:pt x="113" y="649"/>
                    </a:cubicBezTo>
                    <a:cubicBezTo>
                      <a:pt x="97" y="652"/>
                      <a:pt x="81" y="652"/>
                      <a:pt x="67" y="650"/>
                    </a:cubicBezTo>
                    <a:cubicBezTo>
                      <a:pt x="49" y="649"/>
                      <a:pt x="28" y="644"/>
                      <a:pt x="2" y="637"/>
                    </a:cubicBezTo>
                    <a:cubicBezTo>
                      <a:pt x="0" y="640"/>
                      <a:pt x="0" y="640"/>
                      <a:pt x="0" y="640"/>
                    </a:cubicBezTo>
                    <a:cubicBezTo>
                      <a:pt x="1" y="640"/>
                      <a:pt x="1" y="640"/>
                      <a:pt x="1" y="640"/>
                    </a:cubicBezTo>
                    <a:cubicBezTo>
                      <a:pt x="2" y="640"/>
                      <a:pt x="2" y="640"/>
                      <a:pt x="2" y="640"/>
                    </a:cubicBezTo>
                    <a:cubicBezTo>
                      <a:pt x="2" y="641"/>
                      <a:pt x="2" y="641"/>
                      <a:pt x="2" y="641"/>
                    </a:cubicBezTo>
                    <a:cubicBezTo>
                      <a:pt x="2" y="641"/>
                      <a:pt x="2" y="641"/>
                      <a:pt x="2" y="641"/>
                    </a:cubicBezTo>
                    <a:cubicBezTo>
                      <a:pt x="3" y="647"/>
                      <a:pt x="3" y="647"/>
                      <a:pt x="3" y="647"/>
                    </a:cubicBezTo>
                    <a:cubicBezTo>
                      <a:pt x="8" y="659"/>
                      <a:pt x="8" y="659"/>
                      <a:pt x="8" y="659"/>
                    </a:cubicBezTo>
                    <a:cubicBezTo>
                      <a:pt x="21" y="675"/>
                      <a:pt x="21" y="675"/>
                      <a:pt x="21" y="675"/>
                    </a:cubicBezTo>
                    <a:cubicBezTo>
                      <a:pt x="22" y="677"/>
                      <a:pt x="22" y="677"/>
                      <a:pt x="22" y="677"/>
                    </a:cubicBezTo>
                    <a:cubicBezTo>
                      <a:pt x="19" y="688"/>
                      <a:pt x="19" y="688"/>
                      <a:pt x="19" y="688"/>
                    </a:cubicBezTo>
                    <a:cubicBezTo>
                      <a:pt x="19" y="689"/>
                      <a:pt x="19" y="689"/>
                      <a:pt x="19" y="689"/>
                    </a:cubicBezTo>
                    <a:cubicBezTo>
                      <a:pt x="19" y="689"/>
                      <a:pt x="19" y="689"/>
                      <a:pt x="19" y="689"/>
                    </a:cubicBezTo>
                    <a:cubicBezTo>
                      <a:pt x="11" y="698"/>
                      <a:pt x="11" y="698"/>
                      <a:pt x="11" y="698"/>
                    </a:cubicBezTo>
                    <a:cubicBezTo>
                      <a:pt x="19" y="706"/>
                      <a:pt x="19" y="706"/>
                      <a:pt x="19" y="706"/>
                    </a:cubicBezTo>
                    <a:cubicBezTo>
                      <a:pt x="22" y="709"/>
                      <a:pt x="24" y="712"/>
                      <a:pt x="24" y="714"/>
                    </a:cubicBezTo>
                    <a:cubicBezTo>
                      <a:pt x="26" y="726"/>
                      <a:pt x="26" y="726"/>
                      <a:pt x="26" y="726"/>
                    </a:cubicBezTo>
                    <a:cubicBezTo>
                      <a:pt x="35" y="735"/>
                      <a:pt x="35" y="735"/>
                      <a:pt x="35" y="735"/>
                    </a:cubicBezTo>
                    <a:cubicBezTo>
                      <a:pt x="35" y="736"/>
                      <a:pt x="35" y="736"/>
                      <a:pt x="35" y="736"/>
                    </a:cubicBezTo>
                    <a:cubicBezTo>
                      <a:pt x="36" y="744"/>
                      <a:pt x="36" y="744"/>
                      <a:pt x="36" y="744"/>
                    </a:cubicBezTo>
                    <a:cubicBezTo>
                      <a:pt x="36" y="750"/>
                      <a:pt x="36" y="750"/>
                      <a:pt x="36" y="750"/>
                    </a:cubicBezTo>
                    <a:cubicBezTo>
                      <a:pt x="42" y="754"/>
                      <a:pt x="42" y="754"/>
                      <a:pt x="42" y="754"/>
                    </a:cubicBezTo>
                    <a:cubicBezTo>
                      <a:pt x="45" y="753"/>
                      <a:pt x="45" y="753"/>
                      <a:pt x="45" y="753"/>
                    </a:cubicBezTo>
                    <a:cubicBezTo>
                      <a:pt x="46" y="751"/>
                      <a:pt x="46" y="751"/>
                      <a:pt x="46" y="751"/>
                    </a:cubicBezTo>
                    <a:cubicBezTo>
                      <a:pt x="48" y="746"/>
                      <a:pt x="51" y="744"/>
                      <a:pt x="55" y="743"/>
                    </a:cubicBezTo>
                    <a:cubicBezTo>
                      <a:pt x="60" y="742"/>
                      <a:pt x="60" y="742"/>
                      <a:pt x="60" y="742"/>
                    </a:cubicBezTo>
                    <a:cubicBezTo>
                      <a:pt x="92" y="739"/>
                      <a:pt x="92" y="739"/>
                      <a:pt x="92" y="739"/>
                    </a:cubicBezTo>
                    <a:cubicBezTo>
                      <a:pt x="105" y="734"/>
                      <a:pt x="105" y="734"/>
                      <a:pt x="105" y="734"/>
                    </a:cubicBezTo>
                    <a:cubicBezTo>
                      <a:pt x="106" y="733"/>
                      <a:pt x="106" y="733"/>
                      <a:pt x="106" y="733"/>
                    </a:cubicBezTo>
                    <a:cubicBezTo>
                      <a:pt x="108" y="732"/>
                      <a:pt x="108" y="732"/>
                      <a:pt x="108" y="732"/>
                    </a:cubicBezTo>
                    <a:cubicBezTo>
                      <a:pt x="115" y="746"/>
                      <a:pt x="115" y="746"/>
                      <a:pt x="115" y="746"/>
                    </a:cubicBezTo>
                    <a:cubicBezTo>
                      <a:pt x="115" y="746"/>
                      <a:pt x="115" y="746"/>
                      <a:pt x="115" y="746"/>
                    </a:cubicBezTo>
                    <a:cubicBezTo>
                      <a:pt x="116" y="750"/>
                      <a:pt x="115" y="753"/>
                      <a:pt x="113" y="756"/>
                    </a:cubicBezTo>
                    <a:cubicBezTo>
                      <a:pt x="96" y="781"/>
                      <a:pt x="96" y="781"/>
                      <a:pt x="96" y="781"/>
                    </a:cubicBezTo>
                    <a:cubicBezTo>
                      <a:pt x="97" y="785"/>
                      <a:pt x="97" y="785"/>
                      <a:pt x="97" y="785"/>
                    </a:cubicBezTo>
                    <a:cubicBezTo>
                      <a:pt x="105" y="793"/>
                      <a:pt x="105" y="793"/>
                      <a:pt x="105" y="793"/>
                    </a:cubicBezTo>
                    <a:cubicBezTo>
                      <a:pt x="113" y="798"/>
                      <a:pt x="113" y="798"/>
                      <a:pt x="113" y="798"/>
                    </a:cubicBezTo>
                    <a:cubicBezTo>
                      <a:pt x="113" y="798"/>
                      <a:pt x="113" y="798"/>
                      <a:pt x="113" y="798"/>
                    </a:cubicBezTo>
                    <a:cubicBezTo>
                      <a:pt x="117" y="803"/>
                      <a:pt x="120" y="806"/>
                      <a:pt x="124" y="807"/>
                    </a:cubicBezTo>
                    <a:cubicBezTo>
                      <a:pt x="128" y="808"/>
                      <a:pt x="132" y="812"/>
                      <a:pt x="136" y="817"/>
                    </a:cubicBezTo>
                    <a:cubicBezTo>
                      <a:pt x="136" y="819"/>
                      <a:pt x="136" y="819"/>
                      <a:pt x="136" y="819"/>
                    </a:cubicBezTo>
                    <a:cubicBezTo>
                      <a:pt x="142" y="821"/>
                      <a:pt x="142" y="821"/>
                      <a:pt x="142" y="821"/>
                    </a:cubicBezTo>
                    <a:cubicBezTo>
                      <a:pt x="144" y="822"/>
                      <a:pt x="144" y="822"/>
                      <a:pt x="144" y="822"/>
                    </a:cubicBezTo>
                    <a:cubicBezTo>
                      <a:pt x="145" y="822"/>
                      <a:pt x="145" y="822"/>
                      <a:pt x="145" y="822"/>
                    </a:cubicBezTo>
                    <a:cubicBezTo>
                      <a:pt x="147" y="828"/>
                      <a:pt x="147" y="828"/>
                      <a:pt x="147" y="828"/>
                    </a:cubicBezTo>
                    <a:cubicBezTo>
                      <a:pt x="147" y="835"/>
                      <a:pt x="147" y="835"/>
                      <a:pt x="147" y="835"/>
                    </a:cubicBezTo>
                    <a:cubicBezTo>
                      <a:pt x="150" y="845"/>
                      <a:pt x="150" y="845"/>
                      <a:pt x="150" y="845"/>
                    </a:cubicBezTo>
                    <a:cubicBezTo>
                      <a:pt x="165" y="847"/>
                      <a:pt x="165" y="847"/>
                      <a:pt x="165" y="847"/>
                    </a:cubicBezTo>
                    <a:cubicBezTo>
                      <a:pt x="166" y="847"/>
                      <a:pt x="166" y="847"/>
                      <a:pt x="166" y="847"/>
                    </a:cubicBezTo>
                    <a:cubicBezTo>
                      <a:pt x="167" y="848"/>
                      <a:pt x="167" y="848"/>
                      <a:pt x="167" y="848"/>
                    </a:cubicBezTo>
                    <a:cubicBezTo>
                      <a:pt x="167" y="848"/>
                      <a:pt x="167" y="848"/>
                      <a:pt x="167" y="848"/>
                    </a:cubicBezTo>
                    <a:cubicBezTo>
                      <a:pt x="167" y="850"/>
                      <a:pt x="167" y="850"/>
                      <a:pt x="167" y="850"/>
                    </a:cubicBezTo>
                    <a:cubicBezTo>
                      <a:pt x="172" y="858"/>
                      <a:pt x="172" y="858"/>
                      <a:pt x="172" y="858"/>
                    </a:cubicBezTo>
                    <a:cubicBezTo>
                      <a:pt x="184" y="862"/>
                      <a:pt x="184" y="862"/>
                      <a:pt x="184" y="862"/>
                    </a:cubicBezTo>
                    <a:cubicBezTo>
                      <a:pt x="192" y="858"/>
                      <a:pt x="192" y="858"/>
                      <a:pt x="192" y="858"/>
                    </a:cubicBezTo>
                    <a:cubicBezTo>
                      <a:pt x="191" y="853"/>
                      <a:pt x="191" y="853"/>
                      <a:pt x="191" y="853"/>
                    </a:cubicBezTo>
                    <a:cubicBezTo>
                      <a:pt x="183" y="846"/>
                      <a:pt x="183" y="846"/>
                      <a:pt x="183" y="846"/>
                    </a:cubicBezTo>
                    <a:cubicBezTo>
                      <a:pt x="184" y="845"/>
                      <a:pt x="184" y="845"/>
                      <a:pt x="184" y="845"/>
                    </a:cubicBezTo>
                    <a:cubicBezTo>
                      <a:pt x="184" y="844"/>
                      <a:pt x="184" y="844"/>
                      <a:pt x="184" y="844"/>
                    </a:cubicBezTo>
                    <a:cubicBezTo>
                      <a:pt x="191" y="831"/>
                      <a:pt x="191" y="831"/>
                      <a:pt x="191" y="831"/>
                    </a:cubicBezTo>
                    <a:cubicBezTo>
                      <a:pt x="206" y="831"/>
                      <a:pt x="206" y="831"/>
                      <a:pt x="206" y="831"/>
                    </a:cubicBezTo>
                    <a:cubicBezTo>
                      <a:pt x="206" y="831"/>
                      <a:pt x="206" y="831"/>
                      <a:pt x="206" y="831"/>
                    </a:cubicBezTo>
                    <a:cubicBezTo>
                      <a:pt x="227" y="839"/>
                      <a:pt x="227" y="839"/>
                      <a:pt x="227" y="839"/>
                    </a:cubicBezTo>
                    <a:cubicBezTo>
                      <a:pt x="238" y="837"/>
                      <a:pt x="238" y="837"/>
                      <a:pt x="238" y="837"/>
                    </a:cubicBezTo>
                    <a:cubicBezTo>
                      <a:pt x="247" y="828"/>
                      <a:pt x="247" y="828"/>
                      <a:pt x="247" y="828"/>
                    </a:cubicBezTo>
                    <a:cubicBezTo>
                      <a:pt x="258" y="816"/>
                      <a:pt x="264" y="810"/>
                      <a:pt x="269" y="813"/>
                    </a:cubicBezTo>
                    <a:cubicBezTo>
                      <a:pt x="274" y="813"/>
                      <a:pt x="274" y="813"/>
                      <a:pt x="274" y="813"/>
                    </a:cubicBezTo>
                    <a:cubicBezTo>
                      <a:pt x="279" y="813"/>
                      <a:pt x="282" y="813"/>
                      <a:pt x="284" y="814"/>
                    </a:cubicBezTo>
                    <a:cubicBezTo>
                      <a:pt x="285" y="815"/>
                      <a:pt x="285" y="816"/>
                      <a:pt x="285" y="817"/>
                    </a:cubicBezTo>
                    <a:cubicBezTo>
                      <a:pt x="285" y="820"/>
                      <a:pt x="288" y="825"/>
                      <a:pt x="291" y="831"/>
                    </a:cubicBezTo>
                    <a:cubicBezTo>
                      <a:pt x="291" y="832"/>
                      <a:pt x="291" y="832"/>
                      <a:pt x="291" y="832"/>
                    </a:cubicBezTo>
                    <a:cubicBezTo>
                      <a:pt x="291" y="833"/>
                      <a:pt x="291" y="833"/>
                      <a:pt x="291" y="833"/>
                    </a:cubicBezTo>
                    <a:cubicBezTo>
                      <a:pt x="293" y="841"/>
                      <a:pt x="293" y="841"/>
                      <a:pt x="293" y="841"/>
                    </a:cubicBezTo>
                    <a:cubicBezTo>
                      <a:pt x="293" y="843"/>
                      <a:pt x="293" y="843"/>
                      <a:pt x="293" y="843"/>
                    </a:cubicBezTo>
                    <a:cubicBezTo>
                      <a:pt x="291" y="853"/>
                      <a:pt x="291" y="853"/>
                      <a:pt x="291" y="853"/>
                    </a:cubicBezTo>
                    <a:cubicBezTo>
                      <a:pt x="291" y="853"/>
                      <a:pt x="291" y="853"/>
                      <a:pt x="291" y="853"/>
                    </a:cubicBezTo>
                    <a:cubicBezTo>
                      <a:pt x="290" y="854"/>
                      <a:pt x="290" y="854"/>
                      <a:pt x="290" y="854"/>
                    </a:cubicBezTo>
                    <a:cubicBezTo>
                      <a:pt x="280" y="866"/>
                      <a:pt x="280" y="866"/>
                      <a:pt x="280" y="866"/>
                    </a:cubicBezTo>
                    <a:cubicBezTo>
                      <a:pt x="279" y="867"/>
                      <a:pt x="279" y="867"/>
                      <a:pt x="279" y="867"/>
                    </a:cubicBezTo>
                    <a:cubicBezTo>
                      <a:pt x="257" y="876"/>
                      <a:pt x="257" y="876"/>
                      <a:pt x="257" y="876"/>
                    </a:cubicBezTo>
                    <a:cubicBezTo>
                      <a:pt x="254" y="882"/>
                      <a:pt x="254" y="882"/>
                      <a:pt x="254" y="882"/>
                    </a:cubicBezTo>
                    <a:cubicBezTo>
                      <a:pt x="251" y="900"/>
                      <a:pt x="251" y="900"/>
                      <a:pt x="251" y="900"/>
                    </a:cubicBezTo>
                    <a:cubicBezTo>
                      <a:pt x="253" y="908"/>
                      <a:pt x="253" y="908"/>
                      <a:pt x="253" y="908"/>
                    </a:cubicBezTo>
                    <a:cubicBezTo>
                      <a:pt x="258" y="918"/>
                      <a:pt x="258" y="918"/>
                      <a:pt x="258" y="918"/>
                    </a:cubicBezTo>
                    <a:cubicBezTo>
                      <a:pt x="261" y="919"/>
                      <a:pt x="261" y="919"/>
                      <a:pt x="261" y="919"/>
                    </a:cubicBezTo>
                    <a:cubicBezTo>
                      <a:pt x="268" y="924"/>
                      <a:pt x="268" y="924"/>
                      <a:pt x="268" y="924"/>
                    </a:cubicBezTo>
                    <a:cubicBezTo>
                      <a:pt x="294" y="924"/>
                      <a:pt x="294" y="924"/>
                      <a:pt x="294" y="924"/>
                    </a:cubicBezTo>
                    <a:cubicBezTo>
                      <a:pt x="315" y="921"/>
                      <a:pt x="315" y="921"/>
                      <a:pt x="315" y="921"/>
                    </a:cubicBezTo>
                    <a:cubicBezTo>
                      <a:pt x="318" y="918"/>
                      <a:pt x="318" y="918"/>
                      <a:pt x="318" y="918"/>
                    </a:cubicBezTo>
                    <a:cubicBezTo>
                      <a:pt x="321" y="915"/>
                      <a:pt x="324" y="913"/>
                      <a:pt x="326" y="913"/>
                    </a:cubicBezTo>
                    <a:cubicBezTo>
                      <a:pt x="340" y="916"/>
                      <a:pt x="340" y="916"/>
                      <a:pt x="340" y="916"/>
                    </a:cubicBezTo>
                    <a:cubicBezTo>
                      <a:pt x="342" y="913"/>
                      <a:pt x="342" y="913"/>
                      <a:pt x="342" y="913"/>
                    </a:cubicBezTo>
                    <a:cubicBezTo>
                      <a:pt x="340" y="909"/>
                      <a:pt x="340" y="905"/>
                      <a:pt x="343" y="902"/>
                    </a:cubicBezTo>
                    <a:cubicBezTo>
                      <a:pt x="349" y="891"/>
                      <a:pt x="349" y="891"/>
                      <a:pt x="349" y="891"/>
                    </a:cubicBezTo>
                    <a:cubicBezTo>
                      <a:pt x="349" y="872"/>
                      <a:pt x="349" y="872"/>
                      <a:pt x="349" y="872"/>
                    </a:cubicBezTo>
                    <a:cubicBezTo>
                      <a:pt x="349" y="871"/>
                      <a:pt x="349" y="871"/>
                      <a:pt x="349" y="871"/>
                    </a:cubicBezTo>
                    <a:cubicBezTo>
                      <a:pt x="360" y="840"/>
                      <a:pt x="360" y="840"/>
                      <a:pt x="360" y="840"/>
                    </a:cubicBezTo>
                    <a:cubicBezTo>
                      <a:pt x="360" y="839"/>
                      <a:pt x="360" y="839"/>
                      <a:pt x="360" y="839"/>
                    </a:cubicBezTo>
                    <a:cubicBezTo>
                      <a:pt x="360" y="839"/>
                      <a:pt x="360" y="839"/>
                      <a:pt x="360" y="839"/>
                    </a:cubicBezTo>
                    <a:cubicBezTo>
                      <a:pt x="361" y="839"/>
                      <a:pt x="361" y="839"/>
                      <a:pt x="361" y="839"/>
                    </a:cubicBezTo>
                    <a:cubicBezTo>
                      <a:pt x="361" y="838"/>
                      <a:pt x="361" y="838"/>
                      <a:pt x="361" y="838"/>
                    </a:cubicBezTo>
                    <a:cubicBezTo>
                      <a:pt x="380" y="823"/>
                      <a:pt x="380" y="823"/>
                      <a:pt x="380" y="823"/>
                    </a:cubicBezTo>
                    <a:cubicBezTo>
                      <a:pt x="381" y="822"/>
                      <a:pt x="381" y="822"/>
                      <a:pt x="381" y="822"/>
                    </a:cubicBezTo>
                    <a:cubicBezTo>
                      <a:pt x="397" y="829"/>
                      <a:pt x="397" y="829"/>
                      <a:pt x="397" y="829"/>
                    </a:cubicBezTo>
                    <a:cubicBezTo>
                      <a:pt x="406" y="835"/>
                      <a:pt x="410" y="840"/>
                      <a:pt x="410" y="843"/>
                    </a:cubicBezTo>
                    <a:cubicBezTo>
                      <a:pt x="409" y="856"/>
                      <a:pt x="409" y="856"/>
                      <a:pt x="409" y="856"/>
                    </a:cubicBezTo>
                    <a:cubicBezTo>
                      <a:pt x="403" y="865"/>
                      <a:pt x="403" y="865"/>
                      <a:pt x="403" y="865"/>
                    </a:cubicBezTo>
                    <a:cubicBezTo>
                      <a:pt x="399" y="877"/>
                      <a:pt x="399" y="877"/>
                      <a:pt x="399" y="877"/>
                    </a:cubicBezTo>
                    <a:cubicBezTo>
                      <a:pt x="399" y="890"/>
                      <a:pt x="399" y="890"/>
                      <a:pt x="399" y="890"/>
                    </a:cubicBezTo>
                    <a:cubicBezTo>
                      <a:pt x="403" y="896"/>
                      <a:pt x="403" y="896"/>
                      <a:pt x="403" y="896"/>
                    </a:cubicBezTo>
                    <a:cubicBezTo>
                      <a:pt x="409" y="896"/>
                      <a:pt x="409" y="896"/>
                      <a:pt x="409" y="896"/>
                    </a:cubicBezTo>
                    <a:cubicBezTo>
                      <a:pt x="410" y="895"/>
                      <a:pt x="410" y="895"/>
                      <a:pt x="410" y="895"/>
                    </a:cubicBezTo>
                    <a:cubicBezTo>
                      <a:pt x="419" y="896"/>
                      <a:pt x="419" y="896"/>
                      <a:pt x="419" y="896"/>
                    </a:cubicBezTo>
                    <a:cubicBezTo>
                      <a:pt x="424" y="898"/>
                      <a:pt x="427" y="902"/>
                      <a:pt x="430" y="908"/>
                    </a:cubicBezTo>
                    <a:cubicBezTo>
                      <a:pt x="435" y="910"/>
                      <a:pt x="435" y="910"/>
                      <a:pt x="435" y="910"/>
                    </a:cubicBezTo>
                    <a:cubicBezTo>
                      <a:pt x="436" y="910"/>
                      <a:pt x="436" y="910"/>
                      <a:pt x="436" y="910"/>
                    </a:cubicBezTo>
                    <a:cubicBezTo>
                      <a:pt x="436" y="910"/>
                      <a:pt x="436" y="910"/>
                      <a:pt x="436" y="910"/>
                    </a:cubicBezTo>
                    <a:cubicBezTo>
                      <a:pt x="457" y="920"/>
                      <a:pt x="457" y="920"/>
                      <a:pt x="457" y="920"/>
                    </a:cubicBezTo>
                    <a:cubicBezTo>
                      <a:pt x="466" y="923"/>
                      <a:pt x="466" y="923"/>
                      <a:pt x="466" y="923"/>
                    </a:cubicBezTo>
                    <a:cubicBezTo>
                      <a:pt x="479" y="921"/>
                      <a:pt x="479" y="921"/>
                      <a:pt x="479" y="921"/>
                    </a:cubicBezTo>
                    <a:cubicBezTo>
                      <a:pt x="484" y="914"/>
                      <a:pt x="484" y="914"/>
                      <a:pt x="484" y="914"/>
                    </a:cubicBezTo>
                    <a:cubicBezTo>
                      <a:pt x="492" y="884"/>
                      <a:pt x="492" y="884"/>
                      <a:pt x="492" y="884"/>
                    </a:cubicBezTo>
                    <a:cubicBezTo>
                      <a:pt x="492" y="868"/>
                      <a:pt x="492" y="868"/>
                      <a:pt x="492" y="868"/>
                    </a:cubicBezTo>
                    <a:cubicBezTo>
                      <a:pt x="492" y="867"/>
                      <a:pt x="492" y="867"/>
                      <a:pt x="492" y="867"/>
                    </a:cubicBezTo>
                    <a:cubicBezTo>
                      <a:pt x="493" y="866"/>
                      <a:pt x="493" y="866"/>
                      <a:pt x="493" y="866"/>
                    </a:cubicBezTo>
                    <a:cubicBezTo>
                      <a:pt x="494" y="865"/>
                      <a:pt x="494" y="865"/>
                      <a:pt x="494" y="865"/>
                    </a:cubicBezTo>
                    <a:cubicBezTo>
                      <a:pt x="505" y="856"/>
                      <a:pt x="505" y="856"/>
                      <a:pt x="505" y="856"/>
                    </a:cubicBezTo>
                    <a:cubicBezTo>
                      <a:pt x="512" y="847"/>
                      <a:pt x="512" y="847"/>
                      <a:pt x="512" y="847"/>
                    </a:cubicBezTo>
                    <a:cubicBezTo>
                      <a:pt x="513" y="847"/>
                      <a:pt x="513" y="847"/>
                      <a:pt x="513" y="847"/>
                    </a:cubicBezTo>
                    <a:cubicBezTo>
                      <a:pt x="525" y="841"/>
                      <a:pt x="525" y="841"/>
                      <a:pt x="525" y="841"/>
                    </a:cubicBezTo>
                    <a:cubicBezTo>
                      <a:pt x="532" y="837"/>
                      <a:pt x="532" y="837"/>
                      <a:pt x="532" y="837"/>
                    </a:cubicBezTo>
                    <a:cubicBezTo>
                      <a:pt x="541" y="833"/>
                      <a:pt x="541" y="833"/>
                      <a:pt x="541" y="833"/>
                    </a:cubicBezTo>
                    <a:cubicBezTo>
                      <a:pt x="536" y="815"/>
                      <a:pt x="536" y="815"/>
                      <a:pt x="536" y="815"/>
                    </a:cubicBezTo>
                    <a:cubicBezTo>
                      <a:pt x="557" y="817"/>
                      <a:pt x="557" y="817"/>
                      <a:pt x="557" y="817"/>
                    </a:cubicBezTo>
                    <a:cubicBezTo>
                      <a:pt x="557" y="818"/>
                      <a:pt x="557" y="818"/>
                      <a:pt x="557" y="818"/>
                    </a:cubicBezTo>
                    <a:cubicBezTo>
                      <a:pt x="568" y="822"/>
                      <a:pt x="568" y="822"/>
                      <a:pt x="568" y="822"/>
                    </a:cubicBezTo>
                    <a:cubicBezTo>
                      <a:pt x="568" y="822"/>
                      <a:pt x="568" y="822"/>
                      <a:pt x="568" y="822"/>
                    </a:cubicBezTo>
                    <a:cubicBezTo>
                      <a:pt x="571" y="810"/>
                      <a:pt x="571" y="810"/>
                      <a:pt x="571" y="810"/>
                    </a:cubicBezTo>
                    <a:cubicBezTo>
                      <a:pt x="571" y="808"/>
                      <a:pt x="571" y="808"/>
                      <a:pt x="571" y="808"/>
                    </a:cubicBezTo>
                    <a:cubicBezTo>
                      <a:pt x="573" y="809"/>
                      <a:pt x="573" y="809"/>
                      <a:pt x="573" y="809"/>
                    </a:cubicBezTo>
                    <a:cubicBezTo>
                      <a:pt x="574" y="809"/>
                      <a:pt x="574" y="809"/>
                      <a:pt x="574" y="809"/>
                    </a:cubicBezTo>
                    <a:cubicBezTo>
                      <a:pt x="584" y="811"/>
                      <a:pt x="584" y="811"/>
                      <a:pt x="584" y="811"/>
                    </a:cubicBezTo>
                    <a:cubicBezTo>
                      <a:pt x="589" y="811"/>
                      <a:pt x="589" y="811"/>
                      <a:pt x="589" y="811"/>
                    </a:cubicBezTo>
                    <a:cubicBezTo>
                      <a:pt x="598" y="801"/>
                      <a:pt x="598" y="801"/>
                      <a:pt x="598" y="801"/>
                    </a:cubicBezTo>
                    <a:cubicBezTo>
                      <a:pt x="598" y="801"/>
                      <a:pt x="598" y="801"/>
                      <a:pt x="598" y="801"/>
                    </a:cubicBezTo>
                    <a:cubicBezTo>
                      <a:pt x="599" y="800"/>
                      <a:pt x="599" y="800"/>
                      <a:pt x="599" y="800"/>
                    </a:cubicBezTo>
                    <a:cubicBezTo>
                      <a:pt x="600" y="800"/>
                      <a:pt x="600" y="800"/>
                      <a:pt x="600" y="800"/>
                    </a:cubicBezTo>
                    <a:cubicBezTo>
                      <a:pt x="612" y="798"/>
                      <a:pt x="612" y="798"/>
                      <a:pt x="612" y="798"/>
                    </a:cubicBezTo>
                    <a:cubicBezTo>
                      <a:pt x="622" y="788"/>
                      <a:pt x="622" y="788"/>
                      <a:pt x="622" y="788"/>
                    </a:cubicBezTo>
                    <a:cubicBezTo>
                      <a:pt x="627" y="780"/>
                      <a:pt x="627" y="780"/>
                      <a:pt x="627" y="780"/>
                    </a:cubicBezTo>
                    <a:cubicBezTo>
                      <a:pt x="627" y="771"/>
                      <a:pt x="627" y="771"/>
                      <a:pt x="627" y="771"/>
                    </a:cubicBezTo>
                    <a:cubicBezTo>
                      <a:pt x="627" y="767"/>
                      <a:pt x="629" y="765"/>
                      <a:pt x="633" y="763"/>
                    </a:cubicBezTo>
                    <a:cubicBezTo>
                      <a:pt x="634" y="763"/>
                      <a:pt x="634" y="763"/>
                      <a:pt x="634" y="763"/>
                    </a:cubicBezTo>
                    <a:cubicBezTo>
                      <a:pt x="635" y="763"/>
                      <a:pt x="635" y="763"/>
                      <a:pt x="635" y="763"/>
                    </a:cubicBezTo>
                    <a:cubicBezTo>
                      <a:pt x="646" y="764"/>
                      <a:pt x="646" y="764"/>
                      <a:pt x="646" y="764"/>
                    </a:cubicBezTo>
                    <a:cubicBezTo>
                      <a:pt x="651" y="761"/>
                      <a:pt x="651" y="761"/>
                      <a:pt x="651" y="761"/>
                    </a:cubicBezTo>
                    <a:cubicBezTo>
                      <a:pt x="653" y="752"/>
                      <a:pt x="653" y="752"/>
                      <a:pt x="653" y="752"/>
                    </a:cubicBezTo>
                    <a:cubicBezTo>
                      <a:pt x="665" y="749"/>
                      <a:pt x="665" y="749"/>
                      <a:pt x="665" y="749"/>
                    </a:cubicBezTo>
                    <a:cubicBezTo>
                      <a:pt x="666" y="749"/>
                      <a:pt x="666" y="749"/>
                      <a:pt x="666" y="749"/>
                    </a:cubicBezTo>
                    <a:cubicBezTo>
                      <a:pt x="666" y="749"/>
                      <a:pt x="666" y="749"/>
                      <a:pt x="666" y="749"/>
                    </a:cubicBezTo>
                    <a:cubicBezTo>
                      <a:pt x="681" y="751"/>
                      <a:pt x="681" y="751"/>
                      <a:pt x="681" y="751"/>
                    </a:cubicBezTo>
                    <a:cubicBezTo>
                      <a:pt x="694" y="748"/>
                      <a:pt x="694" y="748"/>
                      <a:pt x="694" y="748"/>
                    </a:cubicBezTo>
                    <a:cubicBezTo>
                      <a:pt x="701" y="740"/>
                      <a:pt x="701" y="740"/>
                      <a:pt x="701" y="740"/>
                    </a:cubicBezTo>
                    <a:cubicBezTo>
                      <a:pt x="706" y="731"/>
                      <a:pt x="706" y="731"/>
                      <a:pt x="706" y="731"/>
                    </a:cubicBezTo>
                    <a:cubicBezTo>
                      <a:pt x="697" y="721"/>
                      <a:pt x="697" y="721"/>
                      <a:pt x="697" y="721"/>
                    </a:cubicBezTo>
                    <a:cubicBezTo>
                      <a:pt x="697" y="720"/>
                      <a:pt x="697" y="720"/>
                      <a:pt x="697" y="720"/>
                    </a:cubicBezTo>
                    <a:cubicBezTo>
                      <a:pt x="695" y="713"/>
                      <a:pt x="695" y="713"/>
                      <a:pt x="695" y="713"/>
                    </a:cubicBezTo>
                    <a:cubicBezTo>
                      <a:pt x="692" y="702"/>
                      <a:pt x="692" y="702"/>
                      <a:pt x="692" y="702"/>
                    </a:cubicBezTo>
                    <a:cubicBezTo>
                      <a:pt x="692" y="701"/>
                      <a:pt x="692" y="701"/>
                      <a:pt x="692" y="701"/>
                    </a:cubicBezTo>
                    <a:cubicBezTo>
                      <a:pt x="698" y="692"/>
                      <a:pt x="698" y="692"/>
                      <a:pt x="698" y="692"/>
                    </a:cubicBezTo>
                    <a:cubicBezTo>
                      <a:pt x="698" y="689"/>
                      <a:pt x="700" y="684"/>
                      <a:pt x="705" y="680"/>
                    </a:cubicBezTo>
                    <a:cubicBezTo>
                      <a:pt x="711" y="666"/>
                      <a:pt x="711" y="666"/>
                      <a:pt x="711" y="666"/>
                    </a:cubicBezTo>
                    <a:cubicBezTo>
                      <a:pt x="711" y="666"/>
                      <a:pt x="711" y="666"/>
                      <a:pt x="711" y="666"/>
                    </a:cubicBezTo>
                    <a:cubicBezTo>
                      <a:pt x="712" y="666"/>
                      <a:pt x="712" y="666"/>
                      <a:pt x="712" y="666"/>
                    </a:cubicBezTo>
                    <a:cubicBezTo>
                      <a:pt x="718" y="656"/>
                      <a:pt x="718" y="656"/>
                      <a:pt x="718" y="656"/>
                    </a:cubicBezTo>
                    <a:cubicBezTo>
                      <a:pt x="727" y="638"/>
                      <a:pt x="727" y="638"/>
                      <a:pt x="727" y="638"/>
                    </a:cubicBezTo>
                    <a:cubicBezTo>
                      <a:pt x="736" y="650"/>
                      <a:pt x="736" y="650"/>
                      <a:pt x="736" y="650"/>
                    </a:cubicBezTo>
                    <a:cubicBezTo>
                      <a:pt x="736" y="650"/>
                      <a:pt x="736" y="650"/>
                      <a:pt x="736" y="650"/>
                    </a:cubicBezTo>
                    <a:cubicBezTo>
                      <a:pt x="736" y="651"/>
                      <a:pt x="736" y="651"/>
                      <a:pt x="736" y="651"/>
                    </a:cubicBezTo>
                    <a:cubicBezTo>
                      <a:pt x="739" y="663"/>
                      <a:pt x="739" y="663"/>
                      <a:pt x="739" y="663"/>
                    </a:cubicBezTo>
                    <a:cubicBezTo>
                      <a:pt x="739" y="664"/>
                      <a:pt x="739" y="664"/>
                      <a:pt x="739" y="664"/>
                    </a:cubicBezTo>
                    <a:cubicBezTo>
                      <a:pt x="741" y="676"/>
                      <a:pt x="741" y="676"/>
                      <a:pt x="741" y="676"/>
                    </a:cubicBezTo>
                    <a:cubicBezTo>
                      <a:pt x="749" y="680"/>
                      <a:pt x="749" y="680"/>
                      <a:pt x="749" y="680"/>
                    </a:cubicBezTo>
                    <a:cubicBezTo>
                      <a:pt x="750" y="680"/>
                      <a:pt x="750" y="680"/>
                      <a:pt x="750" y="680"/>
                    </a:cubicBezTo>
                    <a:cubicBezTo>
                      <a:pt x="753" y="681"/>
                      <a:pt x="753" y="681"/>
                      <a:pt x="753" y="681"/>
                    </a:cubicBezTo>
                    <a:cubicBezTo>
                      <a:pt x="753" y="680"/>
                      <a:pt x="753" y="680"/>
                      <a:pt x="753" y="680"/>
                    </a:cubicBezTo>
                    <a:cubicBezTo>
                      <a:pt x="760" y="667"/>
                      <a:pt x="760" y="667"/>
                      <a:pt x="760" y="667"/>
                    </a:cubicBezTo>
                    <a:cubicBezTo>
                      <a:pt x="765" y="655"/>
                      <a:pt x="765" y="655"/>
                      <a:pt x="765" y="655"/>
                    </a:cubicBezTo>
                    <a:cubicBezTo>
                      <a:pt x="766" y="656"/>
                      <a:pt x="766" y="656"/>
                      <a:pt x="766" y="656"/>
                    </a:cubicBezTo>
                    <a:cubicBezTo>
                      <a:pt x="768" y="657"/>
                      <a:pt x="768" y="657"/>
                      <a:pt x="768" y="657"/>
                    </a:cubicBezTo>
                    <a:cubicBezTo>
                      <a:pt x="786" y="663"/>
                      <a:pt x="786" y="663"/>
                      <a:pt x="786" y="663"/>
                    </a:cubicBezTo>
                    <a:cubicBezTo>
                      <a:pt x="794" y="656"/>
                      <a:pt x="794" y="656"/>
                      <a:pt x="794" y="656"/>
                    </a:cubicBezTo>
                    <a:cubicBezTo>
                      <a:pt x="795" y="655"/>
                      <a:pt x="795" y="655"/>
                      <a:pt x="795" y="655"/>
                    </a:cubicBezTo>
                    <a:cubicBezTo>
                      <a:pt x="796" y="655"/>
                      <a:pt x="796" y="655"/>
                      <a:pt x="796" y="655"/>
                    </a:cubicBezTo>
                    <a:cubicBezTo>
                      <a:pt x="805" y="655"/>
                      <a:pt x="805" y="655"/>
                      <a:pt x="805" y="655"/>
                    </a:cubicBezTo>
                    <a:cubicBezTo>
                      <a:pt x="811" y="644"/>
                      <a:pt x="811" y="644"/>
                      <a:pt x="811" y="644"/>
                    </a:cubicBezTo>
                    <a:cubicBezTo>
                      <a:pt x="811" y="632"/>
                      <a:pt x="811" y="632"/>
                      <a:pt x="811" y="632"/>
                    </a:cubicBezTo>
                    <a:cubicBezTo>
                      <a:pt x="815" y="612"/>
                      <a:pt x="815" y="612"/>
                      <a:pt x="815" y="612"/>
                    </a:cubicBezTo>
                    <a:cubicBezTo>
                      <a:pt x="816" y="613"/>
                      <a:pt x="816" y="613"/>
                      <a:pt x="816" y="613"/>
                    </a:cubicBezTo>
                    <a:cubicBezTo>
                      <a:pt x="818" y="613"/>
                      <a:pt x="818" y="613"/>
                      <a:pt x="818" y="613"/>
                    </a:cubicBezTo>
                    <a:cubicBezTo>
                      <a:pt x="831" y="616"/>
                      <a:pt x="831" y="616"/>
                      <a:pt x="831" y="616"/>
                    </a:cubicBezTo>
                    <a:cubicBezTo>
                      <a:pt x="838" y="605"/>
                      <a:pt x="838" y="605"/>
                      <a:pt x="838" y="605"/>
                    </a:cubicBezTo>
                    <a:cubicBezTo>
                      <a:pt x="838" y="605"/>
                      <a:pt x="838" y="605"/>
                      <a:pt x="838" y="605"/>
                    </a:cubicBezTo>
                    <a:cubicBezTo>
                      <a:pt x="839" y="605"/>
                      <a:pt x="839" y="605"/>
                      <a:pt x="839" y="605"/>
                    </a:cubicBezTo>
                    <a:cubicBezTo>
                      <a:pt x="851" y="604"/>
                      <a:pt x="851" y="604"/>
                      <a:pt x="851" y="604"/>
                    </a:cubicBezTo>
                    <a:cubicBezTo>
                      <a:pt x="853" y="604"/>
                      <a:pt x="853" y="604"/>
                      <a:pt x="853" y="604"/>
                    </a:cubicBezTo>
                    <a:cubicBezTo>
                      <a:pt x="853" y="604"/>
                      <a:pt x="853" y="604"/>
                      <a:pt x="853" y="604"/>
                    </a:cubicBezTo>
                    <a:cubicBezTo>
                      <a:pt x="855" y="605"/>
                      <a:pt x="855" y="605"/>
                      <a:pt x="855" y="605"/>
                    </a:cubicBezTo>
                    <a:cubicBezTo>
                      <a:pt x="861" y="613"/>
                      <a:pt x="861" y="613"/>
                      <a:pt x="861" y="613"/>
                    </a:cubicBezTo>
                    <a:cubicBezTo>
                      <a:pt x="861" y="614"/>
                      <a:pt x="861" y="614"/>
                      <a:pt x="861" y="614"/>
                    </a:cubicBezTo>
                    <a:cubicBezTo>
                      <a:pt x="861" y="615"/>
                      <a:pt x="861" y="615"/>
                      <a:pt x="861" y="615"/>
                    </a:cubicBezTo>
                    <a:cubicBezTo>
                      <a:pt x="861" y="616"/>
                      <a:pt x="861" y="616"/>
                      <a:pt x="861" y="616"/>
                    </a:cubicBezTo>
                    <a:cubicBezTo>
                      <a:pt x="862" y="628"/>
                      <a:pt x="862" y="628"/>
                      <a:pt x="862" y="628"/>
                    </a:cubicBezTo>
                    <a:cubicBezTo>
                      <a:pt x="868" y="633"/>
                      <a:pt x="868" y="633"/>
                      <a:pt x="868" y="633"/>
                    </a:cubicBezTo>
                    <a:cubicBezTo>
                      <a:pt x="877" y="626"/>
                      <a:pt x="877" y="626"/>
                      <a:pt x="877" y="626"/>
                    </a:cubicBezTo>
                    <a:cubicBezTo>
                      <a:pt x="879" y="628"/>
                      <a:pt x="879" y="628"/>
                      <a:pt x="879" y="628"/>
                    </a:cubicBezTo>
                    <a:cubicBezTo>
                      <a:pt x="882" y="631"/>
                      <a:pt x="883" y="634"/>
                      <a:pt x="883" y="638"/>
                    </a:cubicBezTo>
                    <a:cubicBezTo>
                      <a:pt x="883" y="649"/>
                      <a:pt x="883" y="649"/>
                      <a:pt x="883" y="649"/>
                    </a:cubicBezTo>
                    <a:cubicBezTo>
                      <a:pt x="879" y="660"/>
                      <a:pt x="879" y="660"/>
                      <a:pt x="879" y="660"/>
                    </a:cubicBezTo>
                    <a:cubicBezTo>
                      <a:pt x="882" y="664"/>
                      <a:pt x="882" y="664"/>
                      <a:pt x="882" y="664"/>
                    </a:cubicBezTo>
                    <a:cubicBezTo>
                      <a:pt x="888" y="671"/>
                      <a:pt x="888" y="671"/>
                      <a:pt x="888" y="671"/>
                    </a:cubicBezTo>
                    <a:cubicBezTo>
                      <a:pt x="913" y="675"/>
                      <a:pt x="913" y="675"/>
                      <a:pt x="913" y="675"/>
                    </a:cubicBezTo>
                    <a:cubicBezTo>
                      <a:pt x="914" y="675"/>
                      <a:pt x="914" y="675"/>
                      <a:pt x="914" y="675"/>
                    </a:cubicBezTo>
                    <a:cubicBezTo>
                      <a:pt x="915" y="676"/>
                      <a:pt x="915" y="676"/>
                      <a:pt x="915" y="676"/>
                    </a:cubicBezTo>
                    <a:cubicBezTo>
                      <a:pt x="917" y="678"/>
                      <a:pt x="917" y="678"/>
                      <a:pt x="917" y="678"/>
                    </a:cubicBezTo>
                    <a:cubicBezTo>
                      <a:pt x="924" y="667"/>
                      <a:pt x="924" y="667"/>
                      <a:pt x="924" y="667"/>
                    </a:cubicBezTo>
                    <a:cubicBezTo>
                      <a:pt x="925" y="667"/>
                      <a:pt x="925" y="667"/>
                      <a:pt x="925" y="667"/>
                    </a:cubicBezTo>
                    <a:cubicBezTo>
                      <a:pt x="931" y="661"/>
                      <a:pt x="931" y="661"/>
                      <a:pt x="931" y="661"/>
                    </a:cubicBezTo>
                    <a:cubicBezTo>
                      <a:pt x="929" y="652"/>
                      <a:pt x="929" y="652"/>
                      <a:pt x="929" y="652"/>
                    </a:cubicBezTo>
                    <a:cubicBezTo>
                      <a:pt x="922" y="613"/>
                      <a:pt x="922" y="613"/>
                      <a:pt x="922" y="613"/>
                    </a:cubicBezTo>
                    <a:cubicBezTo>
                      <a:pt x="939" y="622"/>
                      <a:pt x="939" y="622"/>
                      <a:pt x="939" y="622"/>
                    </a:cubicBezTo>
                    <a:cubicBezTo>
                      <a:pt x="940" y="622"/>
                      <a:pt x="940" y="622"/>
                      <a:pt x="940" y="622"/>
                    </a:cubicBezTo>
                    <a:cubicBezTo>
                      <a:pt x="941" y="622"/>
                      <a:pt x="941" y="622"/>
                      <a:pt x="941" y="622"/>
                    </a:cubicBezTo>
                    <a:cubicBezTo>
                      <a:pt x="949" y="632"/>
                      <a:pt x="949" y="632"/>
                      <a:pt x="949" y="632"/>
                    </a:cubicBezTo>
                    <a:cubicBezTo>
                      <a:pt x="953" y="637"/>
                      <a:pt x="953" y="637"/>
                      <a:pt x="953" y="637"/>
                    </a:cubicBezTo>
                    <a:cubicBezTo>
                      <a:pt x="961" y="632"/>
                      <a:pt x="961" y="632"/>
                      <a:pt x="961" y="632"/>
                    </a:cubicBezTo>
                    <a:cubicBezTo>
                      <a:pt x="986" y="604"/>
                      <a:pt x="986" y="604"/>
                      <a:pt x="986" y="604"/>
                    </a:cubicBezTo>
                    <a:cubicBezTo>
                      <a:pt x="987" y="604"/>
                      <a:pt x="987" y="604"/>
                      <a:pt x="987" y="604"/>
                    </a:cubicBezTo>
                    <a:cubicBezTo>
                      <a:pt x="996" y="597"/>
                      <a:pt x="996" y="597"/>
                      <a:pt x="996" y="597"/>
                    </a:cubicBezTo>
                    <a:cubicBezTo>
                      <a:pt x="1006" y="583"/>
                      <a:pt x="1006" y="583"/>
                      <a:pt x="1006" y="583"/>
                    </a:cubicBezTo>
                    <a:cubicBezTo>
                      <a:pt x="1007" y="581"/>
                      <a:pt x="1007" y="581"/>
                      <a:pt x="1007" y="581"/>
                    </a:cubicBezTo>
                    <a:cubicBezTo>
                      <a:pt x="1021" y="585"/>
                      <a:pt x="1021" y="585"/>
                      <a:pt x="1021" y="585"/>
                    </a:cubicBezTo>
                    <a:cubicBezTo>
                      <a:pt x="1027" y="585"/>
                      <a:pt x="1027" y="585"/>
                      <a:pt x="1027" y="585"/>
                    </a:cubicBezTo>
                    <a:cubicBezTo>
                      <a:pt x="1027" y="579"/>
                      <a:pt x="1029" y="576"/>
                      <a:pt x="1029" y="573"/>
                    </a:cubicBezTo>
                    <a:cubicBezTo>
                      <a:pt x="1040" y="561"/>
                      <a:pt x="1040" y="561"/>
                      <a:pt x="1040" y="561"/>
                    </a:cubicBezTo>
                    <a:cubicBezTo>
                      <a:pt x="1043" y="559"/>
                      <a:pt x="1043" y="559"/>
                      <a:pt x="1043" y="559"/>
                    </a:cubicBezTo>
                    <a:cubicBezTo>
                      <a:pt x="1055" y="564"/>
                      <a:pt x="1055" y="564"/>
                      <a:pt x="1055" y="564"/>
                    </a:cubicBezTo>
                    <a:cubicBezTo>
                      <a:pt x="1069" y="562"/>
                      <a:pt x="1069" y="562"/>
                      <a:pt x="1069" y="562"/>
                    </a:cubicBezTo>
                    <a:cubicBezTo>
                      <a:pt x="1079" y="552"/>
                      <a:pt x="1079" y="552"/>
                      <a:pt x="1079" y="552"/>
                    </a:cubicBezTo>
                    <a:cubicBezTo>
                      <a:pt x="1084" y="542"/>
                      <a:pt x="1084" y="542"/>
                      <a:pt x="1084" y="542"/>
                    </a:cubicBezTo>
                    <a:cubicBezTo>
                      <a:pt x="1081" y="538"/>
                      <a:pt x="1081" y="538"/>
                      <a:pt x="1081" y="538"/>
                    </a:cubicBezTo>
                    <a:cubicBezTo>
                      <a:pt x="1072" y="542"/>
                      <a:pt x="1072" y="542"/>
                      <a:pt x="1072" y="542"/>
                    </a:cubicBezTo>
                    <a:cubicBezTo>
                      <a:pt x="1072" y="541"/>
                      <a:pt x="1072" y="541"/>
                      <a:pt x="1072" y="541"/>
                    </a:cubicBezTo>
                    <a:cubicBezTo>
                      <a:pt x="1071" y="541"/>
                      <a:pt x="1071" y="541"/>
                      <a:pt x="1071" y="541"/>
                    </a:cubicBezTo>
                    <a:cubicBezTo>
                      <a:pt x="1060" y="531"/>
                      <a:pt x="1060" y="531"/>
                      <a:pt x="1060" y="531"/>
                    </a:cubicBezTo>
                    <a:cubicBezTo>
                      <a:pt x="1060" y="530"/>
                      <a:pt x="1060" y="530"/>
                      <a:pt x="1060" y="530"/>
                    </a:cubicBezTo>
                    <a:cubicBezTo>
                      <a:pt x="1064" y="514"/>
                      <a:pt x="1064" y="514"/>
                      <a:pt x="1064" y="514"/>
                    </a:cubicBezTo>
                    <a:cubicBezTo>
                      <a:pt x="1065" y="502"/>
                      <a:pt x="1065" y="502"/>
                      <a:pt x="1065" y="502"/>
                    </a:cubicBezTo>
                    <a:cubicBezTo>
                      <a:pt x="1062" y="491"/>
                      <a:pt x="1062" y="491"/>
                      <a:pt x="1062" y="491"/>
                    </a:cubicBezTo>
                    <a:cubicBezTo>
                      <a:pt x="1054" y="488"/>
                      <a:pt x="1054" y="488"/>
                      <a:pt x="1054" y="488"/>
                    </a:cubicBezTo>
                    <a:cubicBezTo>
                      <a:pt x="1054" y="488"/>
                      <a:pt x="1054" y="488"/>
                      <a:pt x="1054" y="488"/>
                    </a:cubicBezTo>
                    <a:cubicBezTo>
                      <a:pt x="1053" y="487"/>
                      <a:pt x="1053" y="487"/>
                      <a:pt x="1053" y="487"/>
                    </a:cubicBezTo>
                    <a:cubicBezTo>
                      <a:pt x="1052" y="487"/>
                      <a:pt x="1052" y="487"/>
                      <a:pt x="1052" y="487"/>
                    </a:cubicBezTo>
                    <a:cubicBezTo>
                      <a:pt x="1045" y="472"/>
                      <a:pt x="1045" y="472"/>
                      <a:pt x="1045" y="472"/>
                    </a:cubicBezTo>
                    <a:cubicBezTo>
                      <a:pt x="1044" y="470"/>
                      <a:pt x="1044" y="470"/>
                      <a:pt x="1044" y="470"/>
                    </a:cubicBezTo>
                    <a:cubicBezTo>
                      <a:pt x="1034" y="482"/>
                      <a:pt x="1034" y="482"/>
                      <a:pt x="1034" y="482"/>
                    </a:cubicBezTo>
                    <a:cubicBezTo>
                      <a:pt x="1023" y="489"/>
                      <a:pt x="1023" y="489"/>
                      <a:pt x="1023" y="489"/>
                    </a:cubicBezTo>
                    <a:cubicBezTo>
                      <a:pt x="1021" y="490"/>
                      <a:pt x="1021" y="490"/>
                      <a:pt x="1021" y="490"/>
                    </a:cubicBezTo>
                    <a:cubicBezTo>
                      <a:pt x="1020" y="490"/>
                      <a:pt x="1020" y="490"/>
                      <a:pt x="1020" y="490"/>
                    </a:cubicBezTo>
                    <a:cubicBezTo>
                      <a:pt x="1020" y="488"/>
                      <a:pt x="1020" y="488"/>
                      <a:pt x="1020" y="488"/>
                    </a:cubicBezTo>
                    <a:cubicBezTo>
                      <a:pt x="1009" y="478"/>
                      <a:pt x="1009" y="478"/>
                      <a:pt x="1009" y="478"/>
                    </a:cubicBezTo>
                    <a:cubicBezTo>
                      <a:pt x="1009" y="477"/>
                      <a:pt x="1009" y="477"/>
                      <a:pt x="1009" y="477"/>
                    </a:cubicBezTo>
                    <a:cubicBezTo>
                      <a:pt x="1001" y="461"/>
                      <a:pt x="1001" y="461"/>
                      <a:pt x="1001" y="461"/>
                    </a:cubicBezTo>
                    <a:cubicBezTo>
                      <a:pt x="1001" y="460"/>
                      <a:pt x="1001" y="460"/>
                      <a:pt x="1001" y="460"/>
                    </a:cubicBezTo>
                    <a:cubicBezTo>
                      <a:pt x="997" y="448"/>
                      <a:pt x="997" y="448"/>
                      <a:pt x="997" y="448"/>
                    </a:cubicBezTo>
                    <a:cubicBezTo>
                      <a:pt x="997" y="447"/>
                      <a:pt x="997" y="447"/>
                      <a:pt x="997" y="447"/>
                    </a:cubicBezTo>
                    <a:cubicBezTo>
                      <a:pt x="997" y="429"/>
                      <a:pt x="997" y="429"/>
                      <a:pt x="997" y="429"/>
                    </a:cubicBezTo>
                    <a:cubicBezTo>
                      <a:pt x="996" y="418"/>
                      <a:pt x="996" y="418"/>
                      <a:pt x="996" y="418"/>
                    </a:cubicBezTo>
                    <a:cubicBezTo>
                      <a:pt x="987" y="415"/>
                      <a:pt x="987" y="415"/>
                      <a:pt x="987" y="415"/>
                    </a:cubicBezTo>
                    <a:cubicBezTo>
                      <a:pt x="987" y="415"/>
                      <a:pt x="987" y="415"/>
                      <a:pt x="987" y="415"/>
                    </a:cubicBezTo>
                    <a:cubicBezTo>
                      <a:pt x="987" y="414"/>
                      <a:pt x="987" y="414"/>
                      <a:pt x="987" y="414"/>
                    </a:cubicBezTo>
                    <a:cubicBezTo>
                      <a:pt x="967" y="399"/>
                      <a:pt x="967" y="399"/>
                      <a:pt x="967" y="399"/>
                    </a:cubicBezTo>
                    <a:cubicBezTo>
                      <a:pt x="969" y="397"/>
                      <a:pt x="969" y="397"/>
                      <a:pt x="969" y="397"/>
                    </a:cubicBezTo>
                    <a:cubicBezTo>
                      <a:pt x="978" y="388"/>
                      <a:pt x="978" y="388"/>
                      <a:pt x="978" y="388"/>
                    </a:cubicBezTo>
                    <a:cubicBezTo>
                      <a:pt x="978" y="387"/>
                      <a:pt x="978" y="387"/>
                      <a:pt x="978" y="387"/>
                    </a:cubicBezTo>
                    <a:cubicBezTo>
                      <a:pt x="978" y="386"/>
                      <a:pt x="978" y="386"/>
                      <a:pt x="978" y="386"/>
                    </a:cubicBezTo>
                    <a:cubicBezTo>
                      <a:pt x="979" y="386"/>
                      <a:pt x="979" y="386"/>
                      <a:pt x="979" y="386"/>
                    </a:cubicBezTo>
                    <a:cubicBezTo>
                      <a:pt x="989" y="385"/>
                      <a:pt x="989" y="385"/>
                      <a:pt x="989" y="385"/>
                    </a:cubicBezTo>
                    <a:cubicBezTo>
                      <a:pt x="990" y="385"/>
                      <a:pt x="990" y="385"/>
                      <a:pt x="990" y="385"/>
                    </a:cubicBezTo>
                    <a:cubicBezTo>
                      <a:pt x="993" y="385"/>
                      <a:pt x="996" y="387"/>
                      <a:pt x="998" y="390"/>
                    </a:cubicBezTo>
                    <a:cubicBezTo>
                      <a:pt x="1007" y="397"/>
                      <a:pt x="1007" y="397"/>
                      <a:pt x="1007" y="397"/>
                    </a:cubicBezTo>
                    <a:cubicBezTo>
                      <a:pt x="1016" y="389"/>
                      <a:pt x="1016" y="389"/>
                      <a:pt x="1016" y="389"/>
                    </a:cubicBezTo>
                    <a:cubicBezTo>
                      <a:pt x="1023" y="380"/>
                      <a:pt x="1023" y="380"/>
                      <a:pt x="1023" y="380"/>
                    </a:cubicBezTo>
                    <a:cubicBezTo>
                      <a:pt x="1023" y="372"/>
                      <a:pt x="1023" y="372"/>
                      <a:pt x="1023" y="372"/>
                    </a:cubicBezTo>
                    <a:cubicBezTo>
                      <a:pt x="1020" y="353"/>
                      <a:pt x="1020" y="353"/>
                      <a:pt x="1020" y="353"/>
                    </a:cubicBezTo>
                    <a:cubicBezTo>
                      <a:pt x="1018" y="345"/>
                      <a:pt x="1018" y="345"/>
                      <a:pt x="1018" y="345"/>
                    </a:cubicBezTo>
                    <a:cubicBezTo>
                      <a:pt x="1005" y="343"/>
                      <a:pt x="1005" y="343"/>
                      <a:pt x="1005" y="343"/>
                    </a:cubicBezTo>
                    <a:cubicBezTo>
                      <a:pt x="1005" y="335"/>
                      <a:pt x="1005" y="335"/>
                      <a:pt x="1005" y="335"/>
                    </a:cubicBezTo>
                    <a:cubicBezTo>
                      <a:pt x="993" y="320"/>
                      <a:pt x="993" y="320"/>
                      <a:pt x="993" y="320"/>
                    </a:cubicBezTo>
                    <a:cubicBezTo>
                      <a:pt x="992" y="319"/>
                      <a:pt x="992" y="319"/>
                      <a:pt x="992" y="319"/>
                    </a:cubicBezTo>
                    <a:cubicBezTo>
                      <a:pt x="986" y="308"/>
                      <a:pt x="986" y="308"/>
                      <a:pt x="986" y="308"/>
                    </a:cubicBezTo>
                    <a:cubicBezTo>
                      <a:pt x="985" y="307"/>
                      <a:pt x="985" y="307"/>
                      <a:pt x="985" y="307"/>
                    </a:cubicBezTo>
                    <a:cubicBezTo>
                      <a:pt x="985" y="306"/>
                      <a:pt x="985" y="306"/>
                      <a:pt x="985" y="306"/>
                    </a:cubicBezTo>
                    <a:cubicBezTo>
                      <a:pt x="998" y="288"/>
                      <a:pt x="998" y="288"/>
                      <a:pt x="998" y="288"/>
                    </a:cubicBezTo>
                    <a:cubicBezTo>
                      <a:pt x="998" y="288"/>
                      <a:pt x="998" y="288"/>
                      <a:pt x="998" y="288"/>
                    </a:cubicBezTo>
                    <a:cubicBezTo>
                      <a:pt x="999" y="287"/>
                      <a:pt x="999" y="287"/>
                      <a:pt x="999" y="287"/>
                    </a:cubicBezTo>
                    <a:cubicBezTo>
                      <a:pt x="999" y="286"/>
                      <a:pt x="999" y="286"/>
                      <a:pt x="999" y="286"/>
                    </a:cubicBezTo>
                    <a:cubicBezTo>
                      <a:pt x="1000" y="286"/>
                      <a:pt x="1000" y="286"/>
                      <a:pt x="1000" y="286"/>
                    </a:cubicBezTo>
                    <a:cubicBezTo>
                      <a:pt x="1006" y="286"/>
                      <a:pt x="1006" y="286"/>
                      <a:pt x="1006" y="286"/>
                    </a:cubicBezTo>
                    <a:cubicBezTo>
                      <a:pt x="1012" y="280"/>
                      <a:pt x="1012" y="280"/>
                      <a:pt x="1012" y="280"/>
                    </a:cubicBezTo>
                    <a:cubicBezTo>
                      <a:pt x="1020" y="256"/>
                      <a:pt x="1020" y="256"/>
                      <a:pt x="1020" y="256"/>
                    </a:cubicBezTo>
                    <a:cubicBezTo>
                      <a:pt x="1021" y="256"/>
                      <a:pt x="1021" y="256"/>
                      <a:pt x="1021" y="256"/>
                    </a:cubicBezTo>
                    <a:cubicBezTo>
                      <a:pt x="1021" y="255"/>
                      <a:pt x="1021" y="255"/>
                      <a:pt x="1021" y="255"/>
                    </a:cubicBezTo>
                    <a:cubicBezTo>
                      <a:pt x="1031" y="244"/>
                      <a:pt x="1031" y="244"/>
                      <a:pt x="1031" y="244"/>
                    </a:cubicBezTo>
                    <a:cubicBezTo>
                      <a:pt x="1031" y="244"/>
                      <a:pt x="1031" y="244"/>
                      <a:pt x="1031" y="244"/>
                    </a:cubicBezTo>
                    <a:cubicBezTo>
                      <a:pt x="1031" y="244"/>
                      <a:pt x="1031" y="244"/>
                      <a:pt x="1031" y="244"/>
                    </a:cubicBezTo>
                    <a:cubicBezTo>
                      <a:pt x="1032" y="244"/>
                      <a:pt x="1032" y="244"/>
                      <a:pt x="1032" y="244"/>
                    </a:cubicBezTo>
                    <a:cubicBezTo>
                      <a:pt x="1043" y="241"/>
                      <a:pt x="1043" y="241"/>
                      <a:pt x="1043" y="241"/>
                    </a:cubicBezTo>
                    <a:cubicBezTo>
                      <a:pt x="1043" y="242"/>
                      <a:pt x="1043" y="242"/>
                      <a:pt x="1043" y="242"/>
                    </a:cubicBezTo>
                    <a:cubicBezTo>
                      <a:pt x="1050" y="248"/>
                      <a:pt x="1050" y="248"/>
                      <a:pt x="1050" y="248"/>
                    </a:cubicBezTo>
                    <a:cubicBezTo>
                      <a:pt x="1052" y="249"/>
                      <a:pt x="1052" y="249"/>
                      <a:pt x="1052" y="249"/>
                    </a:cubicBezTo>
                    <a:cubicBezTo>
                      <a:pt x="1057" y="230"/>
                      <a:pt x="1057" y="230"/>
                      <a:pt x="1057" y="230"/>
                    </a:cubicBezTo>
                    <a:cubicBezTo>
                      <a:pt x="1052" y="216"/>
                      <a:pt x="1052" y="216"/>
                      <a:pt x="1052" y="216"/>
                    </a:cubicBezTo>
                    <a:cubicBezTo>
                      <a:pt x="1052" y="216"/>
                      <a:pt x="1052" y="216"/>
                      <a:pt x="1052" y="216"/>
                    </a:cubicBezTo>
                    <a:cubicBezTo>
                      <a:pt x="1052" y="215"/>
                      <a:pt x="1052" y="215"/>
                      <a:pt x="1052" y="215"/>
                    </a:cubicBezTo>
                    <a:cubicBezTo>
                      <a:pt x="1054" y="199"/>
                      <a:pt x="1054" y="199"/>
                      <a:pt x="1054" y="199"/>
                    </a:cubicBezTo>
                    <a:cubicBezTo>
                      <a:pt x="1054" y="198"/>
                      <a:pt x="1054" y="198"/>
                      <a:pt x="1054" y="198"/>
                    </a:cubicBezTo>
                    <a:cubicBezTo>
                      <a:pt x="1061" y="190"/>
                      <a:pt x="1061" y="190"/>
                      <a:pt x="1061" y="190"/>
                    </a:cubicBezTo>
                    <a:cubicBezTo>
                      <a:pt x="1066" y="182"/>
                      <a:pt x="1066" y="182"/>
                      <a:pt x="1066" y="182"/>
                    </a:cubicBezTo>
                    <a:cubicBezTo>
                      <a:pt x="1066" y="175"/>
                      <a:pt x="1066" y="175"/>
                      <a:pt x="1066" y="175"/>
                    </a:cubicBezTo>
                    <a:cubicBezTo>
                      <a:pt x="1066" y="171"/>
                      <a:pt x="1065" y="165"/>
                      <a:pt x="1061" y="156"/>
                    </a:cubicBezTo>
                    <a:cubicBezTo>
                      <a:pt x="1061" y="141"/>
                      <a:pt x="1061" y="141"/>
                      <a:pt x="1061" y="141"/>
                    </a:cubicBezTo>
                    <a:cubicBezTo>
                      <a:pt x="1061" y="141"/>
                      <a:pt x="1061" y="141"/>
                      <a:pt x="1061" y="141"/>
                    </a:cubicBezTo>
                    <a:cubicBezTo>
                      <a:pt x="1064" y="128"/>
                      <a:pt x="1064" y="128"/>
                      <a:pt x="1064" y="128"/>
                    </a:cubicBezTo>
                    <a:cubicBezTo>
                      <a:pt x="1061" y="122"/>
                      <a:pt x="1060" y="118"/>
                      <a:pt x="1060" y="115"/>
                    </a:cubicBezTo>
                    <a:lnTo>
                      <a:pt x="1062" y="9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36" name="Freeform 2969"/>
              <p:cNvSpPr>
                <a:spLocks/>
              </p:cNvSpPr>
              <p:nvPr/>
            </p:nvSpPr>
            <p:spPr bwMode="auto">
              <a:xfrm>
                <a:off x="4217046" y="3062867"/>
                <a:ext cx="347756" cy="735181"/>
              </a:xfrm>
              <a:custGeom>
                <a:avLst/>
                <a:gdLst>
                  <a:gd name="T0" fmla="*/ 155 w 164"/>
                  <a:gd name="T1" fmla="*/ 15 h 360"/>
                  <a:gd name="T2" fmla="*/ 147 w 164"/>
                  <a:gd name="T3" fmla="*/ 0 h 360"/>
                  <a:gd name="T4" fmla="*/ 142 w 164"/>
                  <a:gd name="T5" fmla="*/ 9 h 360"/>
                  <a:gd name="T6" fmla="*/ 133 w 164"/>
                  <a:gd name="T7" fmla="*/ 19 h 360"/>
                  <a:gd name="T8" fmla="*/ 117 w 164"/>
                  <a:gd name="T9" fmla="*/ 23 h 360"/>
                  <a:gd name="T10" fmla="*/ 102 w 164"/>
                  <a:gd name="T11" fmla="*/ 21 h 360"/>
                  <a:gd name="T12" fmla="*/ 93 w 164"/>
                  <a:gd name="T13" fmla="*/ 30 h 360"/>
                  <a:gd name="T14" fmla="*/ 85 w 164"/>
                  <a:gd name="T15" fmla="*/ 35 h 360"/>
                  <a:gd name="T16" fmla="*/ 83 w 164"/>
                  <a:gd name="T17" fmla="*/ 36 h 360"/>
                  <a:gd name="T18" fmla="*/ 70 w 164"/>
                  <a:gd name="T19" fmla="*/ 36 h 360"/>
                  <a:gd name="T20" fmla="*/ 70 w 164"/>
                  <a:gd name="T21" fmla="*/ 48 h 360"/>
                  <a:gd name="T22" fmla="*/ 63 w 164"/>
                  <a:gd name="T23" fmla="*/ 58 h 360"/>
                  <a:gd name="T24" fmla="*/ 51 w 164"/>
                  <a:gd name="T25" fmla="*/ 69 h 360"/>
                  <a:gd name="T26" fmla="*/ 50 w 164"/>
                  <a:gd name="T27" fmla="*/ 70 h 360"/>
                  <a:gd name="T28" fmla="*/ 29 w 164"/>
                  <a:gd name="T29" fmla="*/ 81 h 360"/>
                  <a:gd name="T30" fmla="*/ 31 w 164"/>
                  <a:gd name="T31" fmla="*/ 93 h 360"/>
                  <a:gd name="T32" fmla="*/ 20 w 164"/>
                  <a:gd name="T33" fmla="*/ 102 h 360"/>
                  <a:gd name="T34" fmla="*/ 19 w 164"/>
                  <a:gd name="T35" fmla="*/ 116 h 360"/>
                  <a:gd name="T36" fmla="*/ 19 w 164"/>
                  <a:gd name="T37" fmla="*/ 118 h 360"/>
                  <a:gd name="T38" fmla="*/ 19 w 164"/>
                  <a:gd name="T39" fmla="*/ 130 h 360"/>
                  <a:gd name="T40" fmla="*/ 12 w 164"/>
                  <a:gd name="T41" fmla="*/ 140 h 360"/>
                  <a:gd name="T42" fmla="*/ 5 w 164"/>
                  <a:gd name="T43" fmla="*/ 163 h 360"/>
                  <a:gd name="T44" fmla="*/ 12 w 164"/>
                  <a:gd name="T45" fmla="*/ 170 h 360"/>
                  <a:gd name="T46" fmla="*/ 18 w 164"/>
                  <a:gd name="T47" fmla="*/ 199 h 360"/>
                  <a:gd name="T48" fmla="*/ 17 w 164"/>
                  <a:gd name="T49" fmla="*/ 200 h 360"/>
                  <a:gd name="T50" fmla="*/ 3 w 164"/>
                  <a:gd name="T51" fmla="*/ 227 h 360"/>
                  <a:gd name="T52" fmla="*/ 13 w 164"/>
                  <a:gd name="T53" fmla="*/ 280 h 360"/>
                  <a:gd name="T54" fmla="*/ 13 w 164"/>
                  <a:gd name="T55" fmla="*/ 282 h 360"/>
                  <a:gd name="T56" fmla="*/ 1 w 164"/>
                  <a:gd name="T57" fmla="*/ 356 h 360"/>
                  <a:gd name="T58" fmla="*/ 25 w 164"/>
                  <a:gd name="T59" fmla="*/ 345 h 360"/>
                  <a:gd name="T60" fmla="*/ 72 w 164"/>
                  <a:gd name="T61" fmla="*/ 327 h 360"/>
                  <a:gd name="T62" fmla="*/ 85 w 164"/>
                  <a:gd name="T63" fmla="*/ 315 h 360"/>
                  <a:gd name="T64" fmla="*/ 87 w 164"/>
                  <a:gd name="T65" fmla="*/ 316 h 360"/>
                  <a:gd name="T66" fmla="*/ 137 w 164"/>
                  <a:gd name="T67" fmla="*/ 310 h 360"/>
                  <a:gd name="T68" fmla="*/ 138 w 164"/>
                  <a:gd name="T69" fmla="*/ 297 h 360"/>
                  <a:gd name="T70" fmla="*/ 145 w 164"/>
                  <a:gd name="T71" fmla="*/ 290 h 360"/>
                  <a:gd name="T72" fmla="*/ 144 w 164"/>
                  <a:gd name="T73" fmla="*/ 282 h 360"/>
                  <a:gd name="T74" fmla="*/ 144 w 164"/>
                  <a:gd name="T75" fmla="*/ 280 h 360"/>
                  <a:gd name="T76" fmla="*/ 145 w 164"/>
                  <a:gd name="T77" fmla="*/ 272 h 360"/>
                  <a:gd name="T78" fmla="*/ 150 w 164"/>
                  <a:gd name="T79" fmla="*/ 254 h 360"/>
                  <a:gd name="T80" fmla="*/ 140 w 164"/>
                  <a:gd name="T81" fmla="*/ 235 h 360"/>
                  <a:gd name="T82" fmla="*/ 144 w 164"/>
                  <a:gd name="T83" fmla="*/ 213 h 360"/>
                  <a:gd name="T84" fmla="*/ 153 w 164"/>
                  <a:gd name="T85" fmla="*/ 188 h 360"/>
                  <a:gd name="T86" fmla="*/ 164 w 164"/>
                  <a:gd name="T87" fmla="*/ 163 h 360"/>
                  <a:gd name="T88" fmla="*/ 139 w 164"/>
                  <a:gd name="T89" fmla="*/ 140 h 360"/>
                  <a:gd name="T90" fmla="*/ 138 w 164"/>
                  <a:gd name="T91" fmla="*/ 139 h 360"/>
                  <a:gd name="T92" fmla="*/ 134 w 164"/>
                  <a:gd name="T93" fmla="*/ 129 h 360"/>
                  <a:gd name="T94" fmla="*/ 136 w 164"/>
                  <a:gd name="T95" fmla="*/ 111 h 360"/>
                  <a:gd name="T96" fmla="*/ 140 w 164"/>
                  <a:gd name="T97" fmla="*/ 98 h 360"/>
                  <a:gd name="T98" fmla="*/ 147 w 164"/>
                  <a:gd name="T99" fmla="*/ 86 h 360"/>
                  <a:gd name="T100" fmla="*/ 161 w 164"/>
                  <a:gd name="T101" fmla="*/ 78 h 360"/>
                  <a:gd name="T102" fmla="*/ 162 w 164"/>
                  <a:gd name="T103" fmla="*/ 50 h 360"/>
                  <a:gd name="T104" fmla="*/ 151 w 164"/>
                  <a:gd name="T105" fmla="*/ 48 h 360"/>
                  <a:gd name="T106" fmla="*/ 138 w 164"/>
                  <a:gd name="T107" fmla="*/ 41 h 360"/>
                  <a:gd name="T108" fmla="*/ 138 w 164"/>
                  <a:gd name="T109" fmla="*/ 39 h 360"/>
                  <a:gd name="T110" fmla="*/ 137 w 164"/>
                  <a:gd name="T111" fmla="*/ 24 h 360"/>
                  <a:gd name="T112" fmla="*/ 153 w 164"/>
                  <a:gd name="T113" fmla="*/ 18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64" h="360">
                    <a:moveTo>
                      <a:pt x="153" y="18"/>
                    </a:moveTo>
                    <a:cubicBezTo>
                      <a:pt x="155" y="15"/>
                      <a:pt x="155" y="15"/>
                      <a:pt x="155" y="15"/>
                    </a:cubicBezTo>
                    <a:cubicBezTo>
                      <a:pt x="151" y="5"/>
                      <a:pt x="151" y="5"/>
                      <a:pt x="151" y="5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42" y="8"/>
                      <a:pt x="142" y="8"/>
                      <a:pt x="142" y="8"/>
                    </a:cubicBezTo>
                    <a:cubicBezTo>
                      <a:pt x="142" y="9"/>
                      <a:pt x="142" y="9"/>
                      <a:pt x="142" y="9"/>
                    </a:cubicBezTo>
                    <a:cubicBezTo>
                      <a:pt x="134" y="18"/>
                      <a:pt x="134" y="18"/>
                      <a:pt x="134" y="18"/>
                    </a:cubicBezTo>
                    <a:cubicBezTo>
                      <a:pt x="133" y="19"/>
                      <a:pt x="133" y="19"/>
                      <a:pt x="133" y="19"/>
                    </a:cubicBezTo>
                    <a:cubicBezTo>
                      <a:pt x="132" y="19"/>
                      <a:pt x="132" y="19"/>
                      <a:pt x="132" y="19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6" y="23"/>
                      <a:pt x="116" y="23"/>
                      <a:pt x="116" y="23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4" y="23"/>
                      <a:pt x="94" y="23"/>
                      <a:pt x="94" y="23"/>
                    </a:cubicBezTo>
                    <a:cubicBezTo>
                      <a:pt x="93" y="30"/>
                      <a:pt x="93" y="30"/>
                      <a:pt x="93" y="30"/>
                    </a:cubicBezTo>
                    <a:cubicBezTo>
                      <a:pt x="92" y="31"/>
                      <a:pt x="92" y="31"/>
                      <a:pt x="92" y="31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4" y="36"/>
                      <a:pt x="84" y="36"/>
                      <a:pt x="84" y="36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71" y="34"/>
                      <a:pt x="71" y="34"/>
                      <a:pt x="71" y="34"/>
                    </a:cubicBezTo>
                    <a:cubicBezTo>
                      <a:pt x="70" y="36"/>
                      <a:pt x="70" y="36"/>
                      <a:pt x="70" y="36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3" y="58"/>
                      <a:pt x="63" y="58"/>
                      <a:pt x="63" y="58"/>
                    </a:cubicBezTo>
                    <a:cubicBezTo>
                      <a:pt x="62" y="58"/>
                      <a:pt x="62" y="58"/>
                      <a:pt x="62" y="58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50" y="70"/>
                      <a:pt x="50" y="70"/>
                      <a:pt x="50" y="70"/>
                    </a:cubicBezTo>
                    <a:cubicBezTo>
                      <a:pt x="37" y="72"/>
                      <a:pt x="37" y="72"/>
                      <a:pt x="37" y="72"/>
                    </a:cubicBezTo>
                    <a:cubicBezTo>
                      <a:pt x="29" y="81"/>
                      <a:pt x="29" y="81"/>
                      <a:pt x="29" y="81"/>
                    </a:cubicBezTo>
                    <a:cubicBezTo>
                      <a:pt x="31" y="91"/>
                      <a:pt x="31" y="91"/>
                      <a:pt x="31" y="91"/>
                    </a:cubicBezTo>
                    <a:cubicBezTo>
                      <a:pt x="31" y="93"/>
                      <a:pt x="31" y="93"/>
                      <a:pt x="31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20" y="102"/>
                      <a:pt x="20" y="102"/>
                      <a:pt x="20" y="102"/>
                    </a:cubicBezTo>
                    <a:cubicBezTo>
                      <a:pt x="16" y="109"/>
                      <a:pt x="16" y="109"/>
                      <a:pt x="16" y="109"/>
                    </a:cubicBezTo>
                    <a:cubicBezTo>
                      <a:pt x="19" y="116"/>
                      <a:pt x="19" y="116"/>
                      <a:pt x="19" y="116"/>
                    </a:cubicBezTo>
                    <a:cubicBezTo>
                      <a:pt x="19" y="117"/>
                      <a:pt x="19" y="117"/>
                      <a:pt x="19" y="117"/>
                    </a:cubicBezTo>
                    <a:cubicBezTo>
                      <a:pt x="19" y="118"/>
                      <a:pt x="19" y="118"/>
                      <a:pt x="19" y="118"/>
                    </a:cubicBezTo>
                    <a:cubicBezTo>
                      <a:pt x="19" y="129"/>
                      <a:pt x="19" y="129"/>
                      <a:pt x="19" y="129"/>
                    </a:cubicBezTo>
                    <a:cubicBezTo>
                      <a:pt x="19" y="130"/>
                      <a:pt x="19" y="130"/>
                      <a:pt x="19" y="130"/>
                    </a:cubicBezTo>
                    <a:cubicBezTo>
                      <a:pt x="12" y="139"/>
                      <a:pt x="12" y="139"/>
                      <a:pt x="12" y="139"/>
                    </a:cubicBezTo>
                    <a:cubicBezTo>
                      <a:pt x="12" y="140"/>
                      <a:pt x="12" y="140"/>
                      <a:pt x="12" y="140"/>
                    </a:cubicBezTo>
                    <a:cubicBezTo>
                      <a:pt x="3" y="150"/>
                      <a:pt x="3" y="150"/>
                      <a:pt x="3" y="150"/>
                    </a:cubicBezTo>
                    <a:cubicBezTo>
                      <a:pt x="5" y="163"/>
                      <a:pt x="5" y="163"/>
                      <a:pt x="5" y="163"/>
                    </a:cubicBezTo>
                    <a:cubicBezTo>
                      <a:pt x="12" y="170"/>
                      <a:pt x="12" y="170"/>
                      <a:pt x="12" y="170"/>
                    </a:cubicBezTo>
                    <a:cubicBezTo>
                      <a:pt x="12" y="170"/>
                      <a:pt x="12" y="170"/>
                      <a:pt x="12" y="170"/>
                    </a:cubicBezTo>
                    <a:cubicBezTo>
                      <a:pt x="16" y="177"/>
                      <a:pt x="18" y="181"/>
                      <a:pt x="18" y="186"/>
                    </a:cubicBezTo>
                    <a:cubicBezTo>
                      <a:pt x="18" y="199"/>
                      <a:pt x="18" y="199"/>
                      <a:pt x="18" y="199"/>
                    </a:cubicBezTo>
                    <a:cubicBezTo>
                      <a:pt x="17" y="199"/>
                      <a:pt x="17" y="199"/>
                      <a:pt x="17" y="199"/>
                    </a:cubicBezTo>
                    <a:cubicBezTo>
                      <a:pt x="17" y="200"/>
                      <a:pt x="17" y="200"/>
                      <a:pt x="17" y="200"/>
                    </a:cubicBezTo>
                    <a:cubicBezTo>
                      <a:pt x="5" y="209"/>
                      <a:pt x="5" y="209"/>
                      <a:pt x="5" y="209"/>
                    </a:cubicBezTo>
                    <a:cubicBezTo>
                      <a:pt x="3" y="227"/>
                      <a:pt x="3" y="227"/>
                      <a:pt x="3" y="227"/>
                    </a:cubicBezTo>
                    <a:cubicBezTo>
                      <a:pt x="5" y="245"/>
                      <a:pt x="5" y="245"/>
                      <a:pt x="5" y="245"/>
                    </a:cubicBezTo>
                    <a:cubicBezTo>
                      <a:pt x="5" y="251"/>
                      <a:pt x="7" y="263"/>
                      <a:pt x="13" y="280"/>
                    </a:cubicBezTo>
                    <a:cubicBezTo>
                      <a:pt x="13" y="280"/>
                      <a:pt x="13" y="280"/>
                      <a:pt x="13" y="280"/>
                    </a:cubicBezTo>
                    <a:cubicBezTo>
                      <a:pt x="13" y="282"/>
                      <a:pt x="13" y="282"/>
                      <a:pt x="13" y="282"/>
                    </a:cubicBezTo>
                    <a:cubicBezTo>
                      <a:pt x="0" y="343"/>
                      <a:pt x="0" y="343"/>
                      <a:pt x="0" y="343"/>
                    </a:cubicBezTo>
                    <a:cubicBezTo>
                      <a:pt x="1" y="356"/>
                      <a:pt x="1" y="356"/>
                      <a:pt x="1" y="356"/>
                    </a:cubicBezTo>
                    <a:cubicBezTo>
                      <a:pt x="10" y="360"/>
                      <a:pt x="10" y="360"/>
                      <a:pt x="10" y="360"/>
                    </a:cubicBezTo>
                    <a:cubicBezTo>
                      <a:pt x="25" y="345"/>
                      <a:pt x="25" y="345"/>
                      <a:pt x="25" y="345"/>
                    </a:cubicBezTo>
                    <a:cubicBezTo>
                      <a:pt x="25" y="345"/>
                      <a:pt x="25" y="345"/>
                      <a:pt x="25" y="345"/>
                    </a:cubicBezTo>
                    <a:cubicBezTo>
                      <a:pt x="72" y="327"/>
                      <a:pt x="72" y="327"/>
                      <a:pt x="72" y="327"/>
                    </a:cubicBezTo>
                    <a:cubicBezTo>
                      <a:pt x="84" y="316"/>
                      <a:pt x="84" y="316"/>
                      <a:pt x="84" y="316"/>
                    </a:cubicBezTo>
                    <a:cubicBezTo>
                      <a:pt x="85" y="315"/>
                      <a:pt x="85" y="315"/>
                      <a:pt x="85" y="315"/>
                    </a:cubicBezTo>
                    <a:cubicBezTo>
                      <a:pt x="86" y="316"/>
                      <a:pt x="86" y="316"/>
                      <a:pt x="86" y="316"/>
                    </a:cubicBezTo>
                    <a:cubicBezTo>
                      <a:pt x="87" y="316"/>
                      <a:pt x="87" y="316"/>
                      <a:pt x="87" y="316"/>
                    </a:cubicBezTo>
                    <a:cubicBezTo>
                      <a:pt x="114" y="318"/>
                      <a:pt x="114" y="318"/>
                      <a:pt x="114" y="318"/>
                    </a:cubicBezTo>
                    <a:cubicBezTo>
                      <a:pt x="117" y="318"/>
                      <a:pt x="125" y="315"/>
                      <a:pt x="137" y="310"/>
                    </a:cubicBezTo>
                    <a:cubicBezTo>
                      <a:pt x="137" y="297"/>
                      <a:pt x="137" y="297"/>
                      <a:pt x="137" y="297"/>
                    </a:cubicBezTo>
                    <a:cubicBezTo>
                      <a:pt x="138" y="297"/>
                      <a:pt x="138" y="297"/>
                      <a:pt x="138" y="297"/>
                    </a:cubicBezTo>
                    <a:cubicBezTo>
                      <a:pt x="138" y="297"/>
                      <a:pt x="138" y="297"/>
                      <a:pt x="138" y="297"/>
                    </a:cubicBezTo>
                    <a:cubicBezTo>
                      <a:pt x="145" y="290"/>
                      <a:pt x="145" y="290"/>
                      <a:pt x="145" y="290"/>
                    </a:cubicBezTo>
                    <a:cubicBezTo>
                      <a:pt x="144" y="282"/>
                      <a:pt x="144" y="282"/>
                      <a:pt x="144" y="282"/>
                    </a:cubicBezTo>
                    <a:cubicBezTo>
                      <a:pt x="144" y="282"/>
                      <a:pt x="144" y="282"/>
                      <a:pt x="144" y="282"/>
                    </a:cubicBezTo>
                    <a:cubicBezTo>
                      <a:pt x="144" y="281"/>
                      <a:pt x="144" y="281"/>
                      <a:pt x="144" y="281"/>
                    </a:cubicBezTo>
                    <a:cubicBezTo>
                      <a:pt x="144" y="280"/>
                      <a:pt x="144" y="280"/>
                      <a:pt x="144" y="280"/>
                    </a:cubicBezTo>
                    <a:cubicBezTo>
                      <a:pt x="144" y="279"/>
                      <a:pt x="144" y="279"/>
                      <a:pt x="144" y="279"/>
                    </a:cubicBezTo>
                    <a:cubicBezTo>
                      <a:pt x="147" y="277"/>
                      <a:pt x="147" y="274"/>
                      <a:pt x="145" y="272"/>
                    </a:cubicBezTo>
                    <a:cubicBezTo>
                      <a:pt x="143" y="269"/>
                      <a:pt x="144" y="264"/>
                      <a:pt x="147" y="258"/>
                    </a:cubicBezTo>
                    <a:cubicBezTo>
                      <a:pt x="150" y="254"/>
                      <a:pt x="150" y="254"/>
                      <a:pt x="150" y="254"/>
                    </a:cubicBezTo>
                    <a:cubicBezTo>
                      <a:pt x="149" y="246"/>
                      <a:pt x="149" y="246"/>
                      <a:pt x="149" y="246"/>
                    </a:cubicBezTo>
                    <a:cubicBezTo>
                      <a:pt x="140" y="235"/>
                      <a:pt x="140" y="235"/>
                      <a:pt x="140" y="235"/>
                    </a:cubicBezTo>
                    <a:cubicBezTo>
                      <a:pt x="136" y="232"/>
                      <a:pt x="135" y="227"/>
                      <a:pt x="138" y="223"/>
                    </a:cubicBezTo>
                    <a:cubicBezTo>
                      <a:pt x="139" y="220"/>
                      <a:pt x="141" y="216"/>
                      <a:pt x="144" y="213"/>
                    </a:cubicBezTo>
                    <a:cubicBezTo>
                      <a:pt x="146" y="203"/>
                      <a:pt x="146" y="203"/>
                      <a:pt x="146" y="203"/>
                    </a:cubicBezTo>
                    <a:cubicBezTo>
                      <a:pt x="153" y="188"/>
                      <a:pt x="153" y="188"/>
                      <a:pt x="153" y="188"/>
                    </a:cubicBezTo>
                    <a:cubicBezTo>
                      <a:pt x="155" y="181"/>
                      <a:pt x="155" y="181"/>
                      <a:pt x="155" y="181"/>
                    </a:cubicBezTo>
                    <a:cubicBezTo>
                      <a:pt x="164" y="163"/>
                      <a:pt x="164" y="163"/>
                      <a:pt x="164" y="163"/>
                    </a:cubicBezTo>
                    <a:cubicBezTo>
                      <a:pt x="158" y="152"/>
                      <a:pt x="158" y="152"/>
                      <a:pt x="158" y="152"/>
                    </a:cubicBezTo>
                    <a:cubicBezTo>
                      <a:pt x="139" y="140"/>
                      <a:pt x="139" y="140"/>
                      <a:pt x="139" y="140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39"/>
                      <a:pt x="138" y="139"/>
                      <a:pt x="138" y="139"/>
                    </a:cubicBezTo>
                    <a:cubicBezTo>
                      <a:pt x="134" y="129"/>
                      <a:pt x="134" y="129"/>
                      <a:pt x="134" y="129"/>
                    </a:cubicBezTo>
                    <a:cubicBezTo>
                      <a:pt x="134" y="129"/>
                      <a:pt x="134" y="129"/>
                      <a:pt x="134" y="129"/>
                    </a:cubicBezTo>
                    <a:cubicBezTo>
                      <a:pt x="134" y="127"/>
                      <a:pt x="134" y="127"/>
                      <a:pt x="134" y="127"/>
                    </a:cubicBezTo>
                    <a:cubicBezTo>
                      <a:pt x="136" y="111"/>
                      <a:pt x="136" y="111"/>
                      <a:pt x="136" y="111"/>
                    </a:cubicBezTo>
                    <a:cubicBezTo>
                      <a:pt x="136" y="110"/>
                      <a:pt x="136" y="110"/>
                      <a:pt x="136" y="110"/>
                    </a:cubicBezTo>
                    <a:cubicBezTo>
                      <a:pt x="140" y="98"/>
                      <a:pt x="140" y="98"/>
                      <a:pt x="140" y="98"/>
                    </a:cubicBezTo>
                    <a:cubicBezTo>
                      <a:pt x="139" y="94"/>
                      <a:pt x="140" y="91"/>
                      <a:pt x="142" y="88"/>
                    </a:cubicBezTo>
                    <a:cubicBezTo>
                      <a:pt x="143" y="87"/>
                      <a:pt x="145" y="86"/>
                      <a:pt x="147" y="86"/>
                    </a:cubicBezTo>
                    <a:cubicBezTo>
                      <a:pt x="158" y="84"/>
                      <a:pt x="158" y="84"/>
                      <a:pt x="158" y="84"/>
                    </a:cubicBezTo>
                    <a:cubicBezTo>
                      <a:pt x="161" y="78"/>
                      <a:pt x="161" y="78"/>
                      <a:pt x="161" y="78"/>
                    </a:cubicBezTo>
                    <a:cubicBezTo>
                      <a:pt x="164" y="58"/>
                      <a:pt x="164" y="58"/>
                      <a:pt x="164" y="58"/>
                    </a:cubicBezTo>
                    <a:cubicBezTo>
                      <a:pt x="162" y="50"/>
                      <a:pt x="162" y="50"/>
                      <a:pt x="162" y="50"/>
                    </a:cubicBezTo>
                    <a:cubicBezTo>
                      <a:pt x="152" y="48"/>
                      <a:pt x="152" y="48"/>
                      <a:pt x="152" y="48"/>
                    </a:cubicBezTo>
                    <a:cubicBezTo>
                      <a:pt x="151" y="48"/>
                      <a:pt x="151" y="48"/>
                      <a:pt x="151" y="48"/>
                    </a:cubicBezTo>
                    <a:cubicBezTo>
                      <a:pt x="139" y="42"/>
                      <a:pt x="139" y="42"/>
                      <a:pt x="139" y="42"/>
                    </a:cubicBezTo>
                    <a:cubicBezTo>
                      <a:pt x="138" y="41"/>
                      <a:pt x="138" y="41"/>
                      <a:pt x="138" y="41"/>
                    </a:cubicBezTo>
                    <a:cubicBezTo>
                      <a:pt x="138" y="40"/>
                      <a:pt x="138" y="40"/>
                      <a:pt x="138" y="40"/>
                    </a:cubicBezTo>
                    <a:cubicBezTo>
                      <a:pt x="138" y="39"/>
                      <a:pt x="138" y="39"/>
                      <a:pt x="138" y="39"/>
                    </a:cubicBezTo>
                    <a:cubicBezTo>
                      <a:pt x="137" y="25"/>
                      <a:pt x="137" y="25"/>
                      <a:pt x="137" y="25"/>
                    </a:cubicBezTo>
                    <a:cubicBezTo>
                      <a:pt x="137" y="24"/>
                      <a:pt x="137" y="24"/>
                      <a:pt x="137" y="24"/>
                    </a:cubicBezTo>
                    <a:cubicBezTo>
                      <a:pt x="137" y="22"/>
                      <a:pt x="137" y="22"/>
                      <a:pt x="137" y="22"/>
                    </a:cubicBezTo>
                    <a:cubicBezTo>
                      <a:pt x="153" y="18"/>
                      <a:pt x="153" y="18"/>
                      <a:pt x="153" y="18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  <p:sp>
            <p:nvSpPr>
              <p:cNvPr id="37" name="Freeform 2980"/>
              <p:cNvSpPr>
                <a:spLocks/>
              </p:cNvSpPr>
              <p:nvPr/>
            </p:nvSpPr>
            <p:spPr bwMode="auto">
              <a:xfrm>
                <a:off x="4502959" y="2808315"/>
                <a:ext cx="566448" cy="777462"/>
              </a:xfrm>
              <a:custGeom>
                <a:avLst/>
                <a:gdLst>
                  <a:gd name="T0" fmla="*/ 236 w 267"/>
                  <a:gd name="T1" fmla="*/ 109 h 381"/>
                  <a:gd name="T2" fmla="*/ 205 w 267"/>
                  <a:gd name="T3" fmla="*/ 93 h 381"/>
                  <a:gd name="T4" fmla="*/ 211 w 267"/>
                  <a:gd name="T5" fmla="*/ 78 h 381"/>
                  <a:gd name="T6" fmla="*/ 187 w 267"/>
                  <a:gd name="T7" fmla="*/ 67 h 381"/>
                  <a:gd name="T8" fmla="*/ 174 w 267"/>
                  <a:gd name="T9" fmla="*/ 51 h 381"/>
                  <a:gd name="T10" fmla="*/ 177 w 267"/>
                  <a:gd name="T11" fmla="*/ 25 h 381"/>
                  <a:gd name="T12" fmla="*/ 169 w 267"/>
                  <a:gd name="T13" fmla="*/ 31 h 381"/>
                  <a:gd name="T14" fmla="*/ 157 w 267"/>
                  <a:gd name="T15" fmla="*/ 20 h 381"/>
                  <a:gd name="T16" fmla="*/ 137 w 267"/>
                  <a:gd name="T17" fmla="*/ 11 h 381"/>
                  <a:gd name="T18" fmla="*/ 118 w 267"/>
                  <a:gd name="T19" fmla="*/ 23 h 381"/>
                  <a:gd name="T20" fmla="*/ 110 w 267"/>
                  <a:gd name="T21" fmla="*/ 50 h 381"/>
                  <a:gd name="T22" fmla="*/ 90 w 267"/>
                  <a:gd name="T23" fmla="*/ 59 h 381"/>
                  <a:gd name="T24" fmla="*/ 70 w 267"/>
                  <a:gd name="T25" fmla="*/ 54 h 381"/>
                  <a:gd name="T26" fmla="*/ 55 w 267"/>
                  <a:gd name="T27" fmla="*/ 77 h 381"/>
                  <a:gd name="T28" fmla="*/ 36 w 267"/>
                  <a:gd name="T29" fmla="*/ 70 h 381"/>
                  <a:gd name="T30" fmla="*/ 29 w 267"/>
                  <a:gd name="T31" fmla="*/ 40 h 381"/>
                  <a:gd name="T32" fmla="*/ 12 w 267"/>
                  <a:gd name="T33" fmla="*/ 73 h 381"/>
                  <a:gd name="T34" fmla="*/ 0 w 267"/>
                  <a:gd name="T35" fmla="*/ 93 h 381"/>
                  <a:gd name="T36" fmla="*/ 28 w 267"/>
                  <a:gd name="T37" fmla="*/ 141 h 381"/>
                  <a:gd name="T38" fmla="*/ 21 w 267"/>
                  <a:gd name="T39" fmla="*/ 150 h 381"/>
                  <a:gd name="T40" fmla="*/ 32 w 267"/>
                  <a:gd name="T41" fmla="*/ 170 h 381"/>
                  <a:gd name="T42" fmla="*/ 33 w 267"/>
                  <a:gd name="T43" fmla="*/ 204 h 381"/>
                  <a:gd name="T44" fmla="*/ 27 w 267"/>
                  <a:gd name="T45" fmla="*/ 215 h 381"/>
                  <a:gd name="T46" fmla="*/ 6 w 267"/>
                  <a:gd name="T47" fmla="*/ 252 h 381"/>
                  <a:gd name="T48" fmla="*/ 36 w 267"/>
                  <a:gd name="T49" fmla="*/ 286 h 381"/>
                  <a:gd name="T50" fmla="*/ 26 w 267"/>
                  <a:gd name="T51" fmla="*/ 309 h 381"/>
                  <a:gd name="T52" fmla="*/ 15 w 267"/>
                  <a:gd name="T53" fmla="*/ 342 h 381"/>
                  <a:gd name="T54" fmla="*/ 10 w 267"/>
                  <a:gd name="T55" fmla="*/ 355 h 381"/>
                  <a:gd name="T56" fmla="*/ 21 w 267"/>
                  <a:gd name="T57" fmla="*/ 368 h 381"/>
                  <a:gd name="T58" fmla="*/ 22 w 267"/>
                  <a:gd name="T59" fmla="*/ 374 h 381"/>
                  <a:gd name="T60" fmla="*/ 92 w 267"/>
                  <a:gd name="T61" fmla="*/ 374 h 381"/>
                  <a:gd name="T62" fmla="*/ 86 w 267"/>
                  <a:gd name="T63" fmla="*/ 352 h 381"/>
                  <a:gd name="T64" fmla="*/ 169 w 267"/>
                  <a:gd name="T65" fmla="*/ 264 h 381"/>
                  <a:gd name="T66" fmla="*/ 186 w 267"/>
                  <a:gd name="T67" fmla="*/ 246 h 381"/>
                  <a:gd name="T68" fmla="*/ 171 w 267"/>
                  <a:gd name="T69" fmla="*/ 230 h 381"/>
                  <a:gd name="T70" fmla="*/ 166 w 267"/>
                  <a:gd name="T71" fmla="*/ 226 h 381"/>
                  <a:gd name="T72" fmla="*/ 124 w 267"/>
                  <a:gd name="T73" fmla="*/ 185 h 381"/>
                  <a:gd name="T74" fmla="*/ 88 w 267"/>
                  <a:gd name="T75" fmla="*/ 173 h 381"/>
                  <a:gd name="T76" fmla="*/ 90 w 267"/>
                  <a:gd name="T77" fmla="*/ 138 h 381"/>
                  <a:gd name="T78" fmla="*/ 104 w 267"/>
                  <a:gd name="T79" fmla="*/ 107 h 381"/>
                  <a:gd name="T80" fmla="*/ 112 w 267"/>
                  <a:gd name="T81" fmla="*/ 90 h 381"/>
                  <a:gd name="T82" fmla="*/ 162 w 267"/>
                  <a:gd name="T83" fmla="*/ 105 h 381"/>
                  <a:gd name="T84" fmla="*/ 160 w 267"/>
                  <a:gd name="T85" fmla="*/ 136 h 381"/>
                  <a:gd name="T86" fmla="*/ 186 w 267"/>
                  <a:gd name="T87" fmla="*/ 160 h 381"/>
                  <a:gd name="T88" fmla="*/ 237 w 267"/>
                  <a:gd name="T89" fmla="*/ 179 h 381"/>
                  <a:gd name="T90" fmla="*/ 251 w 267"/>
                  <a:gd name="T91" fmla="*/ 155 h 381"/>
                  <a:gd name="T92" fmla="*/ 256 w 267"/>
                  <a:gd name="T93" fmla="*/ 141 h 381"/>
                  <a:gd name="T94" fmla="*/ 251 w 267"/>
                  <a:gd name="T95" fmla="*/ 128 h 381"/>
                  <a:gd name="T96" fmla="*/ 245 w 267"/>
                  <a:gd name="T97" fmla="*/ 115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67" h="381">
                    <a:moveTo>
                      <a:pt x="245" y="115"/>
                    </a:moveTo>
                    <a:cubicBezTo>
                      <a:pt x="240" y="113"/>
                      <a:pt x="240" y="113"/>
                      <a:pt x="240" y="113"/>
                    </a:cubicBezTo>
                    <a:cubicBezTo>
                      <a:pt x="240" y="113"/>
                      <a:pt x="240" y="113"/>
                      <a:pt x="240" y="113"/>
                    </a:cubicBezTo>
                    <a:cubicBezTo>
                      <a:pt x="236" y="109"/>
                      <a:pt x="236" y="109"/>
                      <a:pt x="236" y="109"/>
                    </a:cubicBezTo>
                    <a:cubicBezTo>
                      <a:pt x="219" y="104"/>
                      <a:pt x="219" y="104"/>
                      <a:pt x="219" y="104"/>
                    </a:cubicBezTo>
                    <a:cubicBezTo>
                      <a:pt x="215" y="104"/>
                      <a:pt x="215" y="104"/>
                      <a:pt x="215" y="104"/>
                    </a:cubicBezTo>
                    <a:cubicBezTo>
                      <a:pt x="212" y="105"/>
                      <a:pt x="212" y="105"/>
                      <a:pt x="212" y="105"/>
                    </a:cubicBezTo>
                    <a:cubicBezTo>
                      <a:pt x="205" y="93"/>
                      <a:pt x="205" y="93"/>
                      <a:pt x="205" y="93"/>
                    </a:cubicBezTo>
                    <a:cubicBezTo>
                      <a:pt x="206" y="92"/>
                      <a:pt x="206" y="92"/>
                      <a:pt x="206" y="92"/>
                    </a:cubicBezTo>
                    <a:cubicBezTo>
                      <a:pt x="211" y="86"/>
                      <a:pt x="211" y="86"/>
                      <a:pt x="211" y="86"/>
                    </a:cubicBezTo>
                    <a:cubicBezTo>
                      <a:pt x="211" y="79"/>
                      <a:pt x="211" y="79"/>
                      <a:pt x="211" y="79"/>
                    </a:cubicBezTo>
                    <a:cubicBezTo>
                      <a:pt x="211" y="78"/>
                      <a:pt x="211" y="78"/>
                      <a:pt x="211" y="78"/>
                    </a:cubicBezTo>
                    <a:cubicBezTo>
                      <a:pt x="214" y="73"/>
                      <a:pt x="214" y="73"/>
                      <a:pt x="214" y="73"/>
                    </a:cubicBezTo>
                    <a:cubicBezTo>
                      <a:pt x="212" y="71"/>
                      <a:pt x="212" y="71"/>
                      <a:pt x="212" y="71"/>
                    </a:cubicBezTo>
                    <a:cubicBezTo>
                      <a:pt x="203" y="70"/>
                      <a:pt x="203" y="70"/>
                      <a:pt x="203" y="70"/>
                    </a:cubicBezTo>
                    <a:cubicBezTo>
                      <a:pt x="187" y="67"/>
                      <a:pt x="187" y="67"/>
                      <a:pt x="187" y="67"/>
                    </a:cubicBezTo>
                    <a:cubicBezTo>
                      <a:pt x="186" y="67"/>
                      <a:pt x="186" y="67"/>
                      <a:pt x="186" y="67"/>
                    </a:cubicBezTo>
                    <a:cubicBezTo>
                      <a:pt x="177" y="58"/>
                      <a:pt x="177" y="58"/>
                      <a:pt x="177" y="58"/>
                    </a:cubicBezTo>
                    <a:cubicBezTo>
                      <a:pt x="177" y="57"/>
                      <a:pt x="177" y="57"/>
                      <a:pt x="177" y="57"/>
                    </a:cubicBezTo>
                    <a:cubicBezTo>
                      <a:pt x="174" y="51"/>
                      <a:pt x="174" y="51"/>
                      <a:pt x="174" y="51"/>
                    </a:cubicBezTo>
                    <a:cubicBezTo>
                      <a:pt x="173" y="50"/>
                      <a:pt x="173" y="50"/>
                      <a:pt x="173" y="50"/>
                    </a:cubicBezTo>
                    <a:cubicBezTo>
                      <a:pt x="178" y="37"/>
                      <a:pt x="178" y="37"/>
                      <a:pt x="178" y="37"/>
                    </a:cubicBezTo>
                    <a:cubicBezTo>
                      <a:pt x="178" y="28"/>
                      <a:pt x="178" y="28"/>
                      <a:pt x="178" y="28"/>
                    </a:cubicBezTo>
                    <a:cubicBezTo>
                      <a:pt x="177" y="25"/>
                      <a:pt x="177" y="25"/>
                      <a:pt x="177" y="25"/>
                    </a:cubicBezTo>
                    <a:cubicBezTo>
                      <a:pt x="172" y="30"/>
                      <a:pt x="172" y="30"/>
                      <a:pt x="172" y="30"/>
                    </a:cubicBezTo>
                    <a:cubicBezTo>
                      <a:pt x="172" y="31"/>
                      <a:pt x="172" y="31"/>
                      <a:pt x="172" y="31"/>
                    </a:cubicBezTo>
                    <a:cubicBezTo>
                      <a:pt x="171" y="33"/>
                      <a:pt x="171" y="33"/>
                      <a:pt x="171" y="33"/>
                    </a:cubicBezTo>
                    <a:cubicBezTo>
                      <a:pt x="169" y="31"/>
                      <a:pt x="169" y="31"/>
                      <a:pt x="169" y="31"/>
                    </a:cubicBezTo>
                    <a:cubicBezTo>
                      <a:pt x="168" y="30"/>
                      <a:pt x="168" y="30"/>
                      <a:pt x="168" y="30"/>
                    </a:cubicBezTo>
                    <a:cubicBezTo>
                      <a:pt x="159" y="23"/>
                      <a:pt x="159" y="23"/>
                      <a:pt x="159" y="23"/>
                    </a:cubicBezTo>
                    <a:cubicBezTo>
                      <a:pt x="157" y="22"/>
                      <a:pt x="157" y="22"/>
                      <a:pt x="157" y="22"/>
                    </a:cubicBezTo>
                    <a:cubicBezTo>
                      <a:pt x="157" y="20"/>
                      <a:pt x="157" y="20"/>
                      <a:pt x="157" y="20"/>
                    </a:cubicBezTo>
                    <a:cubicBezTo>
                      <a:pt x="156" y="7"/>
                      <a:pt x="156" y="7"/>
                      <a:pt x="156" y="7"/>
                    </a:cubicBezTo>
                    <a:cubicBezTo>
                      <a:pt x="151" y="0"/>
                      <a:pt x="151" y="0"/>
                      <a:pt x="151" y="0"/>
                    </a:cubicBezTo>
                    <a:cubicBezTo>
                      <a:pt x="142" y="1"/>
                      <a:pt x="142" y="1"/>
                      <a:pt x="142" y="1"/>
                    </a:cubicBezTo>
                    <a:cubicBezTo>
                      <a:pt x="137" y="11"/>
                      <a:pt x="137" y="11"/>
                      <a:pt x="137" y="11"/>
                    </a:cubicBezTo>
                    <a:cubicBezTo>
                      <a:pt x="136" y="12"/>
                      <a:pt x="136" y="12"/>
                      <a:pt x="136" y="12"/>
                    </a:cubicBezTo>
                    <a:cubicBezTo>
                      <a:pt x="135" y="13"/>
                      <a:pt x="135" y="13"/>
                      <a:pt x="135" y="13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18" y="36"/>
                      <a:pt x="118" y="36"/>
                      <a:pt x="118" y="36"/>
                    </a:cubicBezTo>
                    <a:cubicBezTo>
                      <a:pt x="118" y="37"/>
                      <a:pt x="118" y="37"/>
                      <a:pt x="118" y="37"/>
                    </a:cubicBezTo>
                    <a:cubicBezTo>
                      <a:pt x="110" y="49"/>
                      <a:pt x="110" y="49"/>
                      <a:pt x="110" y="49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9" y="51"/>
                      <a:pt x="109" y="51"/>
                      <a:pt x="109" y="51"/>
                    </a:cubicBezTo>
                    <a:cubicBezTo>
                      <a:pt x="108" y="51"/>
                      <a:pt x="108" y="51"/>
                      <a:pt x="108" y="51"/>
                    </a:cubicBezTo>
                    <a:cubicBezTo>
                      <a:pt x="99" y="51"/>
                      <a:pt x="99" y="51"/>
                      <a:pt x="99" y="51"/>
                    </a:cubicBezTo>
                    <a:cubicBezTo>
                      <a:pt x="90" y="59"/>
                      <a:pt x="90" y="59"/>
                      <a:pt x="90" y="59"/>
                    </a:cubicBezTo>
                    <a:cubicBezTo>
                      <a:pt x="89" y="60"/>
                      <a:pt x="89" y="60"/>
                      <a:pt x="89" y="60"/>
                    </a:cubicBezTo>
                    <a:cubicBezTo>
                      <a:pt x="88" y="60"/>
                      <a:pt x="88" y="60"/>
                      <a:pt x="88" y="60"/>
                    </a:cubicBezTo>
                    <a:cubicBezTo>
                      <a:pt x="87" y="59"/>
                      <a:pt x="87" y="59"/>
                      <a:pt x="87" y="59"/>
                    </a:cubicBezTo>
                    <a:cubicBezTo>
                      <a:pt x="70" y="54"/>
                      <a:pt x="70" y="54"/>
                      <a:pt x="70" y="54"/>
                    </a:cubicBezTo>
                    <a:cubicBezTo>
                      <a:pt x="67" y="60"/>
                      <a:pt x="67" y="60"/>
                      <a:pt x="67" y="60"/>
                    </a:cubicBezTo>
                    <a:cubicBezTo>
                      <a:pt x="67" y="61"/>
                      <a:pt x="67" y="61"/>
                      <a:pt x="67" y="61"/>
                    </a:cubicBezTo>
                    <a:cubicBezTo>
                      <a:pt x="60" y="73"/>
                      <a:pt x="60" y="73"/>
                      <a:pt x="60" y="73"/>
                    </a:cubicBezTo>
                    <a:cubicBezTo>
                      <a:pt x="59" y="75"/>
                      <a:pt x="57" y="76"/>
                      <a:pt x="55" y="77"/>
                    </a:cubicBezTo>
                    <a:cubicBezTo>
                      <a:pt x="48" y="76"/>
                      <a:pt x="48" y="76"/>
                      <a:pt x="48" y="76"/>
                    </a:cubicBezTo>
                    <a:cubicBezTo>
                      <a:pt x="38" y="71"/>
                      <a:pt x="38" y="71"/>
                      <a:pt x="38" y="71"/>
                    </a:cubicBezTo>
                    <a:cubicBezTo>
                      <a:pt x="37" y="70"/>
                      <a:pt x="37" y="70"/>
                      <a:pt x="37" y="70"/>
                    </a:cubicBezTo>
                    <a:cubicBezTo>
                      <a:pt x="36" y="70"/>
                      <a:pt x="36" y="70"/>
                      <a:pt x="36" y="70"/>
                    </a:cubicBezTo>
                    <a:cubicBezTo>
                      <a:pt x="36" y="69"/>
                      <a:pt x="36" y="69"/>
                      <a:pt x="36" y="69"/>
                    </a:cubicBezTo>
                    <a:cubicBezTo>
                      <a:pt x="34" y="54"/>
                      <a:pt x="34" y="54"/>
                      <a:pt x="34" y="54"/>
                    </a:cubicBezTo>
                    <a:cubicBezTo>
                      <a:pt x="31" y="44"/>
                      <a:pt x="31" y="44"/>
                      <a:pt x="31" y="44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18" y="59"/>
                      <a:pt x="18" y="59"/>
                      <a:pt x="18" y="59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2" y="73"/>
                      <a:pt x="12" y="73"/>
                      <a:pt x="12" y="73"/>
                    </a:cubicBezTo>
                    <a:cubicBezTo>
                      <a:pt x="12" y="74"/>
                      <a:pt x="12" y="74"/>
                      <a:pt x="12" y="74"/>
                    </a:cubicBezTo>
                    <a:cubicBezTo>
                      <a:pt x="11" y="74"/>
                      <a:pt x="11" y="74"/>
                      <a:pt x="11" y="74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6" y="84"/>
                      <a:pt x="4" y="88"/>
                      <a:pt x="0" y="93"/>
                    </a:cubicBezTo>
                    <a:cubicBezTo>
                      <a:pt x="4" y="107"/>
                      <a:pt x="4" y="107"/>
                      <a:pt x="4" y="107"/>
                    </a:cubicBezTo>
                    <a:cubicBezTo>
                      <a:pt x="22" y="127"/>
                      <a:pt x="22" y="127"/>
                      <a:pt x="22" y="127"/>
                    </a:cubicBezTo>
                    <a:cubicBezTo>
                      <a:pt x="28" y="140"/>
                      <a:pt x="28" y="140"/>
                      <a:pt x="28" y="140"/>
                    </a:cubicBezTo>
                    <a:cubicBezTo>
                      <a:pt x="28" y="141"/>
                      <a:pt x="28" y="141"/>
                      <a:pt x="28" y="141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7" y="142"/>
                      <a:pt x="27" y="142"/>
                      <a:pt x="27" y="142"/>
                    </a:cubicBezTo>
                    <a:cubicBezTo>
                      <a:pt x="22" y="149"/>
                      <a:pt x="22" y="149"/>
                      <a:pt x="22" y="149"/>
                    </a:cubicBezTo>
                    <a:cubicBezTo>
                      <a:pt x="21" y="150"/>
                      <a:pt x="21" y="150"/>
                      <a:pt x="21" y="150"/>
                    </a:cubicBezTo>
                    <a:cubicBezTo>
                      <a:pt x="9" y="152"/>
                      <a:pt x="9" y="152"/>
                      <a:pt x="9" y="152"/>
                    </a:cubicBezTo>
                    <a:cubicBezTo>
                      <a:pt x="10" y="162"/>
                      <a:pt x="10" y="162"/>
                      <a:pt x="10" y="162"/>
                    </a:cubicBezTo>
                    <a:cubicBezTo>
                      <a:pt x="19" y="167"/>
                      <a:pt x="19" y="167"/>
                      <a:pt x="19" y="167"/>
                    </a:cubicBezTo>
                    <a:cubicBezTo>
                      <a:pt x="32" y="170"/>
                      <a:pt x="32" y="170"/>
                      <a:pt x="32" y="170"/>
                    </a:cubicBezTo>
                    <a:cubicBezTo>
                      <a:pt x="36" y="182"/>
                      <a:pt x="36" y="182"/>
                      <a:pt x="36" y="182"/>
                    </a:cubicBezTo>
                    <a:cubicBezTo>
                      <a:pt x="36" y="183"/>
                      <a:pt x="36" y="183"/>
                      <a:pt x="36" y="183"/>
                    </a:cubicBezTo>
                    <a:cubicBezTo>
                      <a:pt x="36" y="183"/>
                      <a:pt x="36" y="183"/>
                      <a:pt x="36" y="183"/>
                    </a:cubicBezTo>
                    <a:cubicBezTo>
                      <a:pt x="33" y="204"/>
                      <a:pt x="33" y="204"/>
                      <a:pt x="33" y="204"/>
                    </a:cubicBezTo>
                    <a:cubicBezTo>
                      <a:pt x="33" y="204"/>
                      <a:pt x="33" y="204"/>
                      <a:pt x="33" y="204"/>
                    </a:cubicBezTo>
                    <a:cubicBezTo>
                      <a:pt x="28" y="213"/>
                      <a:pt x="28" y="213"/>
                      <a:pt x="28" y="213"/>
                    </a:cubicBezTo>
                    <a:cubicBezTo>
                      <a:pt x="28" y="215"/>
                      <a:pt x="28" y="215"/>
                      <a:pt x="28" y="215"/>
                    </a:cubicBezTo>
                    <a:cubicBezTo>
                      <a:pt x="27" y="215"/>
                      <a:pt x="27" y="215"/>
                      <a:pt x="27" y="215"/>
                    </a:cubicBezTo>
                    <a:cubicBezTo>
                      <a:pt x="12" y="218"/>
                      <a:pt x="12" y="218"/>
                      <a:pt x="12" y="218"/>
                    </a:cubicBezTo>
                    <a:cubicBezTo>
                      <a:pt x="12" y="224"/>
                      <a:pt x="12" y="224"/>
                      <a:pt x="12" y="224"/>
                    </a:cubicBezTo>
                    <a:cubicBezTo>
                      <a:pt x="7" y="237"/>
                      <a:pt x="7" y="237"/>
                      <a:pt x="7" y="237"/>
                    </a:cubicBezTo>
                    <a:cubicBezTo>
                      <a:pt x="6" y="252"/>
                      <a:pt x="6" y="252"/>
                      <a:pt x="6" y="252"/>
                    </a:cubicBezTo>
                    <a:cubicBezTo>
                      <a:pt x="9" y="261"/>
                      <a:pt x="9" y="261"/>
                      <a:pt x="9" y="261"/>
                    </a:cubicBezTo>
                    <a:cubicBezTo>
                      <a:pt x="27" y="272"/>
                      <a:pt x="27" y="272"/>
                      <a:pt x="27" y="272"/>
                    </a:cubicBezTo>
                    <a:cubicBezTo>
                      <a:pt x="28" y="273"/>
                      <a:pt x="28" y="273"/>
                      <a:pt x="28" y="273"/>
                    </a:cubicBezTo>
                    <a:cubicBezTo>
                      <a:pt x="36" y="286"/>
                      <a:pt x="36" y="286"/>
                      <a:pt x="36" y="286"/>
                    </a:cubicBezTo>
                    <a:cubicBezTo>
                      <a:pt x="36" y="287"/>
                      <a:pt x="36" y="287"/>
                      <a:pt x="36" y="287"/>
                    </a:cubicBezTo>
                    <a:cubicBezTo>
                      <a:pt x="37" y="288"/>
                      <a:pt x="37" y="288"/>
                      <a:pt x="37" y="288"/>
                    </a:cubicBezTo>
                    <a:cubicBezTo>
                      <a:pt x="36" y="288"/>
                      <a:pt x="36" y="288"/>
                      <a:pt x="36" y="288"/>
                    </a:cubicBezTo>
                    <a:cubicBezTo>
                      <a:pt x="26" y="309"/>
                      <a:pt x="26" y="309"/>
                      <a:pt x="26" y="309"/>
                    </a:cubicBezTo>
                    <a:cubicBezTo>
                      <a:pt x="24" y="315"/>
                      <a:pt x="24" y="315"/>
                      <a:pt x="24" y="315"/>
                    </a:cubicBezTo>
                    <a:cubicBezTo>
                      <a:pt x="18" y="329"/>
                      <a:pt x="18" y="329"/>
                      <a:pt x="18" y="329"/>
                    </a:cubicBezTo>
                    <a:cubicBezTo>
                      <a:pt x="15" y="340"/>
                      <a:pt x="15" y="340"/>
                      <a:pt x="15" y="340"/>
                    </a:cubicBezTo>
                    <a:cubicBezTo>
                      <a:pt x="15" y="342"/>
                      <a:pt x="15" y="342"/>
                      <a:pt x="15" y="342"/>
                    </a:cubicBezTo>
                    <a:cubicBezTo>
                      <a:pt x="15" y="342"/>
                      <a:pt x="15" y="342"/>
                      <a:pt x="15" y="342"/>
                    </a:cubicBezTo>
                    <a:cubicBezTo>
                      <a:pt x="12" y="345"/>
                      <a:pt x="10" y="347"/>
                      <a:pt x="9" y="351"/>
                    </a:cubicBezTo>
                    <a:cubicBezTo>
                      <a:pt x="8" y="352"/>
                      <a:pt x="8" y="353"/>
                      <a:pt x="9" y="354"/>
                    </a:cubicBezTo>
                    <a:cubicBezTo>
                      <a:pt x="10" y="355"/>
                      <a:pt x="10" y="355"/>
                      <a:pt x="10" y="355"/>
                    </a:cubicBezTo>
                    <a:cubicBezTo>
                      <a:pt x="16" y="362"/>
                      <a:pt x="16" y="362"/>
                      <a:pt x="16" y="362"/>
                    </a:cubicBezTo>
                    <a:cubicBezTo>
                      <a:pt x="19" y="366"/>
                      <a:pt x="19" y="366"/>
                      <a:pt x="19" y="366"/>
                    </a:cubicBezTo>
                    <a:cubicBezTo>
                      <a:pt x="20" y="366"/>
                      <a:pt x="20" y="366"/>
                      <a:pt x="20" y="366"/>
                    </a:cubicBezTo>
                    <a:cubicBezTo>
                      <a:pt x="21" y="368"/>
                      <a:pt x="21" y="368"/>
                      <a:pt x="21" y="368"/>
                    </a:cubicBezTo>
                    <a:cubicBezTo>
                      <a:pt x="21" y="368"/>
                      <a:pt x="21" y="368"/>
                      <a:pt x="21" y="368"/>
                    </a:cubicBezTo>
                    <a:cubicBezTo>
                      <a:pt x="21" y="370"/>
                      <a:pt x="21" y="370"/>
                      <a:pt x="21" y="370"/>
                    </a:cubicBezTo>
                    <a:cubicBezTo>
                      <a:pt x="21" y="371"/>
                      <a:pt x="21" y="371"/>
                      <a:pt x="21" y="371"/>
                    </a:cubicBezTo>
                    <a:cubicBezTo>
                      <a:pt x="22" y="374"/>
                      <a:pt x="22" y="374"/>
                      <a:pt x="22" y="374"/>
                    </a:cubicBezTo>
                    <a:cubicBezTo>
                      <a:pt x="27" y="376"/>
                      <a:pt x="27" y="376"/>
                      <a:pt x="27" y="376"/>
                    </a:cubicBezTo>
                    <a:cubicBezTo>
                      <a:pt x="49" y="381"/>
                      <a:pt x="49" y="381"/>
                      <a:pt x="49" y="381"/>
                    </a:cubicBezTo>
                    <a:cubicBezTo>
                      <a:pt x="57" y="381"/>
                      <a:pt x="63" y="379"/>
                      <a:pt x="71" y="376"/>
                    </a:cubicBezTo>
                    <a:cubicBezTo>
                      <a:pt x="78" y="373"/>
                      <a:pt x="84" y="373"/>
                      <a:pt x="92" y="374"/>
                    </a:cubicBezTo>
                    <a:cubicBezTo>
                      <a:pt x="93" y="369"/>
                      <a:pt x="93" y="369"/>
                      <a:pt x="93" y="369"/>
                    </a:cubicBezTo>
                    <a:cubicBezTo>
                      <a:pt x="86" y="353"/>
                      <a:pt x="86" y="353"/>
                      <a:pt x="86" y="353"/>
                    </a:cubicBezTo>
                    <a:cubicBezTo>
                      <a:pt x="85" y="352"/>
                      <a:pt x="85" y="352"/>
                      <a:pt x="85" y="352"/>
                    </a:cubicBezTo>
                    <a:cubicBezTo>
                      <a:pt x="86" y="352"/>
                      <a:pt x="86" y="352"/>
                      <a:pt x="86" y="352"/>
                    </a:cubicBezTo>
                    <a:cubicBezTo>
                      <a:pt x="120" y="304"/>
                      <a:pt x="120" y="304"/>
                      <a:pt x="120" y="304"/>
                    </a:cubicBezTo>
                    <a:cubicBezTo>
                      <a:pt x="157" y="268"/>
                      <a:pt x="157" y="268"/>
                      <a:pt x="157" y="268"/>
                    </a:cubicBezTo>
                    <a:cubicBezTo>
                      <a:pt x="158" y="268"/>
                      <a:pt x="158" y="268"/>
                      <a:pt x="158" y="268"/>
                    </a:cubicBezTo>
                    <a:cubicBezTo>
                      <a:pt x="169" y="264"/>
                      <a:pt x="169" y="264"/>
                      <a:pt x="169" y="264"/>
                    </a:cubicBezTo>
                    <a:cubicBezTo>
                      <a:pt x="176" y="257"/>
                      <a:pt x="176" y="257"/>
                      <a:pt x="176" y="257"/>
                    </a:cubicBezTo>
                    <a:cubicBezTo>
                      <a:pt x="176" y="257"/>
                      <a:pt x="176" y="257"/>
                      <a:pt x="176" y="257"/>
                    </a:cubicBezTo>
                    <a:cubicBezTo>
                      <a:pt x="180" y="253"/>
                      <a:pt x="185" y="251"/>
                      <a:pt x="190" y="249"/>
                    </a:cubicBezTo>
                    <a:cubicBezTo>
                      <a:pt x="186" y="246"/>
                      <a:pt x="186" y="246"/>
                      <a:pt x="186" y="246"/>
                    </a:cubicBezTo>
                    <a:cubicBezTo>
                      <a:pt x="178" y="238"/>
                      <a:pt x="178" y="238"/>
                      <a:pt x="178" y="238"/>
                    </a:cubicBezTo>
                    <a:cubicBezTo>
                      <a:pt x="178" y="237"/>
                      <a:pt x="178" y="237"/>
                      <a:pt x="178" y="237"/>
                    </a:cubicBezTo>
                    <a:cubicBezTo>
                      <a:pt x="177" y="237"/>
                      <a:pt x="177" y="237"/>
                      <a:pt x="177" y="237"/>
                    </a:cubicBezTo>
                    <a:cubicBezTo>
                      <a:pt x="171" y="230"/>
                      <a:pt x="171" y="230"/>
                      <a:pt x="171" y="230"/>
                    </a:cubicBezTo>
                    <a:cubicBezTo>
                      <a:pt x="171" y="229"/>
                      <a:pt x="171" y="229"/>
                      <a:pt x="171" y="229"/>
                    </a:cubicBezTo>
                    <a:cubicBezTo>
                      <a:pt x="171" y="227"/>
                      <a:pt x="171" y="227"/>
                      <a:pt x="171" y="227"/>
                    </a:cubicBezTo>
                    <a:cubicBezTo>
                      <a:pt x="174" y="224"/>
                      <a:pt x="174" y="224"/>
                      <a:pt x="174" y="224"/>
                    </a:cubicBezTo>
                    <a:cubicBezTo>
                      <a:pt x="166" y="226"/>
                      <a:pt x="166" y="226"/>
                      <a:pt x="166" y="226"/>
                    </a:cubicBezTo>
                    <a:cubicBezTo>
                      <a:pt x="149" y="221"/>
                      <a:pt x="149" y="221"/>
                      <a:pt x="149" y="221"/>
                    </a:cubicBezTo>
                    <a:cubicBezTo>
                      <a:pt x="142" y="218"/>
                      <a:pt x="138" y="215"/>
                      <a:pt x="137" y="210"/>
                    </a:cubicBezTo>
                    <a:cubicBezTo>
                      <a:pt x="133" y="200"/>
                      <a:pt x="132" y="190"/>
                      <a:pt x="132" y="181"/>
                    </a:cubicBezTo>
                    <a:cubicBezTo>
                      <a:pt x="130" y="184"/>
                      <a:pt x="127" y="185"/>
                      <a:pt x="124" y="185"/>
                    </a:cubicBezTo>
                    <a:cubicBezTo>
                      <a:pt x="111" y="182"/>
                      <a:pt x="111" y="182"/>
                      <a:pt x="111" y="182"/>
                    </a:cubicBezTo>
                    <a:cubicBezTo>
                      <a:pt x="103" y="176"/>
                      <a:pt x="103" y="176"/>
                      <a:pt x="103" y="176"/>
                    </a:cubicBezTo>
                    <a:cubicBezTo>
                      <a:pt x="92" y="173"/>
                      <a:pt x="92" y="173"/>
                      <a:pt x="92" y="173"/>
                    </a:cubicBezTo>
                    <a:cubicBezTo>
                      <a:pt x="88" y="173"/>
                      <a:pt x="88" y="173"/>
                      <a:pt x="88" y="173"/>
                    </a:cubicBezTo>
                    <a:cubicBezTo>
                      <a:pt x="84" y="173"/>
                      <a:pt x="81" y="172"/>
                      <a:pt x="78" y="170"/>
                    </a:cubicBezTo>
                    <a:cubicBezTo>
                      <a:pt x="75" y="167"/>
                      <a:pt x="73" y="165"/>
                      <a:pt x="72" y="163"/>
                    </a:cubicBezTo>
                    <a:cubicBezTo>
                      <a:pt x="71" y="158"/>
                      <a:pt x="72" y="155"/>
                      <a:pt x="77" y="152"/>
                    </a:cubicBezTo>
                    <a:cubicBezTo>
                      <a:pt x="81" y="149"/>
                      <a:pt x="86" y="144"/>
                      <a:pt x="90" y="138"/>
                    </a:cubicBezTo>
                    <a:cubicBezTo>
                      <a:pt x="86" y="132"/>
                      <a:pt x="84" y="127"/>
                      <a:pt x="86" y="121"/>
                    </a:cubicBezTo>
                    <a:cubicBezTo>
                      <a:pt x="86" y="121"/>
                      <a:pt x="86" y="121"/>
                      <a:pt x="86" y="121"/>
                    </a:cubicBezTo>
                    <a:cubicBezTo>
                      <a:pt x="87" y="118"/>
                      <a:pt x="92" y="115"/>
                      <a:pt x="101" y="112"/>
                    </a:cubicBezTo>
                    <a:cubicBezTo>
                      <a:pt x="101" y="109"/>
                      <a:pt x="103" y="107"/>
                      <a:pt x="104" y="107"/>
                    </a:cubicBezTo>
                    <a:cubicBezTo>
                      <a:pt x="113" y="107"/>
                      <a:pt x="113" y="107"/>
                      <a:pt x="113" y="107"/>
                    </a:cubicBezTo>
                    <a:cubicBezTo>
                      <a:pt x="112" y="106"/>
                      <a:pt x="112" y="106"/>
                      <a:pt x="112" y="106"/>
                    </a:cubicBezTo>
                    <a:cubicBezTo>
                      <a:pt x="106" y="102"/>
                      <a:pt x="104" y="98"/>
                      <a:pt x="107" y="93"/>
                    </a:cubicBezTo>
                    <a:cubicBezTo>
                      <a:pt x="112" y="90"/>
                      <a:pt x="112" y="90"/>
                      <a:pt x="112" y="90"/>
                    </a:cubicBezTo>
                    <a:cubicBezTo>
                      <a:pt x="117" y="88"/>
                      <a:pt x="124" y="88"/>
                      <a:pt x="131" y="92"/>
                    </a:cubicBezTo>
                    <a:cubicBezTo>
                      <a:pt x="145" y="102"/>
                      <a:pt x="145" y="102"/>
                      <a:pt x="145" y="102"/>
                    </a:cubicBezTo>
                    <a:cubicBezTo>
                      <a:pt x="157" y="102"/>
                      <a:pt x="157" y="102"/>
                      <a:pt x="157" y="102"/>
                    </a:cubicBezTo>
                    <a:cubicBezTo>
                      <a:pt x="162" y="105"/>
                      <a:pt x="162" y="105"/>
                      <a:pt x="162" y="105"/>
                    </a:cubicBezTo>
                    <a:cubicBezTo>
                      <a:pt x="163" y="110"/>
                      <a:pt x="163" y="110"/>
                      <a:pt x="163" y="110"/>
                    </a:cubicBezTo>
                    <a:cubicBezTo>
                      <a:pt x="163" y="113"/>
                      <a:pt x="161" y="115"/>
                      <a:pt x="159" y="115"/>
                    </a:cubicBezTo>
                    <a:cubicBezTo>
                      <a:pt x="156" y="115"/>
                      <a:pt x="154" y="118"/>
                      <a:pt x="154" y="122"/>
                    </a:cubicBezTo>
                    <a:cubicBezTo>
                      <a:pt x="160" y="136"/>
                      <a:pt x="160" y="136"/>
                      <a:pt x="160" y="136"/>
                    </a:cubicBezTo>
                    <a:cubicBezTo>
                      <a:pt x="163" y="131"/>
                      <a:pt x="167" y="128"/>
                      <a:pt x="171" y="127"/>
                    </a:cubicBezTo>
                    <a:cubicBezTo>
                      <a:pt x="172" y="127"/>
                      <a:pt x="175" y="129"/>
                      <a:pt x="177" y="131"/>
                    </a:cubicBezTo>
                    <a:cubicBezTo>
                      <a:pt x="179" y="134"/>
                      <a:pt x="180" y="139"/>
                      <a:pt x="182" y="145"/>
                    </a:cubicBezTo>
                    <a:cubicBezTo>
                      <a:pt x="182" y="152"/>
                      <a:pt x="184" y="157"/>
                      <a:pt x="186" y="160"/>
                    </a:cubicBezTo>
                    <a:cubicBezTo>
                      <a:pt x="191" y="167"/>
                      <a:pt x="191" y="167"/>
                      <a:pt x="191" y="167"/>
                    </a:cubicBezTo>
                    <a:cubicBezTo>
                      <a:pt x="198" y="176"/>
                      <a:pt x="202" y="183"/>
                      <a:pt x="203" y="188"/>
                    </a:cubicBezTo>
                    <a:cubicBezTo>
                      <a:pt x="227" y="185"/>
                      <a:pt x="227" y="185"/>
                      <a:pt x="227" y="185"/>
                    </a:cubicBezTo>
                    <a:cubicBezTo>
                      <a:pt x="237" y="179"/>
                      <a:pt x="237" y="179"/>
                      <a:pt x="237" y="179"/>
                    </a:cubicBezTo>
                    <a:cubicBezTo>
                      <a:pt x="247" y="167"/>
                      <a:pt x="247" y="167"/>
                      <a:pt x="247" y="167"/>
                    </a:cubicBezTo>
                    <a:cubicBezTo>
                      <a:pt x="251" y="156"/>
                      <a:pt x="251" y="156"/>
                      <a:pt x="251" y="156"/>
                    </a:cubicBezTo>
                    <a:cubicBezTo>
                      <a:pt x="251" y="155"/>
                      <a:pt x="251" y="155"/>
                      <a:pt x="251" y="155"/>
                    </a:cubicBezTo>
                    <a:cubicBezTo>
                      <a:pt x="251" y="155"/>
                      <a:pt x="251" y="155"/>
                      <a:pt x="251" y="155"/>
                    </a:cubicBezTo>
                    <a:cubicBezTo>
                      <a:pt x="254" y="142"/>
                      <a:pt x="254" y="142"/>
                      <a:pt x="254" y="142"/>
                    </a:cubicBezTo>
                    <a:cubicBezTo>
                      <a:pt x="254" y="142"/>
                      <a:pt x="254" y="142"/>
                      <a:pt x="254" y="142"/>
                    </a:cubicBezTo>
                    <a:cubicBezTo>
                      <a:pt x="255" y="141"/>
                      <a:pt x="255" y="141"/>
                      <a:pt x="255" y="141"/>
                    </a:cubicBezTo>
                    <a:cubicBezTo>
                      <a:pt x="256" y="141"/>
                      <a:pt x="256" y="141"/>
                      <a:pt x="256" y="141"/>
                    </a:cubicBezTo>
                    <a:cubicBezTo>
                      <a:pt x="265" y="135"/>
                      <a:pt x="265" y="135"/>
                      <a:pt x="265" y="135"/>
                    </a:cubicBezTo>
                    <a:cubicBezTo>
                      <a:pt x="267" y="133"/>
                      <a:pt x="267" y="133"/>
                      <a:pt x="267" y="133"/>
                    </a:cubicBezTo>
                    <a:cubicBezTo>
                      <a:pt x="266" y="133"/>
                      <a:pt x="266" y="133"/>
                      <a:pt x="266" y="133"/>
                    </a:cubicBezTo>
                    <a:cubicBezTo>
                      <a:pt x="251" y="128"/>
                      <a:pt x="251" y="128"/>
                      <a:pt x="251" y="128"/>
                    </a:cubicBezTo>
                    <a:cubicBezTo>
                      <a:pt x="250" y="128"/>
                      <a:pt x="250" y="128"/>
                      <a:pt x="250" y="128"/>
                    </a:cubicBezTo>
                    <a:cubicBezTo>
                      <a:pt x="250" y="127"/>
                      <a:pt x="250" y="127"/>
                      <a:pt x="250" y="127"/>
                    </a:cubicBezTo>
                    <a:cubicBezTo>
                      <a:pt x="247" y="118"/>
                      <a:pt x="247" y="118"/>
                      <a:pt x="247" y="118"/>
                    </a:cubicBezTo>
                    <a:lnTo>
                      <a:pt x="245" y="11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600"/>
              </a:p>
            </p:txBody>
          </p:sp>
        </p:grpSp>
      </p:grpSp>
      <p:sp>
        <p:nvSpPr>
          <p:cNvPr id="38" name="Freeform 2981"/>
          <p:cNvSpPr>
            <a:spLocks/>
          </p:cNvSpPr>
          <p:nvPr/>
        </p:nvSpPr>
        <p:spPr bwMode="auto">
          <a:xfrm>
            <a:off x="5641581" y="4377471"/>
            <a:ext cx="136049" cy="318096"/>
          </a:xfrm>
          <a:custGeom>
            <a:avLst/>
            <a:gdLst>
              <a:gd name="T0" fmla="*/ 61 w 80"/>
              <a:gd name="T1" fmla="*/ 0 h 194"/>
              <a:gd name="T2" fmla="*/ 18 w 80"/>
              <a:gd name="T3" fmla="*/ 52 h 194"/>
              <a:gd name="T4" fmla="*/ 0 w 80"/>
              <a:gd name="T5" fmla="*/ 82 h 194"/>
              <a:gd name="T6" fmla="*/ 4 w 80"/>
              <a:gd name="T7" fmla="*/ 115 h 194"/>
              <a:gd name="T8" fmla="*/ 4 w 80"/>
              <a:gd name="T9" fmla="*/ 116 h 194"/>
              <a:gd name="T10" fmla="*/ 1 w 80"/>
              <a:gd name="T11" fmla="*/ 139 h 194"/>
              <a:gd name="T12" fmla="*/ 3 w 80"/>
              <a:gd name="T13" fmla="*/ 152 h 194"/>
              <a:gd name="T14" fmla="*/ 28 w 80"/>
              <a:gd name="T15" fmla="*/ 169 h 194"/>
              <a:gd name="T16" fmla="*/ 29 w 80"/>
              <a:gd name="T17" fmla="*/ 169 h 194"/>
              <a:gd name="T18" fmla="*/ 29 w 80"/>
              <a:gd name="T19" fmla="*/ 171 h 194"/>
              <a:gd name="T20" fmla="*/ 39 w 80"/>
              <a:gd name="T21" fmla="*/ 187 h 194"/>
              <a:gd name="T22" fmla="*/ 47 w 80"/>
              <a:gd name="T23" fmla="*/ 194 h 194"/>
              <a:gd name="T24" fmla="*/ 51 w 80"/>
              <a:gd name="T25" fmla="*/ 154 h 194"/>
              <a:gd name="T26" fmla="*/ 51 w 80"/>
              <a:gd name="T27" fmla="*/ 152 h 194"/>
              <a:gd name="T28" fmla="*/ 68 w 80"/>
              <a:gd name="T29" fmla="*/ 110 h 194"/>
              <a:gd name="T30" fmla="*/ 74 w 80"/>
              <a:gd name="T31" fmla="*/ 60 h 194"/>
              <a:gd name="T32" fmla="*/ 74 w 80"/>
              <a:gd name="T33" fmla="*/ 59 h 194"/>
              <a:gd name="T34" fmla="*/ 75 w 80"/>
              <a:gd name="T35" fmla="*/ 58 h 194"/>
              <a:gd name="T36" fmla="*/ 80 w 80"/>
              <a:gd name="T37" fmla="*/ 45 h 194"/>
              <a:gd name="T38" fmla="*/ 76 w 80"/>
              <a:gd name="T39" fmla="*/ 34 h 194"/>
              <a:gd name="T40" fmla="*/ 76 w 80"/>
              <a:gd name="T41" fmla="*/ 33 h 194"/>
              <a:gd name="T42" fmla="*/ 75 w 80"/>
              <a:gd name="T43" fmla="*/ 33 h 194"/>
              <a:gd name="T44" fmla="*/ 74 w 80"/>
              <a:gd name="T45" fmla="*/ 17 h 194"/>
              <a:gd name="T46" fmla="*/ 75 w 80"/>
              <a:gd name="T47" fmla="*/ 17 h 194"/>
              <a:gd name="T48" fmla="*/ 75 w 80"/>
              <a:gd name="T49" fmla="*/ 16 h 194"/>
              <a:gd name="T50" fmla="*/ 79 w 80"/>
              <a:gd name="T51" fmla="*/ 12 h 194"/>
              <a:gd name="T52" fmla="*/ 80 w 80"/>
              <a:gd name="T53" fmla="*/ 8 h 194"/>
              <a:gd name="T54" fmla="*/ 61 w 80"/>
              <a:gd name="T55" fmla="*/ 0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0" h="194">
                <a:moveTo>
                  <a:pt x="61" y="0"/>
                </a:moveTo>
                <a:cubicBezTo>
                  <a:pt x="41" y="13"/>
                  <a:pt x="28" y="31"/>
                  <a:pt x="18" y="52"/>
                </a:cubicBezTo>
                <a:cubicBezTo>
                  <a:pt x="11" y="71"/>
                  <a:pt x="4" y="80"/>
                  <a:pt x="0" y="82"/>
                </a:cubicBezTo>
                <a:cubicBezTo>
                  <a:pt x="4" y="115"/>
                  <a:pt x="4" y="115"/>
                  <a:pt x="4" y="115"/>
                </a:cubicBezTo>
                <a:cubicBezTo>
                  <a:pt x="4" y="116"/>
                  <a:pt x="4" y="116"/>
                  <a:pt x="4" y="116"/>
                </a:cubicBezTo>
                <a:cubicBezTo>
                  <a:pt x="1" y="139"/>
                  <a:pt x="1" y="139"/>
                  <a:pt x="1" y="139"/>
                </a:cubicBezTo>
                <a:cubicBezTo>
                  <a:pt x="0" y="146"/>
                  <a:pt x="1" y="151"/>
                  <a:pt x="3" y="152"/>
                </a:cubicBezTo>
                <a:cubicBezTo>
                  <a:pt x="28" y="169"/>
                  <a:pt x="28" y="169"/>
                  <a:pt x="28" y="169"/>
                </a:cubicBezTo>
                <a:cubicBezTo>
                  <a:pt x="29" y="169"/>
                  <a:pt x="29" y="169"/>
                  <a:pt x="29" y="169"/>
                </a:cubicBezTo>
                <a:cubicBezTo>
                  <a:pt x="29" y="171"/>
                  <a:pt x="29" y="171"/>
                  <a:pt x="29" y="171"/>
                </a:cubicBezTo>
                <a:cubicBezTo>
                  <a:pt x="31" y="176"/>
                  <a:pt x="34" y="181"/>
                  <a:pt x="39" y="187"/>
                </a:cubicBezTo>
                <a:cubicBezTo>
                  <a:pt x="41" y="191"/>
                  <a:pt x="45" y="193"/>
                  <a:pt x="47" y="194"/>
                </a:cubicBezTo>
                <a:cubicBezTo>
                  <a:pt x="51" y="154"/>
                  <a:pt x="51" y="154"/>
                  <a:pt x="51" y="154"/>
                </a:cubicBezTo>
                <a:cubicBezTo>
                  <a:pt x="51" y="152"/>
                  <a:pt x="51" y="152"/>
                  <a:pt x="51" y="152"/>
                </a:cubicBezTo>
                <a:cubicBezTo>
                  <a:pt x="68" y="110"/>
                  <a:pt x="68" y="110"/>
                  <a:pt x="68" y="110"/>
                </a:cubicBezTo>
                <a:cubicBezTo>
                  <a:pt x="74" y="60"/>
                  <a:pt x="74" y="60"/>
                  <a:pt x="74" y="60"/>
                </a:cubicBezTo>
                <a:cubicBezTo>
                  <a:pt x="74" y="59"/>
                  <a:pt x="74" y="59"/>
                  <a:pt x="74" y="59"/>
                </a:cubicBezTo>
                <a:cubicBezTo>
                  <a:pt x="75" y="58"/>
                  <a:pt x="75" y="58"/>
                  <a:pt x="75" y="58"/>
                </a:cubicBezTo>
                <a:cubicBezTo>
                  <a:pt x="80" y="45"/>
                  <a:pt x="80" y="45"/>
                  <a:pt x="80" y="45"/>
                </a:cubicBezTo>
                <a:cubicBezTo>
                  <a:pt x="76" y="34"/>
                  <a:pt x="76" y="34"/>
                  <a:pt x="76" y="34"/>
                </a:cubicBezTo>
                <a:cubicBezTo>
                  <a:pt x="76" y="33"/>
                  <a:pt x="76" y="33"/>
                  <a:pt x="76" y="33"/>
                </a:cubicBezTo>
                <a:cubicBezTo>
                  <a:pt x="75" y="33"/>
                  <a:pt x="75" y="33"/>
                  <a:pt x="75" y="33"/>
                </a:cubicBezTo>
                <a:cubicBezTo>
                  <a:pt x="74" y="17"/>
                  <a:pt x="74" y="17"/>
                  <a:pt x="74" y="17"/>
                </a:cubicBezTo>
                <a:cubicBezTo>
                  <a:pt x="75" y="17"/>
                  <a:pt x="75" y="17"/>
                  <a:pt x="75" y="17"/>
                </a:cubicBezTo>
                <a:cubicBezTo>
                  <a:pt x="75" y="16"/>
                  <a:pt x="75" y="16"/>
                  <a:pt x="75" y="16"/>
                </a:cubicBezTo>
                <a:cubicBezTo>
                  <a:pt x="79" y="12"/>
                  <a:pt x="79" y="12"/>
                  <a:pt x="79" y="12"/>
                </a:cubicBezTo>
                <a:cubicBezTo>
                  <a:pt x="80" y="8"/>
                  <a:pt x="80" y="8"/>
                  <a:pt x="80" y="8"/>
                </a:cubicBezTo>
                <a:lnTo>
                  <a:pt x="61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grpSp>
        <p:nvGrpSpPr>
          <p:cNvPr id="39" name="组合 38"/>
          <p:cNvGrpSpPr/>
          <p:nvPr/>
        </p:nvGrpSpPr>
        <p:grpSpPr>
          <a:xfrm>
            <a:off x="4268854" y="3403087"/>
            <a:ext cx="1122944" cy="1711756"/>
            <a:chOff x="3654183" y="3554713"/>
            <a:chExt cx="1398195" cy="2131334"/>
          </a:xfrm>
          <a:solidFill>
            <a:schemeClr val="bg2"/>
          </a:solidFill>
        </p:grpSpPr>
        <p:sp>
          <p:nvSpPr>
            <p:cNvPr id="40" name="Freeform 2953"/>
            <p:cNvSpPr>
              <a:spLocks/>
            </p:cNvSpPr>
            <p:nvPr/>
          </p:nvSpPr>
          <p:spPr bwMode="auto">
            <a:xfrm>
              <a:off x="4126522" y="4312329"/>
              <a:ext cx="556589" cy="623005"/>
            </a:xfrm>
            <a:custGeom>
              <a:avLst/>
              <a:gdLst>
                <a:gd name="T0" fmla="*/ 227 w 263"/>
                <a:gd name="T1" fmla="*/ 52 h 305"/>
                <a:gd name="T2" fmla="*/ 222 w 263"/>
                <a:gd name="T3" fmla="*/ 41 h 305"/>
                <a:gd name="T4" fmla="*/ 218 w 263"/>
                <a:gd name="T5" fmla="*/ 19 h 305"/>
                <a:gd name="T6" fmla="*/ 207 w 263"/>
                <a:gd name="T7" fmla="*/ 26 h 305"/>
                <a:gd name="T8" fmla="*/ 190 w 263"/>
                <a:gd name="T9" fmla="*/ 22 h 305"/>
                <a:gd name="T10" fmla="*/ 188 w 263"/>
                <a:gd name="T11" fmla="*/ 11 h 305"/>
                <a:gd name="T12" fmla="*/ 185 w 263"/>
                <a:gd name="T13" fmla="*/ 16 h 305"/>
                <a:gd name="T14" fmla="*/ 165 w 263"/>
                <a:gd name="T15" fmla="*/ 34 h 305"/>
                <a:gd name="T16" fmla="*/ 157 w 263"/>
                <a:gd name="T17" fmla="*/ 31 h 305"/>
                <a:gd name="T18" fmla="*/ 140 w 263"/>
                <a:gd name="T19" fmla="*/ 22 h 305"/>
                <a:gd name="T20" fmla="*/ 114 w 263"/>
                <a:gd name="T21" fmla="*/ 13 h 305"/>
                <a:gd name="T22" fmla="*/ 100 w 263"/>
                <a:gd name="T23" fmla="*/ 6 h 305"/>
                <a:gd name="T24" fmla="*/ 71 w 263"/>
                <a:gd name="T25" fmla="*/ 1 h 305"/>
                <a:gd name="T26" fmla="*/ 60 w 263"/>
                <a:gd name="T27" fmla="*/ 25 h 305"/>
                <a:gd name="T28" fmla="*/ 45 w 263"/>
                <a:gd name="T29" fmla="*/ 20 h 305"/>
                <a:gd name="T30" fmla="*/ 12 w 263"/>
                <a:gd name="T31" fmla="*/ 66 h 305"/>
                <a:gd name="T32" fmla="*/ 20 w 263"/>
                <a:gd name="T33" fmla="*/ 114 h 305"/>
                <a:gd name="T34" fmla="*/ 20 w 263"/>
                <a:gd name="T35" fmla="*/ 151 h 305"/>
                <a:gd name="T36" fmla="*/ 0 w 263"/>
                <a:gd name="T37" fmla="*/ 175 h 305"/>
                <a:gd name="T38" fmla="*/ 12 w 263"/>
                <a:gd name="T39" fmla="*/ 170 h 305"/>
                <a:gd name="T40" fmla="*/ 25 w 263"/>
                <a:gd name="T41" fmla="*/ 193 h 305"/>
                <a:gd name="T42" fmla="*/ 19 w 263"/>
                <a:gd name="T43" fmla="*/ 215 h 305"/>
                <a:gd name="T44" fmla="*/ 48 w 263"/>
                <a:gd name="T45" fmla="*/ 231 h 305"/>
                <a:gd name="T46" fmla="*/ 59 w 263"/>
                <a:gd name="T47" fmla="*/ 231 h 305"/>
                <a:gd name="T48" fmla="*/ 76 w 263"/>
                <a:gd name="T49" fmla="*/ 223 h 305"/>
                <a:gd name="T50" fmla="*/ 94 w 263"/>
                <a:gd name="T51" fmla="*/ 213 h 305"/>
                <a:gd name="T52" fmla="*/ 111 w 263"/>
                <a:gd name="T53" fmla="*/ 208 h 305"/>
                <a:gd name="T54" fmla="*/ 119 w 263"/>
                <a:gd name="T55" fmla="*/ 232 h 305"/>
                <a:gd name="T56" fmla="*/ 117 w 263"/>
                <a:gd name="T57" fmla="*/ 263 h 305"/>
                <a:gd name="T58" fmla="*/ 111 w 263"/>
                <a:gd name="T59" fmla="*/ 283 h 305"/>
                <a:gd name="T60" fmla="*/ 127 w 263"/>
                <a:gd name="T61" fmla="*/ 287 h 305"/>
                <a:gd name="T62" fmla="*/ 144 w 263"/>
                <a:gd name="T63" fmla="*/ 300 h 305"/>
                <a:gd name="T64" fmla="*/ 164 w 263"/>
                <a:gd name="T65" fmla="*/ 289 h 305"/>
                <a:gd name="T66" fmla="*/ 179 w 263"/>
                <a:gd name="T67" fmla="*/ 274 h 305"/>
                <a:gd name="T68" fmla="*/ 205 w 263"/>
                <a:gd name="T69" fmla="*/ 287 h 305"/>
                <a:gd name="T70" fmla="*/ 194 w 263"/>
                <a:gd name="T71" fmla="*/ 260 h 305"/>
                <a:gd name="T72" fmla="*/ 221 w 263"/>
                <a:gd name="T73" fmla="*/ 248 h 305"/>
                <a:gd name="T74" fmla="*/ 253 w 263"/>
                <a:gd name="T75" fmla="*/ 252 h 305"/>
                <a:gd name="T76" fmla="*/ 252 w 263"/>
                <a:gd name="T77" fmla="*/ 250 h 305"/>
                <a:gd name="T78" fmla="*/ 261 w 263"/>
                <a:gd name="T79" fmla="*/ 222 h 305"/>
                <a:gd name="T80" fmla="*/ 250 w 263"/>
                <a:gd name="T81" fmla="*/ 210 h 305"/>
                <a:gd name="T82" fmla="*/ 257 w 263"/>
                <a:gd name="T83" fmla="*/ 201 h 305"/>
                <a:gd name="T84" fmla="*/ 242 w 263"/>
                <a:gd name="T85" fmla="*/ 178 h 305"/>
                <a:gd name="T86" fmla="*/ 235 w 263"/>
                <a:gd name="T87" fmla="*/ 149 h 305"/>
                <a:gd name="T88" fmla="*/ 227 w 263"/>
                <a:gd name="T89" fmla="*/ 128 h 305"/>
                <a:gd name="T90" fmla="*/ 247 w 263"/>
                <a:gd name="T91" fmla="*/ 76 h 305"/>
                <a:gd name="T92" fmla="*/ 228 w 263"/>
                <a:gd name="T93" fmla="*/ 53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3" h="305">
                  <a:moveTo>
                    <a:pt x="228" y="53"/>
                  </a:moveTo>
                  <a:cubicBezTo>
                    <a:pt x="228" y="52"/>
                    <a:pt x="228" y="52"/>
                    <a:pt x="228" y="52"/>
                  </a:cubicBezTo>
                  <a:cubicBezTo>
                    <a:pt x="227" y="52"/>
                    <a:pt x="227" y="52"/>
                    <a:pt x="227" y="52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22" y="42"/>
                    <a:pt x="222" y="42"/>
                    <a:pt x="222" y="42"/>
                  </a:cubicBezTo>
                  <a:cubicBezTo>
                    <a:pt x="222" y="41"/>
                    <a:pt x="222" y="41"/>
                    <a:pt x="222" y="41"/>
                  </a:cubicBezTo>
                  <a:cubicBezTo>
                    <a:pt x="222" y="40"/>
                    <a:pt x="222" y="40"/>
                    <a:pt x="222" y="40"/>
                  </a:cubicBezTo>
                  <a:cubicBezTo>
                    <a:pt x="223" y="25"/>
                    <a:pt x="223" y="25"/>
                    <a:pt x="223" y="25"/>
                  </a:cubicBezTo>
                  <a:cubicBezTo>
                    <a:pt x="223" y="23"/>
                    <a:pt x="221" y="22"/>
                    <a:pt x="218" y="19"/>
                  </a:cubicBezTo>
                  <a:cubicBezTo>
                    <a:pt x="214" y="19"/>
                    <a:pt x="214" y="19"/>
                    <a:pt x="214" y="19"/>
                  </a:cubicBezTo>
                  <a:cubicBezTo>
                    <a:pt x="208" y="26"/>
                    <a:pt x="208" y="26"/>
                    <a:pt x="208" y="26"/>
                  </a:cubicBezTo>
                  <a:cubicBezTo>
                    <a:pt x="207" y="26"/>
                    <a:pt x="207" y="26"/>
                    <a:pt x="207" y="26"/>
                  </a:cubicBezTo>
                  <a:cubicBezTo>
                    <a:pt x="192" y="34"/>
                    <a:pt x="192" y="34"/>
                    <a:pt x="192" y="3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1" y="17"/>
                    <a:pt x="191" y="17"/>
                    <a:pt x="191" y="17"/>
                  </a:cubicBezTo>
                  <a:cubicBezTo>
                    <a:pt x="190" y="11"/>
                    <a:pt x="190" y="11"/>
                    <a:pt x="190" y="11"/>
                  </a:cubicBezTo>
                  <a:cubicBezTo>
                    <a:pt x="188" y="11"/>
                    <a:pt x="188" y="11"/>
                    <a:pt x="188" y="11"/>
                  </a:cubicBezTo>
                  <a:cubicBezTo>
                    <a:pt x="185" y="16"/>
                    <a:pt x="185" y="16"/>
                    <a:pt x="185" y="16"/>
                  </a:cubicBezTo>
                  <a:cubicBezTo>
                    <a:pt x="185" y="16"/>
                    <a:pt x="185" y="16"/>
                    <a:pt x="185" y="16"/>
                  </a:cubicBezTo>
                  <a:cubicBezTo>
                    <a:pt x="185" y="16"/>
                    <a:pt x="185" y="16"/>
                    <a:pt x="185" y="16"/>
                  </a:cubicBezTo>
                  <a:cubicBezTo>
                    <a:pt x="166" y="33"/>
                    <a:pt x="166" y="33"/>
                    <a:pt x="166" y="33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4" y="34"/>
                    <a:pt x="164" y="34"/>
                    <a:pt x="164" y="34"/>
                  </a:cubicBezTo>
                  <a:cubicBezTo>
                    <a:pt x="162" y="34"/>
                    <a:pt x="162" y="34"/>
                    <a:pt x="162" y="34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6" y="31"/>
                    <a:pt x="156" y="31"/>
                    <a:pt x="156" y="31"/>
                  </a:cubicBezTo>
                  <a:cubicBezTo>
                    <a:pt x="150" y="25"/>
                    <a:pt x="150" y="25"/>
                    <a:pt x="150" y="25"/>
                  </a:cubicBezTo>
                  <a:cubicBezTo>
                    <a:pt x="140" y="22"/>
                    <a:pt x="140" y="22"/>
                    <a:pt x="140" y="22"/>
                  </a:cubicBezTo>
                  <a:cubicBezTo>
                    <a:pt x="140" y="21"/>
                    <a:pt x="140" y="21"/>
                    <a:pt x="140" y="21"/>
                  </a:cubicBezTo>
                  <a:cubicBezTo>
                    <a:pt x="134" y="17"/>
                    <a:pt x="134" y="17"/>
                    <a:pt x="134" y="17"/>
                  </a:cubicBezTo>
                  <a:cubicBezTo>
                    <a:pt x="114" y="13"/>
                    <a:pt x="114" y="13"/>
                    <a:pt x="114" y="13"/>
                  </a:cubicBezTo>
                  <a:cubicBezTo>
                    <a:pt x="113" y="13"/>
                    <a:pt x="113" y="13"/>
                    <a:pt x="113" y="13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100" y="6"/>
                    <a:pt x="100" y="6"/>
                    <a:pt x="100" y="6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1" y="1"/>
                    <a:pt x="71" y="1"/>
                    <a:pt x="71" y="1"/>
                  </a:cubicBezTo>
                  <a:cubicBezTo>
                    <a:pt x="76" y="23"/>
                    <a:pt x="76" y="23"/>
                    <a:pt x="76" y="23"/>
                  </a:cubicBezTo>
                  <a:cubicBezTo>
                    <a:pt x="74" y="23"/>
                    <a:pt x="74" y="23"/>
                    <a:pt x="74" y="23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20" y="111"/>
                    <a:pt x="20" y="111"/>
                    <a:pt x="20" y="111"/>
                  </a:cubicBezTo>
                  <a:cubicBezTo>
                    <a:pt x="20" y="113"/>
                    <a:pt x="20" y="113"/>
                    <a:pt x="20" y="114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15" y="116"/>
                    <a:pt x="14" y="121"/>
                    <a:pt x="14" y="127"/>
                  </a:cubicBezTo>
                  <a:cubicBezTo>
                    <a:pt x="20" y="151"/>
                    <a:pt x="20" y="151"/>
                    <a:pt x="20" y="151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8" y="159"/>
                    <a:pt x="2" y="164"/>
                    <a:pt x="1" y="166"/>
                  </a:cubicBezTo>
                  <a:cubicBezTo>
                    <a:pt x="0" y="175"/>
                    <a:pt x="0" y="175"/>
                    <a:pt x="0" y="175"/>
                  </a:cubicBezTo>
                  <a:cubicBezTo>
                    <a:pt x="11" y="170"/>
                    <a:pt x="11" y="170"/>
                    <a:pt x="11" y="170"/>
                  </a:cubicBezTo>
                  <a:cubicBezTo>
                    <a:pt x="11" y="170"/>
                    <a:pt x="11" y="170"/>
                    <a:pt x="11" y="170"/>
                  </a:cubicBezTo>
                  <a:cubicBezTo>
                    <a:pt x="12" y="170"/>
                    <a:pt x="12" y="170"/>
                    <a:pt x="12" y="170"/>
                  </a:cubicBezTo>
                  <a:cubicBezTo>
                    <a:pt x="19" y="170"/>
                    <a:pt x="23" y="172"/>
                    <a:pt x="24" y="178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4" y="195"/>
                    <a:pt x="24" y="195"/>
                    <a:pt x="24" y="195"/>
                  </a:cubicBezTo>
                  <a:cubicBezTo>
                    <a:pt x="22" y="196"/>
                    <a:pt x="21" y="198"/>
                    <a:pt x="21" y="201"/>
                  </a:cubicBezTo>
                  <a:cubicBezTo>
                    <a:pt x="19" y="215"/>
                    <a:pt x="19" y="215"/>
                    <a:pt x="19" y="215"/>
                  </a:cubicBezTo>
                  <a:cubicBezTo>
                    <a:pt x="20" y="219"/>
                    <a:pt x="22" y="223"/>
                    <a:pt x="24" y="225"/>
                  </a:cubicBezTo>
                  <a:cubicBezTo>
                    <a:pt x="37" y="240"/>
                    <a:pt x="37" y="240"/>
                    <a:pt x="37" y="240"/>
                  </a:cubicBezTo>
                  <a:cubicBezTo>
                    <a:pt x="48" y="231"/>
                    <a:pt x="48" y="231"/>
                    <a:pt x="48" y="231"/>
                  </a:cubicBezTo>
                  <a:cubicBezTo>
                    <a:pt x="57" y="230"/>
                    <a:pt x="57" y="230"/>
                    <a:pt x="57" y="230"/>
                  </a:cubicBezTo>
                  <a:cubicBezTo>
                    <a:pt x="58" y="230"/>
                    <a:pt x="58" y="230"/>
                    <a:pt x="58" y="230"/>
                  </a:cubicBezTo>
                  <a:cubicBezTo>
                    <a:pt x="59" y="231"/>
                    <a:pt x="59" y="231"/>
                    <a:pt x="59" y="231"/>
                  </a:cubicBezTo>
                  <a:cubicBezTo>
                    <a:pt x="65" y="233"/>
                    <a:pt x="65" y="233"/>
                    <a:pt x="65" y="233"/>
                  </a:cubicBezTo>
                  <a:cubicBezTo>
                    <a:pt x="66" y="233"/>
                    <a:pt x="68" y="232"/>
                    <a:pt x="70" y="230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74" y="218"/>
                    <a:pt x="74" y="218"/>
                    <a:pt x="74" y="218"/>
                  </a:cubicBezTo>
                  <a:cubicBezTo>
                    <a:pt x="76" y="216"/>
                    <a:pt x="77" y="215"/>
                    <a:pt x="80" y="213"/>
                  </a:cubicBezTo>
                  <a:cubicBezTo>
                    <a:pt x="94" y="213"/>
                    <a:pt x="94" y="213"/>
                    <a:pt x="94" y="213"/>
                  </a:cubicBezTo>
                  <a:cubicBezTo>
                    <a:pt x="97" y="215"/>
                    <a:pt x="99" y="214"/>
                    <a:pt x="99" y="213"/>
                  </a:cubicBezTo>
                  <a:cubicBezTo>
                    <a:pt x="100" y="209"/>
                    <a:pt x="102" y="207"/>
                    <a:pt x="104" y="206"/>
                  </a:cubicBezTo>
                  <a:cubicBezTo>
                    <a:pt x="106" y="206"/>
                    <a:pt x="109" y="206"/>
                    <a:pt x="111" y="208"/>
                  </a:cubicBezTo>
                  <a:cubicBezTo>
                    <a:pt x="115" y="212"/>
                    <a:pt x="118" y="215"/>
                    <a:pt x="118" y="219"/>
                  </a:cubicBezTo>
                  <a:cubicBezTo>
                    <a:pt x="117" y="230"/>
                    <a:pt x="117" y="230"/>
                    <a:pt x="117" y="230"/>
                  </a:cubicBezTo>
                  <a:cubicBezTo>
                    <a:pt x="119" y="232"/>
                    <a:pt x="119" y="232"/>
                    <a:pt x="119" y="232"/>
                  </a:cubicBezTo>
                  <a:cubicBezTo>
                    <a:pt x="123" y="235"/>
                    <a:pt x="125" y="238"/>
                    <a:pt x="125" y="240"/>
                  </a:cubicBezTo>
                  <a:cubicBezTo>
                    <a:pt x="123" y="251"/>
                    <a:pt x="123" y="251"/>
                    <a:pt x="123" y="251"/>
                  </a:cubicBezTo>
                  <a:cubicBezTo>
                    <a:pt x="121" y="257"/>
                    <a:pt x="119" y="261"/>
                    <a:pt x="117" y="263"/>
                  </a:cubicBezTo>
                  <a:cubicBezTo>
                    <a:pt x="117" y="262"/>
                    <a:pt x="117" y="262"/>
                    <a:pt x="117" y="262"/>
                  </a:cubicBezTo>
                  <a:cubicBezTo>
                    <a:pt x="108" y="281"/>
                    <a:pt x="108" y="281"/>
                    <a:pt x="108" y="281"/>
                  </a:cubicBezTo>
                  <a:cubicBezTo>
                    <a:pt x="111" y="283"/>
                    <a:pt x="111" y="283"/>
                    <a:pt x="111" y="283"/>
                  </a:cubicBezTo>
                  <a:cubicBezTo>
                    <a:pt x="125" y="283"/>
                    <a:pt x="125" y="283"/>
                    <a:pt x="125" y="283"/>
                  </a:cubicBezTo>
                  <a:cubicBezTo>
                    <a:pt x="128" y="284"/>
                    <a:pt x="128" y="284"/>
                    <a:pt x="128" y="284"/>
                  </a:cubicBezTo>
                  <a:cubicBezTo>
                    <a:pt x="127" y="287"/>
                    <a:pt x="127" y="287"/>
                    <a:pt x="127" y="287"/>
                  </a:cubicBezTo>
                  <a:cubicBezTo>
                    <a:pt x="125" y="293"/>
                    <a:pt x="125" y="297"/>
                    <a:pt x="125" y="300"/>
                  </a:cubicBezTo>
                  <a:cubicBezTo>
                    <a:pt x="130" y="303"/>
                    <a:pt x="133" y="305"/>
                    <a:pt x="135" y="303"/>
                  </a:cubicBezTo>
                  <a:cubicBezTo>
                    <a:pt x="144" y="300"/>
                    <a:pt x="144" y="300"/>
                    <a:pt x="144" y="300"/>
                  </a:cubicBezTo>
                  <a:cubicBezTo>
                    <a:pt x="148" y="298"/>
                    <a:pt x="148" y="298"/>
                    <a:pt x="148" y="298"/>
                  </a:cubicBezTo>
                  <a:cubicBezTo>
                    <a:pt x="156" y="298"/>
                    <a:pt x="156" y="298"/>
                    <a:pt x="156" y="298"/>
                  </a:cubicBezTo>
                  <a:cubicBezTo>
                    <a:pt x="164" y="289"/>
                    <a:pt x="164" y="289"/>
                    <a:pt x="164" y="289"/>
                  </a:cubicBezTo>
                  <a:cubicBezTo>
                    <a:pt x="164" y="279"/>
                    <a:pt x="164" y="279"/>
                    <a:pt x="164" y="279"/>
                  </a:cubicBezTo>
                  <a:cubicBezTo>
                    <a:pt x="163" y="275"/>
                    <a:pt x="164" y="273"/>
                    <a:pt x="165" y="271"/>
                  </a:cubicBezTo>
                  <a:cubicBezTo>
                    <a:pt x="167" y="269"/>
                    <a:pt x="172" y="269"/>
                    <a:pt x="179" y="274"/>
                  </a:cubicBezTo>
                  <a:cubicBezTo>
                    <a:pt x="194" y="283"/>
                    <a:pt x="194" y="283"/>
                    <a:pt x="194" y="283"/>
                  </a:cubicBezTo>
                  <a:cubicBezTo>
                    <a:pt x="199" y="286"/>
                    <a:pt x="202" y="287"/>
                    <a:pt x="205" y="287"/>
                  </a:cubicBezTo>
                  <a:cubicBezTo>
                    <a:pt x="205" y="287"/>
                    <a:pt x="205" y="287"/>
                    <a:pt x="205" y="287"/>
                  </a:cubicBezTo>
                  <a:cubicBezTo>
                    <a:pt x="206" y="284"/>
                    <a:pt x="205" y="280"/>
                    <a:pt x="202" y="274"/>
                  </a:cubicBezTo>
                  <a:cubicBezTo>
                    <a:pt x="194" y="261"/>
                    <a:pt x="194" y="261"/>
                    <a:pt x="194" y="261"/>
                  </a:cubicBezTo>
                  <a:cubicBezTo>
                    <a:pt x="194" y="260"/>
                    <a:pt x="194" y="260"/>
                    <a:pt x="194" y="260"/>
                  </a:cubicBezTo>
                  <a:cubicBezTo>
                    <a:pt x="195" y="260"/>
                    <a:pt x="195" y="260"/>
                    <a:pt x="195" y="260"/>
                  </a:cubicBezTo>
                  <a:cubicBezTo>
                    <a:pt x="195" y="259"/>
                    <a:pt x="195" y="259"/>
                    <a:pt x="195" y="259"/>
                  </a:cubicBezTo>
                  <a:cubicBezTo>
                    <a:pt x="203" y="248"/>
                    <a:pt x="211" y="244"/>
                    <a:pt x="221" y="248"/>
                  </a:cubicBezTo>
                  <a:cubicBezTo>
                    <a:pt x="244" y="258"/>
                    <a:pt x="244" y="258"/>
                    <a:pt x="244" y="258"/>
                  </a:cubicBezTo>
                  <a:cubicBezTo>
                    <a:pt x="253" y="252"/>
                    <a:pt x="253" y="252"/>
                    <a:pt x="253" y="252"/>
                  </a:cubicBezTo>
                  <a:cubicBezTo>
                    <a:pt x="253" y="252"/>
                    <a:pt x="253" y="252"/>
                    <a:pt x="253" y="252"/>
                  </a:cubicBezTo>
                  <a:cubicBezTo>
                    <a:pt x="253" y="252"/>
                    <a:pt x="253" y="252"/>
                    <a:pt x="253" y="252"/>
                  </a:cubicBezTo>
                  <a:cubicBezTo>
                    <a:pt x="253" y="251"/>
                    <a:pt x="253" y="251"/>
                    <a:pt x="253" y="251"/>
                  </a:cubicBezTo>
                  <a:cubicBezTo>
                    <a:pt x="252" y="250"/>
                    <a:pt x="252" y="250"/>
                    <a:pt x="252" y="250"/>
                  </a:cubicBezTo>
                  <a:cubicBezTo>
                    <a:pt x="253" y="249"/>
                    <a:pt x="253" y="249"/>
                    <a:pt x="253" y="249"/>
                  </a:cubicBezTo>
                  <a:cubicBezTo>
                    <a:pt x="253" y="248"/>
                    <a:pt x="253" y="248"/>
                    <a:pt x="253" y="248"/>
                  </a:cubicBezTo>
                  <a:cubicBezTo>
                    <a:pt x="261" y="236"/>
                    <a:pt x="263" y="227"/>
                    <a:pt x="261" y="222"/>
                  </a:cubicBezTo>
                  <a:cubicBezTo>
                    <a:pt x="259" y="218"/>
                    <a:pt x="256" y="216"/>
                    <a:pt x="253" y="216"/>
                  </a:cubicBezTo>
                  <a:cubicBezTo>
                    <a:pt x="252" y="216"/>
                    <a:pt x="252" y="216"/>
                    <a:pt x="252" y="216"/>
                  </a:cubicBezTo>
                  <a:cubicBezTo>
                    <a:pt x="250" y="210"/>
                    <a:pt x="250" y="210"/>
                    <a:pt x="250" y="210"/>
                  </a:cubicBezTo>
                  <a:cubicBezTo>
                    <a:pt x="252" y="210"/>
                    <a:pt x="252" y="210"/>
                    <a:pt x="252" y="210"/>
                  </a:cubicBezTo>
                  <a:cubicBezTo>
                    <a:pt x="256" y="208"/>
                    <a:pt x="258" y="206"/>
                    <a:pt x="259" y="204"/>
                  </a:cubicBezTo>
                  <a:cubicBezTo>
                    <a:pt x="257" y="201"/>
                    <a:pt x="257" y="201"/>
                    <a:pt x="257" y="201"/>
                  </a:cubicBezTo>
                  <a:cubicBezTo>
                    <a:pt x="247" y="192"/>
                    <a:pt x="247" y="192"/>
                    <a:pt x="247" y="192"/>
                  </a:cubicBezTo>
                  <a:cubicBezTo>
                    <a:pt x="247" y="191"/>
                    <a:pt x="247" y="191"/>
                    <a:pt x="247" y="191"/>
                  </a:cubicBezTo>
                  <a:cubicBezTo>
                    <a:pt x="242" y="178"/>
                    <a:pt x="242" y="178"/>
                    <a:pt x="242" y="178"/>
                  </a:cubicBezTo>
                  <a:cubicBezTo>
                    <a:pt x="241" y="167"/>
                    <a:pt x="239" y="158"/>
                    <a:pt x="241" y="150"/>
                  </a:cubicBezTo>
                  <a:cubicBezTo>
                    <a:pt x="241" y="144"/>
                    <a:pt x="241" y="144"/>
                    <a:pt x="241" y="144"/>
                  </a:cubicBezTo>
                  <a:cubicBezTo>
                    <a:pt x="235" y="149"/>
                    <a:pt x="235" y="149"/>
                    <a:pt x="235" y="149"/>
                  </a:cubicBezTo>
                  <a:cubicBezTo>
                    <a:pt x="229" y="155"/>
                    <a:pt x="229" y="155"/>
                    <a:pt x="229" y="155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28"/>
                    <a:pt x="227" y="128"/>
                    <a:pt x="227" y="128"/>
                  </a:cubicBezTo>
                  <a:cubicBezTo>
                    <a:pt x="228" y="128"/>
                    <a:pt x="228" y="128"/>
                    <a:pt x="228" y="128"/>
                  </a:cubicBezTo>
                  <a:cubicBezTo>
                    <a:pt x="241" y="109"/>
                    <a:pt x="250" y="97"/>
                    <a:pt x="253" y="94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5" y="67"/>
                    <a:pt x="244" y="62"/>
                    <a:pt x="244" y="59"/>
                  </a:cubicBezTo>
                  <a:cubicBezTo>
                    <a:pt x="233" y="54"/>
                    <a:pt x="233" y="54"/>
                    <a:pt x="233" y="54"/>
                  </a:cubicBezTo>
                  <a:cubicBezTo>
                    <a:pt x="228" y="53"/>
                    <a:pt x="228" y="53"/>
                    <a:pt x="228" y="5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sp>
          <p:nvSpPr>
            <p:cNvPr id="41" name="Freeform 2954"/>
            <p:cNvSpPr>
              <a:spLocks/>
            </p:cNvSpPr>
            <p:nvPr/>
          </p:nvSpPr>
          <p:spPr bwMode="auto">
            <a:xfrm>
              <a:off x="4062886" y="3959408"/>
              <a:ext cx="786037" cy="471137"/>
            </a:xfrm>
            <a:custGeom>
              <a:avLst/>
              <a:gdLst>
                <a:gd name="T0" fmla="*/ 49 w 371"/>
                <a:gd name="T1" fmla="*/ 6 h 231"/>
                <a:gd name="T2" fmla="*/ 65 w 371"/>
                <a:gd name="T3" fmla="*/ 18 h 231"/>
                <a:gd name="T4" fmla="*/ 68 w 371"/>
                <a:gd name="T5" fmla="*/ 37 h 231"/>
                <a:gd name="T6" fmla="*/ 56 w 371"/>
                <a:gd name="T7" fmla="*/ 39 h 231"/>
                <a:gd name="T8" fmla="*/ 48 w 371"/>
                <a:gd name="T9" fmla="*/ 50 h 231"/>
                <a:gd name="T10" fmla="*/ 54 w 371"/>
                <a:gd name="T11" fmla="*/ 64 h 231"/>
                <a:gd name="T12" fmla="*/ 59 w 371"/>
                <a:gd name="T13" fmla="*/ 84 h 231"/>
                <a:gd name="T14" fmla="*/ 68 w 371"/>
                <a:gd name="T15" fmla="*/ 87 h 231"/>
                <a:gd name="T16" fmla="*/ 77 w 371"/>
                <a:gd name="T17" fmla="*/ 99 h 231"/>
                <a:gd name="T18" fmla="*/ 81 w 371"/>
                <a:gd name="T19" fmla="*/ 118 h 231"/>
                <a:gd name="T20" fmla="*/ 41 w 371"/>
                <a:gd name="T21" fmla="*/ 152 h 231"/>
                <a:gd name="T22" fmla="*/ 0 w 371"/>
                <a:gd name="T23" fmla="*/ 163 h 231"/>
                <a:gd name="T24" fmla="*/ 7 w 371"/>
                <a:gd name="T25" fmla="*/ 176 h 231"/>
                <a:gd name="T26" fmla="*/ 30 w 371"/>
                <a:gd name="T27" fmla="*/ 216 h 231"/>
                <a:gd name="T28" fmla="*/ 39 w 371"/>
                <a:gd name="T29" fmla="*/ 229 h 231"/>
                <a:gd name="T30" fmla="*/ 46 w 371"/>
                <a:gd name="T31" fmla="*/ 209 h 231"/>
                <a:gd name="T32" fmla="*/ 74 w 371"/>
                <a:gd name="T33" fmla="*/ 186 h 231"/>
                <a:gd name="T34" fmla="*/ 98 w 371"/>
                <a:gd name="T35" fmla="*/ 190 h 231"/>
                <a:gd name="T36" fmla="*/ 107 w 371"/>
                <a:gd name="T37" fmla="*/ 167 h 231"/>
                <a:gd name="T38" fmla="*/ 121 w 371"/>
                <a:gd name="T39" fmla="*/ 168 h 231"/>
                <a:gd name="T40" fmla="*/ 166 w 371"/>
                <a:gd name="T41" fmla="*/ 184 h 231"/>
                <a:gd name="T42" fmla="*/ 183 w 371"/>
                <a:gd name="T43" fmla="*/ 192 h 231"/>
                <a:gd name="T44" fmla="*/ 193 w 371"/>
                <a:gd name="T45" fmla="*/ 199 h 231"/>
                <a:gd name="T46" fmla="*/ 210 w 371"/>
                <a:gd name="T47" fmla="*/ 185 h 231"/>
                <a:gd name="T48" fmla="*/ 225 w 371"/>
                <a:gd name="T49" fmla="*/ 181 h 231"/>
                <a:gd name="T50" fmla="*/ 228 w 371"/>
                <a:gd name="T51" fmla="*/ 191 h 231"/>
                <a:gd name="T52" fmla="*/ 233 w 371"/>
                <a:gd name="T53" fmla="*/ 194 h 231"/>
                <a:gd name="T54" fmla="*/ 249 w 371"/>
                <a:gd name="T55" fmla="*/ 186 h 231"/>
                <a:gd name="T56" fmla="*/ 259 w 371"/>
                <a:gd name="T57" fmla="*/ 199 h 231"/>
                <a:gd name="T58" fmla="*/ 263 w 371"/>
                <a:gd name="T59" fmla="*/ 220 h 231"/>
                <a:gd name="T60" fmla="*/ 314 w 371"/>
                <a:gd name="T61" fmla="*/ 189 h 231"/>
                <a:gd name="T62" fmla="*/ 343 w 371"/>
                <a:gd name="T63" fmla="*/ 181 h 231"/>
                <a:gd name="T64" fmla="*/ 370 w 371"/>
                <a:gd name="T65" fmla="*/ 172 h 231"/>
                <a:gd name="T66" fmla="*/ 371 w 371"/>
                <a:gd name="T67" fmla="*/ 164 h 231"/>
                <a:gd name="T68" fmla="*/ 348 w 371"/>
                <a:gd name="T69" fmla="*/ 114 h 231"/>
                <a:gd name="T70" fmla="*/ 338 w 371"/>
                <a:gd name="T71" fmla="*/ 94 h 231"/>
                <a:gd name="T72" fmla="*/ 326 w 371"/>
                <a:gd name="T73" fmla="*/ 82 h 231"/>
                <a:gd name="T74" fmla="*/ 325 w 371"/>
                <a:gd name="T75" fmla="*/ 81 h 231"/>
                <a:gd name="T76" fmla="*/ 283 w 371"/>
                <a:gd name="T77" fmla="*/ 71 h 231"/>
                <a:gd name="T78" fmla="*/ 246 w 371"/>
                <a:gd name="T79" fmla="*/ 70 h 231"/>
                <a:gd name="T80" fmla="*/ 163 w 371"/>
                <a:gd name="T81" fmla="*/ 37 h 231"/>
                <a:gd name="T82" fmla="*/ 109 w 371"/>
                <a:gd name="T83" fmla="*/ 0 h 231"/>
                <a:gd name="T84" fmla="*/ 56 w 371"/>
                <a:gd name="T85" fmla="*/ 3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71" h="231">
                  <a:moveTo>
                    <a:pt x="47" y="0"/>
                  </a:moveTo>
                  <a:cubicBezTo>
                    <a:pt x="46" y="3"/>
                    <a:pt x="46" y="3"/>
                    <a:pt x="46" y="3"/>
                  </a:cubicBezTo>
                  <a:cubicBezTo>
                    <a:pt x="49" y="6"/>
                    <a:pt x="49" y="6"/>
                    <a:pt x="49" y="6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75" y="29"/>
                    <a:pt x="75" y="29"/>
                    <a:pt x="75" y="29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0" y="40"/>
                    <a:pt x="50" y="40"/>
                    <a:pt x="50" y="40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5"/>
                    <a:pt x="54" y="65"/>
                    <a:pt x="54" y="65"/>
                  </a:cubicBezTo>
                  <a:cubicBezTo>
                    <a:pt x="54" y="82"/>
                    <a:pt x="54" y="82"/>
                    <a:pt x="54" y="82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8" y="86"/>
                    <a:pt x="68" y="86"/>
                    <a:pt x="68" y="86"/>
                  </a:cubicBezTo>
                  <a:cubicBezTo>
                    <a:pt x="68" y="87"/>
                    <a:pt x="68" y="87"/>
                    <a:pt x="68" y="87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81" y="118"/>
                    <a:pt x="81" y="118"/>
                    <a:pt x="81" y="118"/>
                  </a:cubicBezTo>
                  <a:cubicBezTo>
                    <a:pt x="81" y="122"/>
                    <a:pt x="79" y="125"/>
                    <a:pt x="78" y="128"/>
                  </a:cubicBezTo>
                  <a:cubicBezTo>
                    <a:pt x="75" y="132"/>
                    <a:pt x="70" y="136"/>
                    <a:pt x="61" y="139"/>
                  </a:cubicBezTo>
                  <a:cubicBezTo>
                    <a:pt x="41" y="152"/>
                    <a:pt x="41" y="152"/>
                    <a:pt x="41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7" y="175"/>
                    <a:pt x="7" y="175"/>
                    <a:pt x="7" y="175"/>
                  </a:cubicBezTo>
                  <a:cubicBezTo>
                    <a:pt x="7" y="176"/>
                    <a:pt x="7" y="176"/>
                    <a:pt x="7" y="176"/>
                  </a:cubicBezTo>
                  <a:cubicBezTo>
                    <a:pt x="7" y="176"/>
                    <a:pt x="7" y="176"/>
                    <a:pt x="7" y="176"/>
                  </a:cubicBezTo>
                  <a:cubicBezTo>
                    <a:pt x="8" y="192"/>
                    <a:pt x="8" y="192"/>
                    <a:pt x="8" y="192"/>
                  </a:cubicBezTo>
                  <a:cubicBezTo>
                    <a:pt x="29" y="216"/>
                    <a:pt x="29" y="216"/>
                    <a:pt x="29" y="216"/>
                  </a:cubicBezTo>
                  <a:cubicBezTo>
                    <a:pt x="30" y="216"/>
                    <a:pt x="30" y="216"/>
                    <a:pt x="30" y="216"/>
                  </a:cubicBezTo>
                  <a:cubicBezTo>
                    <a:pt x="30" y="217"/>
                    <a:pt x="30" y="217"/>
                    <a:pt x="30" y="217"/>
                  </a:cubicBezTo>
                  <a:cubicBezTo>
                    <a:pt x="38" y="231"/>
                    <a:pt x="38" y="231"/>
                    <a:pt x="38" y="231"/>
                  </a:cubicBezTo>
                  <a:cubicBezTo>
                    <a:pt x="39" y="229"/>
                    <a:pt x="39" y="229"/>
                    <a:pt x="39" y="229"/>
                  </a:cubicBezTo>
                  <a:cubicBezTo>
                    <a:pt x="39" y="229"/>
                    <a:pt x="39" y="229"/>
                    <a:pt x="39" y="229"/>
                  </a:cubicBezTo>
                  <a:cubicBezTo>
                    <a:pt x="45" y="210"/>
                    <a:pt x="45" y="210"/>
                    <a:pt x="45" y="210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58" y="193"/>
                    <a:pt x="58" y="193"/>
                    <a:pt x="58" y="193"/>
                  </a:cubicBezTo>
                  <a:cubicBezTo>
                    <a:pt x="59" y="193"/>
                    <a:pt x="59" y="193"/>
                    <a:pt x="59" y="193"/>
                  </a:cubicBezTo>
                  <a:cubicBezTo>
                    <a:pt x="74" y="186"/>
                    <a:pt x="74" y="186"/>
                    <a:pt x="74" y="186"/>
                  </a:cubicBezTo>
                  <a:cubicBezTo>
                    <a:pt x="75" y="186"/>
                    <a:pt x="75" y="186"/>
                    <a:pt x="75" y="186"/>
                  </a:cubicBezTo>
                  <a:cubicBezTo>
                    <a:pt x="85" y="192"/>
                    <a:pt x="85" y="192"/>
                    <a:pt x="85" y="192"/>
                  </a:cubicBezTo>
                  <a:cubicBezTo>
                    <a:pt x="98" y="190"/>
                    <a:pt x="98" y="190"/>
                    <a:pt x="98" y="190"/>
                  </a:cubicBezTo>
                  <a:cubicBezTo>
                    <a:pt x="93" y="169"/>
                    <a:pt x="93" y="169"/>
                    <a:pt x="93" y="169"/>
                  </a:cubicBezTo>
                  <a:cubicBezTo>
                    <a:pt x="96" y="168"/>
                    <a:pt x="96" y="168"/>
                    <a:pt x="96" y="168"/>
                  </a:cubicBezTo>
                  <a:cubicBezTo>
                    <a:pt x="107" y="167"/>
                    <a:pt x="107" y="167"/>
                    <a:pt x="107" y="167"/>
                  </a:cubicBezTo>
                  <a:cubicBezTo>
                    <a:pt x="119" y="168"/>
                    <a:pt x="119" y="168"/>
                    <a:pt x="119" y="168"/>
                  </a:cubicBezTo>
                  <a:cubicBezTo>
                    <a:pt x="121" y="168"/>
                    <a:pt x="121" y="168"/>
                    <a:pt x="121" y="168"/>
                  </a:cubicBezTo>
                  <a:cubicBezTo>
                    <a:pt x="121" y="168"/>
                    <a:pt x="121" y="168"/>
                    <a:pt x="121" y="16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66" y="184"/>
                    <a:pt x="166" y="184"/>
                    <a:pt x="166" y="184"/>
                  </a:cubicBezTo>
                  <a:cubicBezTo>
                    <a:pt x="166" y="184"/>
                    <a:pt x="166" y="184"/>
                    <a:pt x="166" y="184"/>
                  </a:cubicBezTo>
                  <a:cubicBezTo>
                    <a:pt x="167" y="184"/>
                    <a:pt x="167" y="184"/>
                    <a:pt x="167" y="184"/>
                  </a:cubicBezTo>
                  <a:cubicBezTo>
                    <a:pt x="174" y="189"/>
                    <a:pt x="174" y="189"/>
                    <a:pt x="174" y="189"/>
                  </a:cubicBezTo>
                  <a:cubicBezTo>
                    <a:pt x="183" y="192"/>
                    <a:pt x="183" y="192"/>
                    <a:pt x="183" y="192"/>
                  </a:cubicBezTo>
                  <a:cubicBezTo>
                    <a:pt x="183" y="193"/>
                    <a:pt x="183" y="193"/>
                    <a:pt x="183" y="193"/>
                  </a:cubicBezTo>
                  <a:cubicBezTo>
                    <a:pt x="189" y="198"/>
                    <a:pt x="189" y="198"/>
                    <a:pt x="189" y="198"/>
                  </a:cubicBezTo>
                  <a:cubicBezTo>
                    <a:pt x="193" y="199"/>
                    <a:pt x="193" y="199"/>
                    <a:pt x="193" y="199"/>
                  </a:cubicBezTo>
                  <a:cubicBezTo>
                    <a:pt x="200" y="193"/>
                    <a:pt x="200" y="193"/>
                    <a:pt x="200" y="193"/>
                  </a:cubicBezTo>
                  <a:cubicBezTo>
                    <a:pt x="200" y="193"/>
                    <a:pt x="200" y="193"/>
                    <a:pt x="200" y="193"/>
                  </a:cubicBezTo>
                  <a:cubicBezTo>
                    <a:pt x="210" y="185"/>
                    <a:pt x="210" y="185"/>
                    <a:pt x="210" y="185"/>
                  </a:cubicBezTo>
                  <a:cubicBezTo>
                    <a:pt x="215" y="175"/>
                    <a:pt x="215" y="175"/>
                    <a:pt x="215" y="175"/>
                  </a:cubicBezTo>
                  <a:cubicBezTo>
                    <a:pt x="225" y="180"/>
                    <a:pt x="225" y="180"/>
                    <a:pt x="225" y="180"/>
                  </a:cubicBezTo>
                  <a:cubicBezTo>
                    <a:pt x="225" y="181"/>
                    <a:pt x="225" y="181"/>
                    <a:pt x="225" y="181"/>
                  </a:cubicBezTo>
                  <a:cubicBezTo>
                    <a:pt x="225" y="181"/>
                    <a:pt x="225" y="181"/>
                    <a:pt x="225" y="181"/>
                  </a:cubicBezTo>
                  <a:cubicBezTo>
                    <a:pt x="228" y="189"/>
                    <a:pt x="228" y="189"/>
                    <a:pt x="228" y="189"/>
                  </a:cubicBezTo>
                  <a:cubicBezTo>
                    <a:pt x="228" y="191"/>
                    <a:pt x="228" y="191"/>
                    <a:pt x="228" y="191"/>
                  </a:cubicBezTo>
                  <a:cubicBezTo>
                    <a:pt x="226" y="196"/>
                    <a:pt x="226" y="196"/>
                    <a:pt x="226" y="196"/>
                  </a:cubicBezTo>
                  <a:cubicBezTo>
                    <a:pt x="227" y="197"/>
                    <a:pt x="227" y="197"/>
                    <a:pt x="227" y="197"/>
                  </a:cubicBezTo>
                  <a:cubicBezTo>
                    <a:pt x="233" y="194"/>
                    <a:pt x="233" y="194"/>
                    <a:pt x="233" y="194"/>
                  </a:cubicBezTo>
                  <a:cubicBezTo>
                    <a:pt x="241" y="186"/>
                    <a:pt x="241" y="186"/>
                    <a:pt x="241" y="186"/>
                  </a:cubicBezTo>
                  <a:cubicBezTo>
                    <a:pt x="249" y="186"/>
                    <a:pt x="249" y="186"/>
                    <a:pt x="249" y="186"/>
                  </a:cubicBezTo>
                  <a:cubicBezTo>
                    <a:pt x="249" y="186"/>
                    <a:pt x="249" y="186"/>
                    <a:pt x="249" y="186"/>
                  </a:cubicBezTo>
                  <a:cubicBezTo>
                    <a:pt x="250" y="186"/>
                    <a:pt x="250" y="186"/>
                    <a:pt x="250" y="186"/>
                  </a:cubicBezTo>
                  <a:cubicBezTo>
                    <a:pt x="255" y="190"/>
                    <a:pt x="255" y="190"/>
                    <a:pt x="255" y="190"/>
                  </a:cubicBezTo>
                  <a:cubicBezTo>
                    <a:pt x="259" y="193"/>
                    <a:pt x="260" y="196"/>
                    <a:pt x="259" y="199"/>
                  </a:cubicBezTo>
                  <a:cubicBezTo>
                    <a:pt x="258" y="213"/>
                    <a:pt x="258" y="213"/>
                    <a:pt x="258" y="213"/>
                  </a:cubicBezTo>
                  <a:cubicBezTo>
                    <a:pt x="262" y="219"/>
                    <a:pt x="262" y="219"/>
                    <a:pt x="262" y="219"/>
                  </a:cubicBezTo>
                  <a:cubicBezTo>
                    <a:pt x="263" y="220"/>
                    <a:pt x="263" y="220"/>
                    <a:pt x="263" y="220"/>
                  </a:cubicBezTo>
                  <a:cubicBezTo>
                    <a:pt x="278" y="204"/>
                    <a:pt x="288" y="196"/>
                    <a:pt x="294" y="196"/>
                  </a:cubicBezTo>
                  <a:cubicBezTo>
                    <a:pt x="310" y="196"/>
                    <a:pt x="310" y="196"/>
                    <a:pt x="310" y="196"/>
                  </a:cubicBezTo>
                  <a:cubicBezTo>
                    <a:pt x="314" y="189"/>
                    <a:pt x="314" y="189"/>
                    <a:pt x="314" y="189"/>
                  </a:cubicBezTo>
                  <a:cubicBezTo>
                    <a:pt x="326" y="182"/>
                    <a:pt x="326" y="182"/>
                    <a:pt x="326" y="182"/>
                  </a:cubicBezTo>
                  <a:cubicBezTo>
                    <a:pt x="327" y="182"/>
                    <a:pt x="327" y="182"/>
                    <a:pt x="327" y="182"/>
                  </a:cubicBezTo>
                  <a:cubicBezTo>
                    <a:pt x="343" y="181"/>
                    <a:pt x="343" y="181"/>
                    <a:pt x="343" y="181"/>
                  </a:cubicBezTo>
                  <a:cubicBezTo>
                    <a:pt x="359" y="173"/>
                    <a:pt x="359" y="173"/>
                    <a:pt x="359" y="173"/>
                  </a:cubicBezTo>
                  <a:cubicBezTo>
                    <a:pt x="359" y="172"/>
                    <a:pt x="359" y="172"/>
                    <a:pt x="359" y="172"/>
                  </a:cubicBezTo>
                  <a:cubicBezTo>
                    <a:pt x="370" y="172"/>
                    <a:pt x="370" y="172"/>
                    <a:pt x="370" y="172"/>
                  </a:cubicBezTo>
                  <a:cubicBezTo>
                    <a:pt x="368" y="167"/>
                    <a:pt x="368" y="167"/>
                    <a:pt x="368" y="167"/>
                  </a:cubicBezTo>
                  <a:cubicBezTo>
                    <a:pt x="368" y="166"/>
                    <a:pt x="368" y="166"/>
                    <a:pt x="368" y="166"/>
                  </a:cubicBezTo>
                  <a:cubicBezTo>
                    <a:pt x="371" y="164"/>
                    <a:pt x="371" y="164"/>
                    <a:pt x="371" y="164"/>
                  </a:cubicBezTo>
                  <a:cubicBezTo>
                    <a:pt x="348" y="116"/>
                    <a:pt x="348" y="116"/>
                    <a:pt x="348" y="116"/>
                  </a:cubicBezTo>
                  <a:cubicBezTo>
                    <a:pt x="348" y="114"/>
                    <a:pt x="348" y="114"/>
                    <a:pt x="348" y="114"/>
                  </a:cubicBezTo>
                  <a:cubicBezTo>
                    <a:pt x="348" y="114"/>
                    <a:pt x="348" y="114"/>
                    <a:pt x="348" y="114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354" y="97"/>
                    <a:pt x="354" y="97"/>
                    <a:pt x="354" y="97"/>
                  </a:cubicBezTo>
                  <a:cubicBezTo>
                    <a:pt x="338" y="94"/>
                    <a:pt x="338" y="94"/>
                    <a:pt x="338" y="94"/>
                  </a:cubicBezTo>
                  <a:cubicBezTo>
                    <a:pt x="336" y="94"/>
                    <a:pt x="336" y="94"/>
                    <a:pt x="336" y="94"/>
                  </a:cubicBezTo>
                  <a:cubicBezTo>
                    <a:pt x="336" y="93"/>
                    <a:pt x="336" y="93"/>
                    <a:pt x="336" y="93"/>
                  </a:cubicBezTo>
                  <a:cubicBezTo>
                    <a:pt x="326" y="82"/>
                    <a:pt x="326" y="82"/>
                    <a:pt x="326" y="82"/>
                  </a:cubicBezTo>
                  <a:cubicBezTo>
                    <a:pt x="326" y="80"/>
                    <a:pt x="326" y="80"/>
                    <a:pt x="326" y="80"/>
                  </a:cubicBezTo>
                  <a:cubicBezTo>
                    <a:pt x="326" y="80"/>
                    <a:pt x="326" y="80"/>
                    <a:pt x="326" y="80"/>
                  </a:cubicBezTo>
                  <a:cubicBezTo>
                    <a:pt x="325" y="81"/>
                    <a:pt x="325" y="81"/>
                    <a:pt x="325" y="81"/>
                  </a:cubicBezTo>
                  <a:cubicBezTo>
                    <a:pt x="316" y="75"/>
                    <a:pt x="316" y="75"/>
                    <a:pt x="316" y="75"/>
                  </a:cubicBezTo>
                  <a:cubicBezTo>
                    <a:pt x="312" y="80"/>
                    <a:pt x="308" y="84"/>
                    <a:pt x="303" y="85"/>
                  </a:cubicBezTo>
                  <a:cubicBezTo>
                    <a:pt x="299" y="87"/>
                    <a:pt x="292" y="82"/>
                    <a:pt x="283" y="71"/>
                  </a:cubicBezTo>
                  <a:cubicBezTo>
                    <a:pt x="278" y="65"/>
                    <a:pt x="278" y="65"/>
                    <a:pt x="278" y="65"/>
                  </a:cubicBezTo>
                  <a:cubicBezTo>
                    <a:pt x="277" y="64"/>
                    <a:pt x="273" y="65"/>
                    <a:pt x="266" y="68"/>
                  </a:cubicBezTo>
                  <a:cubicBezTo>
                    <a:pt x="256" y="71"/>
                    <a:pt x="249" y="72"/>
                    <a:pt x="246" y="70"/>
                  </a:cubicBezTo>
                  <a:cubicBezTo>
                    <a:pt x="243" y="67"/>
                    <a:pt x="242" y="61"/>
                    <a:pt x="243" y="53"/>
                  </a:cubicBezTo>
                  <a:cubicBezTo>
                    <a:pt x="244" y="46"/>
                    <a:pt x="243" y="43"/>
                    <a:pt x="242" y="41"/>
                  </a:cubicBezTo>
                  <a:cubicBezTo>
                    <a:pt x="163" y="37"/>
                    <a:pt x="163" y="37"/>
                    <a:pt x="163" y="37"/>
                  </a:cubicBezTo>
                  <a:cubicBezTo>
                    <a:pt x="156" y="34"/>
                    <a:pt x="150" y="31"/>
                    <a:pt x="147" y="28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0" y="23"/>
                    <a:pt x="121" y="15"/>
                    <a:pt x="109" y="0"/>
                  </a:cubicBezTo>
                  <a:cubicBezTo>
                    <a:pt x="101" y="6"/>
                    <a:pt x="101" y="6"/>
                    <a:pt x="101" y="6"/>
                  </a:cubicBezTo>
                  <a:cubicBezTo>
                    <a:pt x="89" y="3"/>
                    <a:pt x="89" y="3"/>
                    <a:pt x="89" y="3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sp>
          <p:nvSpPr>
            <p:cNvPr id="42" name="Freeform 2958"/>
            <p:cNvSpPr>
              <a:spLocks/>
            </p:cNvSpPr>
            <p:nvPr/>
          </p:nvSpPr>
          <p:spPr bwMode="auto">
            <a:xfrm>
              <a:off x="4243038" y="3554713"/>
              <a:ext cx="599611" cy="567780"/>
            </a:xfrm>
            <a:custGeom>
              <a:avLst/>
              <a:gdLst>
                <a:gd name="T0" fmla="*/ 62 w 283"/>
                <a:gd name="T1" fmla="*/ 92 h 278"/>
                <a:gd name="T2" fmla="*/ 2 w 283"/>
                <a:gd name="T3" fmla="*/ 124 h 278"/>
                <a:gd name="T4" fmla="*/ 23 w 283"/>
                <a:gd name="T5" fmla="*/ 169 h 278"/>
                <a:gd name="T6" fmla="*/ 24 w 283"/>
                <a:gd name="T7" fmla="*/ 169 h 278"/>
                <a:gd name="T8" fmla="*/ 51 w 283"/>
                <a:gd name="T9" fmla="*/ 217 h 278"/>
                <a:gd name="T10" fmla="*/ 66 w 283"/>
                <a:gd name="T11" fmla="*/ 220 h 278"/>
                <a:gd name="T12" fmla="*/ 80 w 283"/>
                <a:gd name="T13" fmla="*/ 228 h 278"/>
                <a:gd name="T14" fmla="*/ 161 w 283"/>
                <a:gd name="T15" fmla="*/ 235 h 278"/>
                <a:gd name="T16" fmla="*/ 165 w 283"/>
                <a:gd name="T17" fmla="*/ 263 h 278"/>
                <a:gd name="T18" fmla="*/ 198 w 283"/>
                <a:gd name="T19" fmla="*/ 259 h 278"/>
                <a:gd name="T20" fmla="*/ 216 w 283"/>
                <a:gd name="T21" fmla="*/ 277 h 278"/>
                <a:gd name="T22" fmla="*/ 229 w 283"/>
                <a:gd name="T23" fmla="*/ 265 h 278"/>
                <a:gd name="T24" fmla="*/ 247 w 283"/>
                <a:gd name="T25" fmla="*/ 266 h 278"/>
                <a:gd name="T26" fmla="*/ 263 w 283"/>
                <a:gd name="T27" fmla="*/ 251 h 278"/>
                <a:gd name="T28" fmla="*/ 261 w 283"/>
                <a:gd name="T29" fmla="*/ 248 h 278"/>
                <a:gd name="T30" fmla="*/ 262 w 283"/>
                <a:gd name="T31" fmla="*/ 232 h 278"/>
                <a:gd name="T32" fmla="*/ 231 w 283"/>
                <a:gd name="T33" fmla="*/ 223 h 278"/>
                <a:gd name="T34" fmla="*/ 216 w 283"/>
                <a:gd name="T35" fmla="*/ 198 h 278"/>
                <a:gd name="T36" fmla="*/ 210 w 283"/>
                <a:gd name="T37" fmla="*/ 180 h 278"/>
                <a:gd name="T38" fmla="*/ 226 w 283"/>
                <a:gd name="T39" fmla="*/ 172 h 278"/>
                <a:gd name="T40" fmla="*/ 236 w 283"/>
                <a:gd name="T41" fmla="*/ 155 h 278"/>
                <a:gd name="T42" fmla="*/ 243 w 283"/>
                <a:gd name="T43" fmla="*/ 149 h 278"/>
                <a:gd name="T44" fmla="*/ 242 w 283"/>
                <a:gd name="T45" fmla="*/ 122 h 278"/>
                <a:gd name="T46" fmla="*/ 259 w 283"/>
                <a:gd name="T47" fmla="*/ 127 h 278"/>
                <a:gd name="T48" fmla="*/ 271 w 283"/>
                <a:gd name="T49" fmla="*/ 142 h 278"/>
                <a:gd name="T50" fmla="*/ 265 w 283"/>
                <a:gd name="T51" fmla="*/ 98 h 278"/>
                <a:gd name="T52" fmla="*/ 255 w 283"/>
                <a:gd name="T53" fmla="*/ 102 h 278"/>
                <a:gd name="T54" fmla="*/ 230 w 283"/>
                <a:gd name="T55" fmla="*/ 96 h 278"/>
                <a:gd name="T56" fmla="*/ 213 w 283"/>
                <a:gd name="T57" fmla="*/ 80 h 278"/>
                <a:gd name="T58" fmla="*/ 198 w 283"/>
                <a:gd name="T59" fmla="*/ 59 h 278"/>
                <a:gd name="T60" fmla="*/ 219 w 283"/>
                <a:gd name="T61" fmla="*/ 23 h 278"/>
                <a:gd name="T62" fmla="*/ 197 w 283"/>
                <a:gd name="T63" fmla="*/ 16 h 278"/>
                <a:gd name="T64" fmla="*/ 153 w 283"/>
                <a:gd name="T65" fmla="*/ 17 h 278"/>
                <a:gd name="T66" fmla="*/ 150 w 283"/>
                <a:gd name="T67" fmla="*/ 10 h 278"/>
                <a:gd name="T68" fmla="*/ 144 w 283"/>
                <a:gd name="T69" fmla="*/ 5 h 278"/>
                <a:gd name="T70" fmla="*/ 143 w 283"/>
                <a:gd name="T71" fmla="*/ 2 h 278"/>
                <a:gd name="T72" fmla="*/ 143 w 283"/>
                <a:gd name="T73" fmla="*/ 0 h 278"/>
                <a:gd name="T74" fmla="*/ 141 w 283"/>
                <a:gd name="T75" fmla="*/ 16 h 278"/>
                <a:gd name="T76" fmla="*/ 139 w 283"/>
                <a:gd name="T77" fmla="*/ 28 h 278"/>
                <a:gd name="T78" fmla="*/ 141 w 283"/>
                <a:gd name="T79" fmla="*/ 51 h 278"/>
                <a:gd name="T80" fmla="*/ 139 w 283"/>
                <a:gd name="T81" fmla="*/ 53 h 278"/>
                <a:gd name="T82" fmla="*/ 132 w 283"/>
                <a:gd name="T83" fmla="*/ 73 h 278"/>
                <a:gd name="T84" fmla="*/ 102 w 283"/>
                <a:gd name="T85" fmla="*/ 83 h 278"/>
                <a:gd name="T86" fmla="*/ 64 w 283"/>
                <a:gd name="T87" fmla="*/ 9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3" h="278">
                  <a:moveTo>
                    <a:pt x="63" y="92"/>
                  </a:moveTo>
                  <a:cubicBezTo>
                    <a:pt x="62" y="92"/>
                    <a:pt x="62" y="92"/>
                    <a:pt x="62" y="92"/>
                  </a:cubicBezTo>
                  <a:cubicBezTo>
                    <a:pt x="16" y="110"/>
                    <a:pt x="16" y="110"/>
                    <a:pt x="16" y="110"/>
                  </a:cubicBezTo>
                  <a:cubicBezTo>
                    <a:pt x="2" y="124"/>
                    <a:pt x="2" y="124"/>
                    <a:pt x="2" y="124"/>
                  </a:cubicBezTo>
                  <a:cubicBezTo>
                    <a:pt x="0" y="144"/>
                    <a:pt x="2" y="156"/>
                    <a:pt x="10" y="160"/>
                  </a:cubicBezTo>
                  <a:cubicBezTo>
                    <a:pt x="23" y="169"/>
                    <a:pt x="23" y="169"/>
                    <a:pt x="23" y="169"/>
                  </a:cubicBezTo>
                  <a:cubicBezTo>
                    <a:pt x="24" y="169"/>
                    <a:pt x="24" y="169"/>
                    <a:pt x="24" y="169"/>
                  </a:cubicBezTo>
                  <a:cubicBezTo>
                    <a:pt x="24" y="169"/>
                    <a:pt x="24" y="169"/>
                    <a:pt x="24" y="169"/>
                  </a:cubicBezTo>
                  <a:cubicBezTo>
                    <a:pt x="27" y="192"/>
                    <a:pt x="27" y="192"/>
                    <a:pt x="27" y="192"/>
                  </a:cubicBezTo>
                  <a:cubicBezTo>
                    <a:pt x="39" y="207"/>
                    <a:pt x="47" y="215"/>
                    <a:pt x="51" y="217"/>
                  </a:cubicBezTo>
                  <a:cubicBezTo>
                    <a:pt x="64" y="220"/>
                    <a:pt x="64" y="220"/>
                    <a:pt x="64" y="220"/>
                  </a:cubicBezTo>
                  <a:cubicBezTo>
                    <a:pt x="66" y="220"/>
                    <a:pt x="66" y="220"/>
                    <a:pt x="66" y="220"/>
                  </a:cubicBezTo>
                  <a:cubicBezTo>
                    <a:pt x="66" y="221"/>
                    <a:pt x="66" y="221"/>
                    <a:pt x="66" y="221"/>
                  </a:cubicBezTo>
                  <a:cubicBezTo>
                    <a:pt x="68" y="223"/>
                    <a:pt x="72" y="226"/>
                    <a:pt x="80" y="228"/>
                  </a:cubicBezTo>
                  <a:cubicBezTo>
                    <a:pt x="116" y="230"/>
                    <a:pt x="116" y="230"/>
                    <a:pt x="116" y="230"/>
                  </a:cubicBezTo>
                  <a:cubicBezTo>
                    <a:pt x="143" y="230"/>
                    <a:pt x="158" y="232"/>
                    <a:pt x="161" y="235"/>
                  </a:cubicBezTo>
                  <a:cubicBezTo>
                    <a:pt x="164" y="237"/>
                    <a:pt x="165" y="243"/>
                    <a:pt x="164" y="252"/>
                  </a:cubicBezTo>
                  <a:cubicBezTo>
                    <a:pt x="164" y="258"/>
                    <a:pt x="164" y="262"/>
                    <a:pt x="165" y="263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9" y="256"/>
                    <a:pt x="195" y="256"/>
                    <a:pt x="198" y="259"/>
                  </a:cubicBezTo>
                  <a:cubicBezTo>
                    <a:pt x="203" y="265"/>
                    <a:pt x="203" y="265"/>
                    <a:pt x="203" y="265"/>
                  </a:cubicBezTo>
                  <a:cubicBezTo>
                    <a:pt x="210" y="274"/>
                    <a:pt x="215" y="278"/>
                    <a:pt x="216" y="277"/>
                  </a:cubicBezTo>
                  <a:cubicBezTo>
                    <a:pt x="220" y="276"/>
                    <a:pt x="224" y="272"/>
                    <a:pt x="228" y="266"/>
                  </a:cubicBezTo>
                  <a:cubicBezTo>
                    <a:pt x="229" y="265"/>
                    <a:pt x="229" y="265"/>
                    <a:pt x="229" y="265"/>
                  </a:cubicBezTo>
                  <a:cubicBezTo>
                    <a:pt x="240" y="271"/>
                    <a:pt x="240" y="271"/>
                    <a:pt x="240" y="271"/>
                  </a:cubicBezTo>
                  <a:cubicBezTo>
                    <a:pt x="247" y="266"/>
                    <a:pt x="247" y="266"/>
                    <a:pt x="247" y="266"/>
                  </a:cubicBezTo>
                  <a:cubicBezTo>
                    <a:pt x="249" y="257"/>
                    <a:pt x="253" y="253"/>
                    <a:pt x="260" y="252"/>
                  </a:cubicBezTo>
                  <a:cubicBezTo>
                    <a:pt x="263" y="251"/>
                    <a:pt x="263" y="251"/>
                    <a:pt x="263" y="251"/>
                  </a:cubicBezTo>
                  <a:cubicBezTo>
                    <a:pt x="262" y="249"/>
                    <a:pt x="262" y="249"/>
                    <a:pt x="262" y="249"/>
                  </a:cubicBezTo>
                  <a:cubicBezTo>
                    <a:pt x="261" y="248"/>
                    <a:pt x="261" y="248"/>
                    <a:pt x="261" y="248"/>
                  </a:cubicBezTo>
                  <a:cubicBezTo>
                    <a:pt x="262" y="247"/>
                    <a:pt x="262" y="247"/>
                    <a:pt x="262" y="247"/>
                  </a:cubicBezTo>
                  <a:cubicBezTo>
                    <a:pt x="262" y="232"/>
                    <a:pt x="262" y="232"/>
                    <a:pt x="262" y="232"/>
                  </a:cubicBezTo>
                  <a:cubicBezTo>
                    <a:pt x="257" y="224"/>
                    <a:pt x="251" y="222"/>
                    <a:pt x="245" y="223"/>
                  </a:cubicBezTo>
                  <a:cubicBezTo>
                    <a:pt x="238" y="225"/>
                    <a:pt x="233" y="225"/>
                    <a:pt x="231" y="223"/>
                  </a:cubicBezTo>
                  <a:cubicBezTo>
                    <a:pt x="230" y="221"/>
                    <a:pt x="230" y="220"/>
                    <a:pt x="230" y="217"/>
                  </a:cubicBezTo>
                  <a:cubicBezTo>
                    <a:pt x="226" y="210"/>
                    <a:pt x="221" y="204"/>
                    <a:pt x="216" y="198"/>
                  </a:cubicBezTo>
                  <a:cubicBezTo>
                    <a:pt x="209" y="192"/>
                    <a:pt x="207" y="187"/>
                    <a:pt x="209" y="181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227" y="183"/>
                    <a:pt x="227" y="183"/>
                    <a:pt x="227" y="183"/>
                  </a:cubicBezTo>
                  <a:cubicBezTo>
                    <a:pt x="226" y="172"/>
                    <a:pt x="226" y="172"/>
                    <a:pt x="226" y="172"/>
                  </a:cubicBezTo>
                  <a:cubicBezTo>
                    <a:pt x="225" y="166"/>
                    <a:pt x="226" y="162"/>
                    <a:pt x="229" y="159"/>
                  </a:cubicBezTo>
                  <a:cubicBezTo>
                    <a:pt x="230" y="156"/>
                    <a:pt x="233" y="155"/>
                    <a:pt x="236" y="155"/>
                  </a:cubicBezTo>
                  <a:cubicBezTo>
                    <a:pt x="243" y="152"/>
                    <a:pt x="243" y="152"/>
                    <a:pt x="243" y="152"/>
                  </a:cubicBezTo>
                  <a:cubicBezTo>
                    <a:pt x="243" y="149"/>
                    <a:pt x="243" y="149"/>
                    <a:pt x="243" y="149"/>
                  </a:cubicBezTo>
                  <a:cubicBezTo>
                    <a:pt x="238" y="138"/>
                    <a:pt x="236" y="129"/>
                    <a:pt x="238" y="126"/>
                  </a:cubicBezTo>
                  <a:cubicBezTo>
                    <a:pt x="242" y="122"/>
                    <a:pt x="242" y="122"/>
                    <a:pt x="242" y="122"/>
                  </a:cubicBezTo>
                  <a:cubicBezTo>
                    <a:pt x="244" y="122"/>
                    <a:pt x="250" y="123"/>
                    <a:pt x="258" y="126"/>
                  </a:cubicBezTo>
                  <a:cubicBezTo>
                    <a:pt x="259" y="127"/>
                    <a:pt x="259" y="127"/>
                    <a:pt x="259" y="127"/>
                  </a:cubicBezTo>
                  <a:cubicBezTo>
                    <a:pt x="259" y="128"/>
                    <a:pt x="259" y="128"/>
                    <a:pt x="259" y="128"/>
                  </a:cubicBezTo>
                  <a:cubicBezTo>
                    <a:pt x="266" y="136"/>
                    <a:pt x="269" y="141"/>
                    <a:pt x="271" y="142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72" y="110"/>
                    <a:pt x="267" y="101"/>
                    <a:pt x="265" y="98"/>
                  </a:cubicBezTo>
                  <a:cubicBezTo>
                    <a:pt x="256" y="104"/>
                    <a:pt x="256" y="104"/>
                    <a:pt x="256" y="104"/>
                  </a:cubicBezTo>
                  <a:cubicBezTo>
                    <a:pt x="255" y="102"/>
                    <a:pt x="255" y="102"/>
                    <a:pt x="255" y="102"/>
                  </a:cubicBezTo>
                  <a:cubicBezTo>
                    <a:pt x="231" y="96"/>
                    <a:pt x="231" y="96"/>
                    <a:pt x="231" y="96"/>
                  </a:cubicBezTo>
                  <a:cubicBezTo>
                    <a:pt x="230" y="96"/>
                    <a:pt x="230" y="96"/>
                    <a:pt x="230" y="96"/>
                  </a:cubicBezTo>
                  <a:cubicBezTo>
                    <a:pt x="230" y="96"/>
                    <a:pt x="230" y="96"/>
                    <a:pt x="230" y="96"/>
                  </a:cubicBezTo>
                  <a:cubicBezTo>
                    <a:pt x="220" y="91"/>
                    <a:pt x="214" y="85"/>
                    <a:pt x="213" y="80"/>
                  </a:cubicBezTo>
                  <a:cubicBezTo>
                    <a:pt x="198" y="73"/>
                    <a:pt x="198" y="73"/>
                    <a:pt x="198" y="73"/>
                  </a:cubicBezTo>
                  <a:cubicBezTo>
                    <a:pt x="198" y="59"/>
                    <a:pt x="198" y="59"/>
                    <a:pt x="198" y="59"/>
                  </a:cubicBezTo>
                  <a:cubicBezTo>
                    <a:pt x="225" y="44"/>
                    <a:pt x="225" y="44"/>
                    <a:pt x="225" y="44"/>
                  </a:cubicBezTo>
                  <a:cubicBezTo>
                    <a:pt x="224" y="36"/>
                    <a:pt x="222" y="29"/>
                    <a:pt x="219" y="23"/>
                  </a:cubicBezTo>
                  <a:cubicBezTo>
                    <a:pt x="215" y="14"/>
                    <a:pt x="215" y="14"/>
                    <a:pt x="215" y="14"/>
                  </a:cubicBezTo>
                  <a:cubicBezTo>
                    <a:pt x="197" y="16"/>
                    <a:pt x="197" y="16"/>
                    <a:pt x="197" y="16"/>
                  </a:cubicBezTo>
                  <a:cubicBezTo>
                    <a:pt x="188" y="20"/>
                    <a:pt x="180" y="22"/>
                    <a:pt x="172" y="22"/>
                  </a:cubicBezTo>
                  <a:cubicBezTo>
                    <a:pt x="153" y="17"/>
                    <a:pt x="153" y="17"/>
                    <a:pt x="153" y="17"/>
                  </a:cubicBezTo>
                  <a:cubicBezTo>
                    <a:pt x="153" y="11"/>
                    <a:pt x="153" y="11"/>
                    <a:pt x="153" y="11"/>
                  </a:cubicBezTo>
                  <a:cubicBezTo>
                    <a:pt x="150" y="10"/>
                    <a:pt x="150" y="10"/>
                    <a:pt x="150" y="10"/>
                  </a:cubicBezTo>
                  <a:cubicBezTo>
                    <a:pt x="145" y="8"/>
                    <a:pt x="145" y="8"/>
                    <a:pt x="145" y="8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4" y="4"/>
                    <a:pt x="144" y="4"/>
                    <a:pt x="144" y="4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2"/>
                    <a:pt x="143" y="2"/>
                    <a:pt x="143" y="2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1" y="16"/>
                    <a:pt x="141" y="16"/>
                    <a:pt x="141" y="16"/>
                  </a:cubicBezTo>
                  <a:cubicBezTo>
                    <a:pt x="140" y="22"/>
                    <a:pt x="140" y="22"/>
                    <a:pt x="140" y="22"/>
                  </a:cubicBezTo>
                  <a:cubicBezTo>
                    <a:pt x="139" y="25"/>
                    <a:pt x="138" y="27"/>
                    <a:pt x="139" y="28"/>
                  </a:cubicBezTo>
                  <a:cubicBezTo>
                    <a:pt x="142" y="32"/>
                    <a:pt x="141" y="37"/>
                    <a:pt x="138" y="41"/>
                  </a:cubicBezTo>
                  <a:cubicBezTo>
                    <a:pt x="141" y="51"/>
                    <a:pt x="141" y="51"/>
                    <a:pt x="141" y="51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39" y="53"/>
                    <a:pt x="139" y="53"/>
                    <a:pt x="139" y="53"/>
                  </a:cubicBezTo>
                  <a:cubicBezTo>
                    <a:pt x="132" y="59"/>
                    <a:pt x="132" y="59"/>
                    <a:pt x="132" y="59"/>
                  </a:cubicBezTo>
                  <a:cubicBezTo>
                    <a:pt x="132" y="73"/>
                    <a:pt x="132" y="73"/>
                    <a:pt x="132" y="73"/>
                  </a:cubicBezTo>
                  <a:cubicBezTo>
                    <a:pt x="130" y="74"/>
                    <a:pt x="130" y="74"/>
                    <a:pt x="130" y="74"/>
                  </a:cubicBezTo>
                  <a:cubicBezTo>
                    <a:pt x="116" y="80"/>
                    <a:pt x="107" y="83"/>
                    <a:pt x="102" y="83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3" y="92"/>
                    <a:pt x="63" y="92"/>
                    <a:pt x="63" y="92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sp>
          <p:nvSpPr>
            <p:cNvPr id="43" name="Freeform 2967"/>
            <p:cNvSpPr>
              <a:spLocks/>
            </p:cNvSpPr>
            <p:nvPr/>
          </p:nvSpPr>
          <p:spPr bwMode="auto">
            <a:xfrm>
              <a:off x="3654183" y="4747225"/>
              <a:ext cx="804858" cy="593667"/>
            </a:xfrm>
            <a:custGeom>
              <a:avLst/>
              <a:gdLst>
                <a:gd name="T0" fmla="*/ 306 w 380"/>
                <a:gd name="T1" fmla="*/ 9 h 291"/>
                <a:gd name="T2" fmla="*/ 285 w 380"/>
                <a:gd name="T3" fmla="*/ 27 h 291"/>
                <a:gd name="T4" fmla="*/ 261 w 380"/>
                <a:gd name="T5" fmla="*/ 33 h 291"/>
                <a:gd name="T6" fmla="*/ 245 w 380"/>
                <a:gd name="T7" fmla="*/ 32 h 291"/>
                <a:gd name="T8" fmla="*/ 232 w 380"/>
                <a:gd name="T9" fmla="*/ 37 h 291"/>
                <a:gd name="T10" fmla="*/ 211 w 380"/>
                <a:gd name="T11" fmla="*/ 47 h 291"/>
                <a:gd name="T12" fmla="*/ 209 w 380"/>
                <a:gd name="T13" fmla="*/ 63 h 291"/>
                <a:gd name="T14" fmla="*/ 182 w 380"/>
                <a:gd name="T15" fmla="*/ 71 h 291"/>
                <a:gd name="T16" fmla="*/ 180 w 380"/>
                <a:gd name="T17" fmla="*/ 78 h 291"/>
                <a:gd name="T18" fmla="*/ 160 w 380"/>
                <a:gd name="T19" fmla="*/ 74 h 291"/>
                <a:gd name="T20" fmla="*/ 136 w 380"/>
                <a:gd name="T21" fmla="*/ 64 h 291"/>
                <a:gd name="T22" fmla="*/ 122 w 380"/>
                <a:gd name="T23" fmla="*/ 70 h 291"/>
                <a:gd name="T24" fmla="*/ 113 w 380"/>
                <a:gd name="T25" fmla="*/ 78 h 291"/>
                <a:gd name="T26" fmla="*/ 95 w 380"/>
                <a:gd name="T27" fmla="*/ 88 h 291"/>
                <a:gd name="T28" fmla="*/ 53 w 380"/>
                <a:gd name="T29" fmla="*/ 102 h 291"/>
                <a:gd name="T30" fmla="*/ 15 w 380"/>
                <a:gd name="T31" fmla="*/ 99 h 291"/>
                <a:gd name="T32" fmla="*/ 1 w 380"/>
                <a:gd name="T33" fmla="*/ 105 h 291"/>
                <a:gd name="T34" fmla="*/ 3 w 380"/>
                <a:gd name="T35" fmla="*/ 120 h 291"/>
                <a:gd name="T36" fmla="*/ 31 w 380"/>
                <a:gd name="T37" fmla="*/ 121 h 291"/>
                <a:gd name="T38" fmla="*/ 36 w 380"/>
                <a:gd name="T39" fmla="*/ 142 h 291"/>
                <a:gd name="T40" fmla="*/ 58 w 380"/>
                <a:gd name="T41" fmla="*/ 139 h 291"/>
                <a:gd name="T42" fmla="*/ 76 w 380"/>
                <a:gd name="T43" fmla="*/ 136 h 291"/>
                <a:gd name="T44" fmla="*/ 81 w 380"/>
                <a:gd name="T45" fmla="*/ 164 h 291"/>
                <a:gd name="T46" fmla="*/ 70 w 380"/>
                <a:gd name="T47" fmla="*/ 177 h 291"/>
                <a:gd name="T48" fmla="*/ 53 w 380"/>
                <a:gd name="T49" fmla="*/ 189 h 291"/>
                <a:gd name="T50" fmla="*/ 81 w 380"/>
                <a:gd name="T51" fmla="*/ 195 h 291"/>
                <a:gd name="T52" fmla="*/ 115 w 380"/>
                <a:gd name="T53" fmla="*/ 201 h 291"/>
                <a:gd name="T54" fmla="*/ 116 w 380"/>
                <a:gd name="T55" fmla="*/ 217 h 291"/>
                <a:gd name="T56" fmla="*/ 113 w 380"/>
                <a:gd name="T57" fmla="*/ 251 h 291"/>
                <a:gd name="T58" fmla="*/ 161 w 380"/>
                <a:gd name="T59" fmla="*/ 265 h 291"/>
                <a:gd name="T60" fmla="*/ 164 w 380"/>
                <a:gd name="T61" fmla="*/ 264 h 291"/>
                <a:gd name="T62" fmla="*/ 191 w 380"/>
                <a:gd name="T63" fmla="*/ 274 h 291"/>
                <a:gd name="T64" fmla="*/ 194 w 380"/>
                <a:gd name="T65" fmla="*/ 272 h 291"/>
                <a:gd name="T66" fmla="*/ 208 w 380"/>
                <a:gd name="T67" fmla="*/ 254 h 291"/>
                <a:gd name="T68" fmla="*/ 237 w 380"/>
                <a:gd name="T69" fmla="*/ 281 h 291"/>
                <a:gd name="T70" fmla="*/ 238 w 380"/>
                <a:gd name="T71" fmla="*/ 291 h 291"/>
                <a:gd name="T72" fmla="*/ 271 w 380"/>
                <a:gd name="T73" fmla="*/ 275 h 291"/>
                <a:gd name="T74" fmla="*/ 271 w 380"/>
                <a:gd name="T75" fmla="*/ 270 h 291"/>
                <a:gd name="T76" fmla="*/ 298 w 380"/>
                <a:gd name="T77" fmla="*/ 249 h 291"/>
                <a:gd name="T78" fmla="*/ 303 w 380"/>
                <a:gd name="T79" fmla="*/ 232 h 291"/>
                <a:gd name="T80" fmla="*/ 312 w 380"/>
                <a:gd name="T81" fmla="*/ 218 h 291"/>
                <a:gd name="T82" fmla="*/ 314 w 380"/>
                <a:gd name="T83" fmla="*/ 209 h 291"/>
                <a:gd name="T84" fmla="*/ 316 w 380"/>
                <a:gd name="T85" fmla="*/ 208 h 291"/>
                <a:gd name="T86" fmla="*/ 346 w 380"/>
                <a:gd name="T87" fmla="*/ 174 h 291"/>
                <a:gd name="T88" fmla="*/ 363 w 380"/>
                <a:gd name="T89" fmla="*/ 137 h 291"/>
                <a:gd name="T90" fmla="*/ 376 w 380"/>
                <a:gd name="T91" fmla="*/ 119 h 291"/>
                <a:gd name="T92" fmla="*/ 377 w 380"/>
                <a:gd name="T93" fmla="*/ 102 h 291"/>
                <a:gd name="T94" fmla="*/ 376 w 380"/>
                <a:gd name="T95" fmla="*/ 91 h 291"/>
                <a:gd name="T96" fmla="*/ 344 w 380"/>
                <a:gd name="T97" fmla="*/ 93 h 291"/>
                <a:gd name="T98" fmla="*/ 336 w 380"/>
                <a:gd name="T99" fmla="*/ 78 h 291"/>
                <a:gd name="T100" fmla="*/ 320 w 380"/>
                <a:gd name="T101" fmla="*/ 77 h 291"/>
                <a:gd name="T102" fmla="*/ 337 w 380"/>
                <a:gd name="T103" fmla="*/ 44 h 291"/>
                <a:gd name="T104" fmla="*/ 335 w 380"/>
                <a:gd name="T105" fmla="*/ 22 h 291"/>
                <a:gd name="T106" fmla="*/ 330 w 380"/>
                <a:gd name="T107" fmla="*/ 0 h 291"/>
                <a:gd name="T108" fmla="*/ 316 w 380"/>
                <a:gd name="T109" fmla="*/ 7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80" h="291">
                  <a:moveTo>
                    <a:pt x="305" y="7"/>
                  </a:moveTo>
                  <a:cubicBezTo>
                    <a:pt x="305" y="8"/>
                    <a:pt x="305" y="8"/>
                    <a:pt x="305" y="8"/>
                  </a:cubicBezTo>
                  <a:cubicBezTo>
                    <a:pt x="306" y="9"/>
                    <a:pt x="306" y="9"/>
                    <a:pt x="306" y="9"/>
                  </a:cubicBezTo>
                  <a:cubicBezTo>
                    <a:pt x="299" y="21"/>
                    <a:pt x="299" y="21"/>
                    <a:pt x="299" y="21"/>
                  </a:cubicBezTo>
                  <a:cubicBezTo>
                    <a:pt x="295" y="25"/>
                    <a:pt x="291" y="27"/>
                    <a:pt x="286" y="27"/>
                  </a:cubicBezTo>
                  <a:cubicBezTo>
                    <a:pt x="285" y="27"/>
                    <a:pt x="285" y="27"/>
                    <a:pt x="285" y="27"/>
                  </a:cubicBezTo>
                  <a:cubicBezTo>
                    <a:pt x="279" y="23"/>
                    <a:pt x="279" y="23"/>
                    <a:pt x="279" y="23"/>
                  </a:cubicBezTo>
                  <a:cubicBezTo>
                    <a:pt x="273" y="24"/>
                    <a:pt x="273" y="24"/>
                    <a:pt x="273" y="24"/>
                  </a:cubicBezTo>
                  <a:cubicBezTo>
                    <a:pt x="261" y="33"/>
                    <a:pt x="261" y="33"/>
                    <a:pt x="261" y="33"/>
                  </a:cubicBezTo>
                  <a:cubicBezTo>
                    <a:pt x="258" y="34"/>
                    <a:pt x="254" y="31"/>
                    <a:pt x="249" y="24"/>
                  </a:cubicBezTo>
                  <a:cubicBezTo>
                    <a:pt x="245" y="32"/>
                    <a:pt x="245" y="32"/>
                    <a:pt x="245" y="32"/>
                  </a:cubicBezTo>
                  <a:cubicBezTo>
                    <a:pt x="245" y="32"/>
                    <a:pt x="245" y="32"/>
                    <a:pt x="245" y="32"/>
                  </a:cubicBezTo>
                  <a:cubicBezTo>
                    <a:pt x="244" y="33"/>
                    <a:pt x="244" y="33"/>
                    <a:pt x="244" y="33"/>
                  </a:cubicBezTo>
                  <a:cubicBezTo>
                    <a:pt x="240" y="37"/>
                    <a:pt x="240" y="37"/>
                    <a:pt x="240" y="37"/>
                  </a:cubicBezTo>
                  <a:cubicBezTo>
                    <a:pt x="232" y="37"/>
                    <a:pt x="232" y="37"/>
                    <a:pt x="232" y="37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14" y="47"/>
                    <a:pt x="214" y="47"/>
                    <a:pt x="214" y="47"/>
                  </a:cubicBezTo>
                  <a:cubicBezTo>
                    <a:pt x="211" y="47"/>
                    <a:pt x="211" y="47"/>
                    <a:pt x="211" y="47"/>
                  </a:cubicBezTo>
                  <a:cubicBezTo>
                    <a:pt x="207" y="49"/>
                    <a:pt x="207" y="49"/>
                    <a:pt x="207" y="49"/>
                  </a:cubicBezTo>
                  <a:cubicBezTo>
                    <a:pt x="204" y="52"/>
                    <a:pt x="203" y="54"/>
                    <a:pt x="205" y="57"/>
                  </a:cubicBezTo>
                  <a:cubicBezTo>
                    <a:pt x="209" y="63"/>
                    <a:pt x="209" y="63"/>
                    <a:pt x="209" y="63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83" y="68"/>
                    <a:pt x="183" y="68"/>
                    <a:pt x="183" y="68"/>
                  </a:cubicBezTo>
                  <a:cubicBezTo>
                    <a:pt x="182" y="71"/>
                    <a:pt x="182" y="71"/>
                    <a:pt x="182" y="71"/>
                  </a:cubicBezTo>
                  <a:cubicBezTo>
                    <a:pt x="182" y="72"/>
                    <a:pt x="182" y="72"/>
                    <a:pt x="182" y="72"/>
                  </a:cubicBezTo>
                  <a:cubicBezTo>
                    <a:pt x="180" y="77"/>
                    <a:pt x="180" y="77"/>
                    <a:pt x="180" y="77"/>
                  </a:cubicBezTo>
                  <a:cubicBezTo>
                    <a:pt x="180" y="78"/>
                    <a:pt x="180" y="78"/>
                    <a:pt x="180" y="78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70" y="78"/>
                    <a:pt x="170" y="78"/>
                    <a:pt x="170" y="7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6" y="73"/>
                    <a:pt x="156" y="73"/>
                    <a:pt x="156" y="73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44" y="74"/>
                    <a:pt x="139" y="70"/>
                    <a:pt x="136" y="64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22" y="70"/>
                    <a:pt x="122" y="70"/>
                    <a:pt x="122" y="70"/>
                  </a:cubicBezTo>
                  <a:cubicBezTo>
                    <a:pt x="122" y="70"/>
                    <a:pt x="122" y="70"/>
                    <a:pt x="122" y="70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2" y="78"/>
                    <a:pt x="112" y="78"/>
                    <a:pt x="112" y="78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95" y="88"/>
                    <a:pt x="95" y="88"/>
                    <a:pt x="95" y="88"/>
                  </a:cubicBezTo>
                  <a:cubicBezTo>
                    <a:pt x="85" y="93"/>
                    <a:pt x="85" y="93"/>
                    <a:pt x="85" y="93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53" y="102"/>
                    <a:pt x="53" y="102"/>
                    <a:pt x="53" y="102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24" y="94"/>
                    <a:pt x="24" y="94"/>
                    <a:pt x="24" y="94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4" y="99"/>
                    <a:pt x="14" y="99"/>
                    <a:pt x="14" y="99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5" y="102"/>
                    <a:pt x="3" y="104"/>
                    <a:pt x="1" y="105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20"/>
                    <a:pt x="3" y="120"/>
                    <a:pt x="3" y="120"/>
                  </a:cubicBezTo>
                  <a:cubicBezTo>
                    <a:pt x="17" y="115"/>
                    <a:pt x="17" y="115"/>
                    <a:pt x="17" y="115"/>
                  </a:cubicBezTo>
                  <a:cubicBezTo>
                    <a:pt x="21" y="115"/>
                    <a:pt x="25" y="117"/>
                    <a:pt x="30" y="120"/>
                  </a:cubicBezTo>
                  <a:cubicBezTo>
                    <a:pt x="31" y="121"/>
                    <a:pt x="31" y="121"/>
                    <a:pt x="31" y="121"/>
                  </a:cubicBezTo>
                  <a:cubicBezTo>
                    <a:pt x="32" y="121"/>
                    <a:pt x="32" y="121"/>
                    <a:pt x="32" y="121"/>
                  </a:cubicBezTo>
                  <a:cubicBezTo>
                    <a:pt x="33" y="142"/>
                    <a:pt x="33" y="142"/>
                    <a:pt x="33" y="142"/>
                  </a:cubicBezTo>
                  <a:cubicBezTo>
                    <a:pt x="36" y="142"/>
                    <a:pt x="36" y="142"/>
                    <a:pt x="36" y="142"/>
                  </a:cubicBezTo>
                  <a:cubicBezTo>
                    <a:pt x="48" y="142"/>
                    <a:pt x="48" y="142"/>
                    <a:pt x="48" y="142"/>
                  </a:cubicBezTo>
                  <a:cubicBezTo>
                    <a:pt x="56" y="141"/>
                    <a:pt x="56" y="141"/>
                    <a:pt x="56" y="141"/>
                  </a:cubicBezTo>
                  <a:cubicBezTo>
                    <a:pt x="58" y="139"/>
                    <a:pt x="58" y="139"/>
                    <a:pt x="58" y="139"/>
                  </a:cubicBezTo>
                  <a:cubicBezTo>
                    <a:pt x="62" y="137"/>
                    <a:pt x="67" y="135"/>
                    <a:pt x="72" y="135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81" y="164"/>
                    <a:pt x="81" y="164"/>
                    <a:pt x="81" y="164"/>
                  </a:cubicBezTo>
                  <a:cubicBezTo>
                    <a:pt x="81" y="166"/>
                    <a:pt x="81" y="166"/>
                    <a:pt x="81" y="166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8"/>
                    <a:pt x="70" y="178"/>
                    <a:pt x="70" y="178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3" y="189"/>
                    <a:pt x="53" y="189"/>
                    <a:pt x="53" y="189"/>
                  </a:cubicBezTo>
                  <a:cubicBezTo>
                    <a:pt x="55" y="192"/>
                    <a:pt x="55" y="192"/>
                    <a:pt x="55" y="192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1" y="195"/>
                    <a:pt x="81" y="195"/>
                    <a:pt x="81" y="195"/>
                  </a:cubicBezTo>
                  <a:cubicBezTo>
                    <a:pt x="82" y="196"/>
                    <a:pt x="82" y="196"/>
                    <a:pt x="82" y="196"/>
                  </a:cubicBezTo>
                  <a:cubicBezTo>
                    <a:pt x="92" y="202"/>
                    <a:pt x="92" y="202"/>
                    <a:pt x="92" y="202"/>
                  </a:cubicBezTo>
                  <a:cubicBezTo>
                    <a:pt x="115" y="201"/>
                    <a:pt x="115" y="201"/>
                    <a:pt x="115" y="201"/>
                  </a:cubicBezTo>
                  <a:cubicBezTo>
                    <a:pt x="115" y="204"/>
                    <a:pt x="115" y="204"/>
                    <a:pt x="115" y="204"/>
                  </a:cubicBezTo>
                  <a:cubicBezTo>
                    <a:pt x="116" y="216"/>
                    <a:pt x="116" y="216"/>
                    <a:pt x="116" y="216"/>
                  </a:cubicBezTo>
                  <a:cubicBezTo>
                    <a:pt x="116" y="217"/>
                    <a:pt x="116" y="217"/>
                    <a:pt x="116" y="217"/>
                  </a:cubicBezTo>
                  <a:cubicBezTo>
                    <a:pt x="117" y="217"/>
                    <a:pt x="117" y="217"/>
                    <a:pt x="117" y="217"/>
                  </a:cubicBezTo>
                  <a:cubicBezTo>
                    <a:pt x="107" y="227"/>
                    <a:pt x="107" y="227"/>
                    <a:pt x="107" y="227"/>
                  </a:cubicBezTo>
                  <a:cubicBezTo>
                    <a:pt x="105" y="241"/>
                    <a:pt x="108" y="249"/>
                    <a:pt x="113" y="251"/>
                  </a:cubicBezTo>
                  <a:cubicBezTo>
                    <a:pt x="133" y="261"/>
                    <a:pt x="133" y="261"/>
                    <a:pt x="133" y="261"/>
                  </a:cubicBezTo>
                  <a:cubicBezTo>
                    <a:pt x="148" y="271"/>
                    <a:pt x="148" y="271"/>
                    <a:pt x="148" y="271"/>
                  </a:cubicBezTo>
                  <a:cubicBezTo>
                    <a:pt x="161" y="265"/>
                    <a:pt x="161" y="265"/>
                    <a:pt x="161" y="265"/>
                  </a:cubicBezTo>
                  <a:cubicBezTo>
                    <a:pt x="162" y="264"/>
                    <a:pt x="162" y="264"/>
                    <a:pt x="162" y="264"/>
                  </a:cubicBezTo>
                  <a:cubicBezTo>
                    <a:pt x="163" y="264"/>
                    <a:pt x="163" y="264"/>
                    <a:pt x="163" y="264"/>
                  </a:cubicBezTo>
                  <a:cubicBezTo>
                    <a:pt x="164" y="264"/>
                    <a:pt x="164" y="264"/>
                    <a:pt x="164" y="264"/>
                  </a:cubicBezTo>
                  <a:cubicBezTo>
                    <a:pt x="183" y="279"/>
                    <a:pt x="183" y="279"/>
                    <a:pt x="183" y="279"/>
                  </a:cubicBezTo>
                  <a:cubicBezTo>
                    <a:pt x="186" y="280"/>
                    <a:pt x="186" y="280"/>
                    <a:pt x="186" y="280"/>
                  </a:cubicBezTo>
                  <a:cubicBezTo>
                    <a:pt x="191" y="274"/>
                    <a:pt x="191" y="274"/>
                    <a:pt x="191" y="274"/>
                  </a:cubicBezTo>
                  <a:cubicBezTo>
                    <a:pt x="192" y="273"/>
                    <a:pt x="192" y="273"/>
                    <a:pt x="192" y="273"/>
                  </a:cubicBezTo>
                  <a:cubicBezTo>
                    <a:pt x="193" y="272"/>
                    <a:pt x="193" y="272"/>
                    <a:pt x="193" y="272"/>
                  </a:cubicBezTo>
                  <a:cubicBezTo>
                    <a:pt x="194" y="272"/>
                    <a:pt x="194" y="272"/>
                    <a:pt x="194" y="272"/>
                  </a:cubicBezTo>
                  <a:cubicBezTo>
                    <a:pt x="194" y="272"/>
                    <a:pt x="194" y="272"/>
                    <a:pt x="194" y="272"/>
                  </a:cubicBezTo>
                  <a:cubicBezTo>
                    <a:pt x="206" y="274"/>
                    <a:pt x="206" y="274"/>
                    <a:pt x="206" y="274"/>
                  </a:cubicBezTo>
                  <a:cubicBezTo>
                    <a:pt x="208" y="254"/>
                    <a:pt x="208" y="254"/>
                    <a:pt x="208" y="254"/>
                  </a:cubicBezTo>
                  <a:cubicBezTo>
                    <a:pt x="223" y="280"/>
                    <a:pt x="223" y="280"/>
                    <a:pt x="223" y="280"/>
                  </a:cubicBezTo>
                  <a:cubicBezTo>
                    <a:pt x="235" y="281"/>
                    <a:pt x="235" y="281"/>
                    <a:pt x="235" y="281"/>
                  </a:cubicBezTo>
                  <a:cubicBezTo>
                    <a:pt x="237" y="281"/>
                    <a:pt x="237" y="281"/>
                    <a:pt x="237" y="281"/>
                  </a:cubicBezTo>
                  <a:cubicBezTo>
                    <a:pt x="238" y="281"/>
                    <a:pt x="238" y="281"/>
                    <a:pt x="238" y="281"/>
                  </a:cubicBezTo>
                  <a:cubicBezTo>
                    <a:pt x="238" y="283"/>
                    <a:pt x="238" y="283"/>
                    <a:pt x="238" y="283"/>
                  </a:cubicBezTo>
                  <a:cubicBezTo>
                    <a:pt x="238" y="291"/>
                    <a:pt x="238" y="291"/>
                    <a:pt x="238" y="291"/>
                  </a:cubicBezTo>
                  <a:cubicBezTo>
                    <a:pt x="243" y="289"/>
                    <a:pt x="243" y="289"/>
                    <a:pt x="243" y="289"/>
                  </a:cubicBezTo>
                  <a:cubicBezTo>
                    <a:pt x="263" y="263"/>
                    <a:pt x="263" y="263"/>
                    <a:pt x="263" y="263"/>
                  </a:cubicBezTo>
                  <a:cubicBezTo>
                    <a:pt x="271" y="275"/>
                    <a:pt x="271" y="275"/>
                    <a:pt x="271" y="275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71" y="270"/>
                    <a:pt x="271" y="270"/>
                    <a:pt x="271" y="270"/>
                  </a:cubicBezTo>
                  <a:cubicBezTo>
                    <a:pt x="277" y="258"/>
                    <a:pt x="277" y="258"/>
                    <a:pt x="277" y="258"/>
                  </a:cubicBezTo>
                  <a:cubicBezTo>
                    <a:pt x="283" y="249"/>
                    <a:pt x="283" y="249"/>
                    <a:pt x="283" y="249"/>
                  </a:cubicBezTo>
                  <a:cubicBezTo>
                    <a:pt x="298" y="249"/>
                    <a:pt x="298" y="249"/>
                    <a:pt x="298" y="249"/>
                  </a:cubicBezTo>
                  <a:cubicBezTo>
                    <a:pt x="300" y="232"/>
                    <a:pt x="300" y="232"/>
                    <a:pt x="300" y="232"/>
                  </a:cubicBezTo>
                  <a:cubicBezTo>
                    <a:pt x="302" y="232"/>
                    <a:pt x="302" y="232"/>
                    <a:pt x="302" y="232"/>
                  </a:cubicBezTo>
                  <a:cubicBezTo>
                    <a:pt x="303" y="232"/>
                    <a:pt x="303" y="232"/>
                    <a:pt x="303" y="232"/>
                  </a:cubicBezTo>
                  <a:cubicBezTo>
                    <a:pt x="315" y="234"/>
                    <a:pt x="315" y="234"/>
                    <a:pt x="315" y="234"/>
                  </a:cubicBezTo>
                  <a:cubicBezTo>
                    <a:pt x="316" y="228"/>
                    <a:pt x="316" y="228"/>
                    <a:pt x="316" y="228"/>
                  </a:cubicBezTo>
                  <a:cubicBezTo>
                    <a:pt x="312" y="218"/>
                    <a:pt x="312" y="218"/>
                    <a:pt x="312" y="218"/>
                  </a:cubicBezTo>
                  <a:cubicBezTo>
                    <a:pt x="312" y="217"/>
                    <a:pt x="312" y="217"/>
                    <a:pt x="312" y="217"/>
                  </a:cubicBezTo>
                  <a:cubicBezTo>
                    <a:pt x="314" y="210"/>
                    <a:pt x="314" y="210"/>
                    <a:pt x="314" y="210"/>
                  </a:cubicBezTo>
                  <a:cubicBezTo>
                    <a:pt x="314" y="209"/>
                    <a:pt x="314" y="209"/>
                    <a:pt x="314" y="209"/>
                  </a:cubicBezTo>
                  <a:cubicBezTo>
                    <a:pt x="315" y="209"/>
                    <a:pt x="315" y="209"/>
                    <a:pt x="315" y="209"/>
                  </a:cubicBezTo>
                  <a:cubicBezTo>
                    <a:pt x="316" y="209"/>
                    <a:pt x="316" y="209"/>
                    <a:pt x="316" y="209"/>
                  </a:cubicBezTo>
                  <a:cubicBezTo>
                    <a:pt x="316" y="208"/>
                    <a:pt x="316" y="208"/>
                    <a:pt x="316" y="208"/>
                  </a:cubicBezTo>
                  <a:cubicBezTo>
                    <a:pt x="347" y="191"/>
                    <a:pt x="347" y="191"/>
                    <a:pt x="347" y="191"/>
                  </a:cubicBezTo>
                  <a:cubicBezTo>
                    <a:pt x="346" y="175"/>
                    <a:pt x="346" y="175"/>
                    <a:pt x="346" y="175"/>
                  </a:cubicBezTo>
                  <a:cubicBezTo>
                    <a:pt x="346" y="174"/>
                    <a:pt x="346" y="174"/>
                    <a:pt x="346" y="174"/>
                  </a:cubicBezTo>
                  <a:cubicBezTo>
                    <a:pt x="352" y="162"/>
                    <a:pt x="352" y="162"/>
                    <a:pt x="352" y="162"/>
                  </a:cubicBezTo>
                  <a:cubicBezTo>
                    <a:pt x="353" y="159"/>
                    <a:pt x="353" y="159"/>
                    <a:pt x="353" y="159"/>
                  </a:cubicBezTo>
                  <a:cubicBezTo>
                    <a:pt x="363" y="137"/>
                    <a:pt x="363" y="137"/>
                    <a:pt x="363" y="137"/>
                  </a:cubicBezTo>
                  <a:cubicBezTo>
                    <a:pt x="363" y="136"/>
                    <a:pt x="363" y="136"/>
                    <a:pt x="363" y="136"/>
                  </a:cubicBezTo>
                  <a:cubicBezTo>
                    <a:pt x="371" y="128"/>
                    <a:pt x="371" y="128"/>
                    <a:pt x="371" y="128"/>
                  </a:cubicBezTo>
                  <a:cubicBezTo>
                    <a:pt x="376" y="119"/>
                    <a:pt x="376" y="119"/>
                    <a:pt x="376" y="119"/>
                  </a:cubicBezTo>
                  <a:cubicBezTo>
                    <a:pt x="376" y="118"/>
                    <a:pt x="376" y="118"/>
                    <a:pt x="376" y="118"/>
                  </a:cubicBezTo>
                  <a:cubicBezTo>
                    <a:pt x="380" y="111"/>
                    <a:pt x="380" y="111"/>
                    <a:pt x="380" y="111"/>
                  </a:cubicBezTo>
                  <a:cubicBezTo>
                    <a:pt x="377" y="102"/>
                    <a:pt x="377" y="102"/>
                    <a:pt x="377" y="102"/>
                  </a:cubicBezTo>
                  <a:cubicBezTo>
                    <a:pt x="377" y="101"/>
                    <a:pt x="377" y="101"/>
                    <a:pt x="377" y="101"/>
                  </a:cubicBezTo>
                  <a:cubicBezTo>
                    <a:pt x="376" y="101"/>
                    <a:pt x="376" y="101"/>
                    <a:pt x="376" y="101"/>
                  </a:cubicBezTo>
                  <a:cubicBezTo>
                    <a:pt x="376" y="91"/>
                    <a:pt x="376" y="91"/>
                    <a:pt x="376" y="91"/>
                  </a:cubicBezTo>
                  <a:cubicBezTo>
                    <a:pt x="371" y="91"/>
                    <a:pt x="371" y="91"/>
                    <a:pt x="371" y="91"/>
                  </a:cubicBezTo>
                  <a:cubicBezTo>
                    <a:pt x="362" y="96"/>
                    <a:pt x="362" y="96"/>
                    <a:pt x="362" y="96"/>
                  </a:cubicBezTo>
                  <a:cubicBezTo>
                    <a:pt x="358" y="99"/>
                    <a:pt x="352" y="98"/>
                    <a:pt x="344" y="93"/>
                  </a:cubicBezTo>
                  <a:cubicBezTo>
                    <a:pt x="341" y="90"/>
                    <a:pt x="341" y="84"/>
                    <a:pt x="343" y="75"/>
                  </a:cubicBezTo>
                  <a:cubicBezTo>
                    <a:pt x="338" y="74"/>
                    <a:pt x="338" y="74"/>
                    <a:pt x="338" y="74"/>
                  </a:cubicBezTo>
                  <a:cubicBezTo>
                    <a:pt x="336" y="78"/>
                    <a:pt x="336" y="78"/>
                    <a:pt x="336" y="78"/>
                  </a:cubicBezTo>
                  <a:cubicBezTo>
                    <a:pt x="330" y="84"/>
                    <a:pt x="326" y="87"/>
                    <a:pt x="325" y="87"/>
                  </a:cubicBezTo>
                  <a:cubicBezTo>
                    <a:pt x="323" y="87"/>
                    <a:pt x="323" y="87"/>
                    <a:pt x="322" y="87"/>
                  </a:cubicBezTo>
                  <a:cubicBezTo>
                    <a:pt x="321" y="85"/>
                    <a:pt x="320" y="82"/>
                    <a:pt x="320" y="77"/>
                  </a:cubicBezTo>
                  <a:cubicBezTo>
                    <a:pt x="320" y="71"/>
                    <a:pt x="320" y="68"/>
                    <a:pt x="322" y="67"/>
                  </a:cubicBezTo>
                  <a:cubicBezTo>
                    <a:pt x="323" y="65"/>
                    <a:pt x="324" y="64"/>
                    <a:pt x="325" y="65"/>
                  </a:cubicBezTo>
                  <a:cubicBezTo>
                    <a:pt x="337" y="44"/>
                    <a:pt x="337" y="44"/>
                    <a:pt x="337" y="44"/>
                  </a:cubicBezTo>
                  <a:cubicBezTo>
                    <a:pt x="340" y="36"/>
                    <a:pt x="340" y="36"/>
                    <a:pt x="340" y="36"/>
                  </a:cubicBezTo>
                  <a:cubicBezTo>
                    <a:pt x="342" y="27"/>
                    <a:pt x="342" y="27"/>
                    <a:pt x="342" y="27"/>
                  </a:cubicBezTo>
                  <a:cubicBezTo>
                    <a:pt x="335" y="22"/>
                    <a:pt x="335" y="22"/>
                    <a:pt x="335" y="22"/>
                  </a:cubicBezTo>
                  <a:cubicBezTo>
                    <a:pt x="333" y="20"/>
                    <a:pt x="333" y="16"/>
                    <a:pt x="334" y="10"/>
                  </a:cubicBezTo>
                  <a:cubicBezTo>
                    <a:pt x="334" y="6"/>
                    <a:pt x="334" y="6"/>
                    <a:pt x="334" y="6"/>
                  </a:cubicBezTo>
                  <a:cubicBezTo>
                    <a:pt x="334" y="4"/>
                    <a:pt x="333" y="2"/>
                    <a:pt x="330" y="0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28" y="2"/>
                    <a:pt x="328" y="2"/>
                    <a:pt x="328" y="2"/>
                  </a:cubicBezTo>
                  <a:cubicBezTo>
                    <a:pt x="326" y="6"/>
                    <a:pt x="322" y="9"/>
                    <a:pt x="316" y="7"/>
                  </a:cubicBezTo>
                  <a:cubicBezTo>
                    <a:pt x="312" y="6"/>
                    <a:pt x="309" y="6"/>
                    <a:pt x="305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sp>
          <p:nvSpPr>
            <p:cNvPr id="44" name="Freeform 2970"/>
            <p:cNvSpPr>
              <a:spLocks/>
            </p:cNvSpPr>
            <p:nvPr/>
          </p:nvSpPr>
          <p:spPr bwMode="auto">
            <a:xfrm>
              <a:off x="4236764" y="4826610"/>
              <a:ext cx="815614" cy="624731"/>
            </a:xfrm>
            <a:custGeom>
              <a:avLst/>
              <a:gdLst>
                <a:gd name="T0" fmla="*/ 371 w 385"/>
                <a:gd name="T1" fmla="*/ 99 h 306"/>
                <a:gd name="T2" fmla="*/ 385 w 385"/>
                <a:gd name="T3" fmla="*/ 96 h 306"/>
                <a:gd name="T4" fmla="*/ 357 w 385"/>
                <a:gd name="T5" fmla="*/ 68 h 306"/>
                <a:gd name="T6" fmla="*/ 339 w 385"/>
                <a:gd name="T7" fmla="*/ 34 h 306"/>
                <a:gd name="T8" fmla="*/ 306 w 385"/>
                <a:gd name="T9" fmla="*/ 42 h 306"/>
                <a:gd name="T10" fmla="*/ 304 w 385"/>
                <a:gd name="T11" fmla="*/ 45 h 306"/>
                <a:gd name="T12" fmla="*/ 277 w 385"/>
                <a:gd name="T13" fmla="*/ 39 h 306"/>
                <a:gd name="T14" fmla="*/ 228 w 385"/>
                <a:gd name="T15" fmla="*/ 61 h 306"/>
                <a:gd name="T16" fmla="*/ 228 w 385"/>
                <a:gd name="T17" fmla="*/ 29 h 306"/>
                <a:gd name="T18" fmla="*/ 226 w 385"/>
                <a:gd name="T19" fmla="*/ 16 h 306"/>
                <a:gd name="T20" fmla="*/ 210 w 385"/>
                <a:gd name="T21" fmla="*/ 15 h 306"/>
                <a:gd name="T22" fmla="*/ 192 w 385"/>
                <a:gd name="T23" fmla="*/ 14 h 306"/>
                <a:gd name="T24" fmla="*/ 166 w 385"/>
                <a:gd name="T25" fmla="*/ 2 h 306"/>
                <a:gd name="T26" fmla="*/ 159 w 385"/>
                <a:gd name="T27" fmla="*/ 38 h 306"/>
                <a:gd name="T28" fmla="*/ 125 w 385"/>
                <a:gd name="T29" fmla="*/ 28 h 306"/>
                <a:gd name="T30" fmla="*/ 118 w 385"/>
                <a:gd name="T31" fmla="*/ 26 h 306"/>
                <a:gd name="T32" fmla="*/ 108 w 385"/>
                <a:gd name="T33" fmla="*/ 61 h 306"/>
                <a:gd name="T34" fmla="*/ 107 w 385"/>
                <a:gd name="T35" fmla="*/ 83 h 306"/>
                <a:gd name="T36" fmla="*/ 93 w 385"/>
                <a:gd name="T37" fmla="*/ 102 h 306"/>
                <a:gd name="T38" fmla="*/ 78 w 385"/>
                <a:gd name="T39" fmla="*/ 156 h 306"/>
                <a:gd name="T40" fmla="*/ 48 w 385"/>
                <a:gd name="T41" fmla="*/ 188 h 306"/>
                <a:gd name="T42" fmla="*/ 45 w 385"/>
                <a:gd name="T43" fmla="*/ 202 h 306"/>
                <a:gd name="T44" fmla="*/ 11 w 385"/>
                <a:gd name="T45" fmla="*/ 217 h 306"/>
                <a:gd name="T46" fmla="*/ 0 w 385"/>
                <a:gd name="T47" fmla="*/ 272 h 306"/>
                <a:gd name="T48" fmla="*/ 4 w 385"/>
                <a:gd name="T49" fmla="*/ 289 h 306"/>
                <a:gd name="T50" fmla="*/ 12 w 385"/>
                <a:gd name="T51" fmla="*/ 306 h 306"/>
                <a:gd name="T52" fmla="*/ 33 w 385"/>
                <a:gd name="T53" fmla="*/ 303 h 306"/>
                <a:gd name="T54" fmla="*/ 39 w 385"/>
                <a:gd name="T55" fmla="*/ 295 h 306"/>
                <a:gd name="T56" fmla="*/ 19 w 385"/>
                <a:gd name="T57" fmla="*/ 277 h 306"/>
                <a:gd name="T58" fmla="*/ 17 w 385"/>
                <a:gd name="T59" fmla="*/ 264 h 306"/>
                <a:gd name="T60" fmla="*/ 25 w 385"/>
                <a:gd name="T61" fmla="*/ 247 h 306"/>
                <a:gd name="T62" fmla="*/ 96 w 385"/>
                <a:gd name="T63" fmla="*/ 218 h 306"/>
                <a:gd name="T64" fmla="*/ 106 w 385"/>
                <a:gd name="T65" fmla="*/ 219 h 306"/>
                <a:gd name="T66" fmla="*/ 115 w 385"/>
                <a:gd name="T67" fmla="*/ 224 h 306"/>
                <a:gd name="T68" fmla="*/ 141 w 385"/>
                <a:gd name="T69" fmla="*/ 218 h 306"/>
                <a:gd name="T70" fmla="*/ 147 w 385"/>
                <a:gd name="T71" fmla="*/ 207 h 306"/>
                <a:gd name="T72" fmla="*/ 165 w 385"/>
                <a:gd name="T73" fmla="*/ 181 h 306"/>
                <a:gd name="T74" fmla="*/ 189 w 385"/>
                <a:gd name="T75" fmla="*/ 192 h 306"/>
                <a:gd name="T76" fmla="*/ 187 w 385"/>
                <a:gd name="T77" fmla="*/ 142 h 306"/>
                <a:gd name="T78" fmla="*/ 200 w 385"/>
                <a:gd name="T79" fmla="*/ 145 h 306"/>
                <a:gd name="T80" fmla="*/ 237 w 385"/>
                <a:gd name="T81" fmla="*/ 173 h 306"/>
                <a:gd name="T82" fmla="*/ 238 w 385"/>
                <a:gd name="T83" fmla="*/ 159 h 306"/>
                <a:gd name="T84" fmla="*/ 251 w 385"/>
                <a:gd name="T85" fmla="*/ 151 h 306"/>
                <a:gd name="T86" fmla="*/ 262 w 385"/>
                <a:gd name="T87" fmla="*/ 154 h 306"/>
                <a:gd name="T88" fmla="*/ 275 w 385"/>
                <a:gd name="T89" fmla="*/ 145 h 306"/>
                <a:gd name="T90" fmla="*/ 298 w 385"/>
                <a:gd name="T91" fmla="*/ 142 h 306"/>
                <a:gd name="T92" fmla="*/ 314 w 385"/>
                <a:gd name="T93" fmla="*/ 142 h 306"/>
                <a:gd name="T94" fmla="*/ 348 w 385"/>
                <a:gd name="T95" fmla="*/ 122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85" h="306">
                  <a:moveTo>
                    <a:pt x="361" y="105"/>
                  </a:moveTo>
                  <a:cubicBezTo>
                    <a:pt x="366" y="105"/>
                    <a:pt x="370" y="102"/>
                    <a:pt x="371" y="99"/>
                  </a:cubicBezTo>
                  <a:cubicBezTo>
                    <a:pt x="371" y="99"/>
                    <a:pt x="371" y="99"/>
                    <a:pt x="371" y="99"/>
                  </a:cubicBezTo>
                  <a:cubicBezTo>
                    <a:pt x="371" y="97"/>
                    <a:pt x="371" y="97"/>
                    <a:pt x="371" y="97"/>
                  </a:cubicBezTo>
                  <a:cubicBezTo>
                    <a:pt x="374" y="97"/>
                    <a:pt x="374" y="97"/>
                    <a:pt x="374" y="97"/>
                  </a:cubicBezTo>
                  <a:cubicBezTo>
                    <a:pt x="385" y="96"/>
                    <a:pt x="385" y="96"/>
                    <a:pt x="385" y="96"/>
                  </a:cubicBezTo>
                  <a:cubicBezTo>
                    <a:pt x="385" y="88"/>
                    <a:pt x="385" y="88"/>
                    <a:pt x="385" y="88"/>
                  </a:cubicBezTo>
                  <a:cubicBezTo>
                    <a:pt x="382" y="88"/>
                    <a:pt x="379" y="87"/>
                    <a:pt x="376" y="85"/>
                  </a:cubicBezTo>
                  <a:cubicBezTo>
                    <a:pt x="357" y="68"/>
                    <a:pt x="357" y="68"/>
                    <a:pt x="357" y="68"/>
                  </a:cubicBezTo>
                  <a:cubicBezTo>
                    <a:pt x="357" y="68"/>
                    <a:pt x="357" y="68"/>
                    <a:pt x="357" y="68"/>
                  </a:cubicBezTo>
                  <a:cubicBezTo>
                    <a:pt x="349" y="45"/>
                    <a:pt x="349" y="45"/>
                    <a:pt x="349" y="45"/>
                  </a:cubicBezTo>
                  <a:cubicBezTo>
                    <a:pt x="339" y="34"/>
                    <a:pt x="339" y="34"/>
                    <a:pt x="339" y="34"/>
                  </a:cubicBezTo>
                  <a:cubicBezTo>
                    <a:pt x="325" y="33"/>
                    <a:pt x="315" y="33"/>
                    <a:pt x="308" y="34"/>
                  </a:cubicBezTo>
                  <a:cubicBezTo>
                    <a:pt x="305" y="34"/>
                    <a:pt x="305" y="34"/>
                    <a:pt x="305" y="34"/>
                  </a:cubicBezTo>
                  <a:cubicBezTo>
                    <a:pt x="306" y="42"/>
                    <a:pt x="306" y="42"/>
                    <a:pt x="306" y="42"/>
                  </a:cubicBezTo>
                  <a:cubicBezTo>
                    <a:pt x="306" y="43"/>
                    <a:pt x="306" y="43"/>
                    <a:pt x="306" y="43"/>
                  </a:cubicBezTo>
                  <a:cubicBezTo>
                    <a:pt x="306" y="45"/>
                    <a:pt x="306" y="45"/>
                    <a:pt x="306" y="45"/>
                  </a:cubicBezTo>
                  <a:cubicBezTo>
                    <a:pt x="304" y="45"/>
                    <a:pt x="304" y="45"/>
                    <a:pt x="304" y="45"/>
                  </a:cubicBezTo>
                  <a:cubicBezTo>
                    <a:pt x="294" y="49"/>
                    <a:pt x="294" y="49"/>
                    <a:pt x="294" y="49"/>
                  </a:cubicBezTo>
                  <a:cubicBezTo>
                    <a:pt x="292" y="48"/>
                    <a:pt x="292" y="48"/>
                    <a:pt x="292" y="48"/>
                  </a:cubicBezTo>
                  <a:cubicBezTo>
                    <a:pt x="285" y="40"/>
                    <a:pt x="280" y="37"/>
                    <a:pt x="277" y="39"/>
                  </a:cubicBezTo>
                  <a:cubicBezTo>
                    <a:pt x="255" y="49"/>
                    <a:pt x="243" y="54"/>
                    <a:pt x="240" y="51"/>
                  </a:cubicBezTo>
                  <a:cubicBezTo>
                    <a:pt x="237" y="52"/>
                    <a:pt x="234" y="54"/>
                    <a:pt x="230" y="59"/>
                  </a:cubicBezTo>
                  <a:cubicBezTo>
                    <a:pt x="228" y="61"/>
                    <a:pt x="228" y="61"/>
                    <a:pt x="228" y="61"/>
                  </a:cubicBezTo>
                  <a:cubicBezTo>
                    <a:pt x="226" y="59"/>
                    <a:pt x="226" y="59"/>
                    <a:pt x="226" y="59"/>
                  </a:cubicBezTo>
                  <a:cubicBezTo>
                    <a:pt x="220" y="53"/>
                    <a:pt x="217" y="48"/>
                    <a:pt x="217" y="45"/>
                  </a:cubicBezTo>
                  <a:cubicBezTo>
                    <a:pt x="217" y="42"/>
                    <a:pt x="221" y="37"/>
                    <a:pt x="228" y="29"/>
                  </a:cubicBezTo>
                  <a:cubicBezTo>
                    <a:pt x="237" y="20"/>
                    <a:pt x="241" y="14"/>
                    <a:pt x="241" y="13"/>
                  </a:cubicBezTo>
                  <a:cubicBezTo>
                    <a:pt x="239" y="10"/>
                    <a:pt x="239" y="10"/>
                    <a:pt x="239" y="10"/>
                  </a:cubicBezTo>
                  <a:cubicBezTo>
                    <a:pt x="237" y="9"/>
                    <a:pt x="232" y="11"/>
                    <a:pt x="226" y="16"/>
                  </a:cubicBezTo>
                  <a:cubicBezTo>
                    <a:pt x="220" y="20"/>
                    <a:pt x="216" y="22"/>
                    <a:pt x="214" y="22"/>
                  </a:cubicBezTo>
                  <a:cubicBezTo>
                    <a:pt x="212" y="22"/>
                    <a:pt x="211" y="20"/>
                    <a:pt x="210" y="17"/>
                  </a:cubicBezTo>
                  <a:cubicBezTo>
                    <a:pt x="210" y="15"/>
                    <a:pt x="210" y="15"/>
                    <a:pt x="210" y="15"/>
                  </a:cubicBezTo>
                  <a:cubicBezTo>
                    <a:pt x="204" y="6"/>
                    <a:pt x="204" y="6"/>
                    <a:pt x="204" y="6"/>
                  </a:cubicBezTo>
                  <a:cubicBezTo>
                    <a:pt x="193" y="13"/>
                    <a:pt x="193" y="13"/>
                    <a:pt x="193" y="13"/>
                  </a:cubicBezTo>
                  <a:cubicBezTo>
                    <a:pt x="192" y="14"/>
                    <a:pt x="192" y="14"/>
                    <a:pt x="192" y="14"/>
                  </a:cubicBezTo>
                  <a:cubicBezTo>
                    <a:pt x="191" y="13"/>
                    <a:pt x="191" y="13"/>
                    <a:pt x="191" y="13"/>
                  </a:cubicBezTo>
                  <a:cubicBezTo>
                    <a:pt x="190" y="13"/>
                    <a:pt x="190" y="13"/>
                    <a:pt x="190" y="13"/>
                  </a:cubicBezTo>
                  <a:cubicBezTo>
                    <a:pt x="182" y="8"/>
                    <a:pt x="174" y="5"/>
                    <a:pt x="166" y="2"/>
                  </a:cubicBezTo>
                  <a:cubicBezTo>
                    <a:pt x="161" y="0"/>
                    <a:pt x="155" y="3"/>
                    <a:pt x="150" y="9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9" y="28"/>
                    <a:pt x="161" y="34"/>
                    <a:pt x="159" y="38"/>
                  </a:cubicBezTo>
                  <a:cubicBezTo>
                    <a:pt x="158" y="40"/>
                    <a:pt x="156" y="42"/>
                    <a:pt x="154" y="42"/>
                  </a:cubicBezTo>
                  <a:cubicBezTo>
                    <a:pt x="150" y="43"/>
                    <a:pt x="145" y="42"/>
                    <a:pt x="138" y="36"/>
                  </a:cubicBezTo>
                  <a:cubicBezTo>
                    <a:pt x="133" y="32"/>
                    <a:pt x="129" y="29"/>
                    <a:pt x="125" y="28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8" y="25"/>
                    <a:pt x="118" y="25"/>
                    <a:pt x="118" y="25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40"/>
                    <a:pt x="118" y="40"/>
                    <a:pt x="118" y="40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08" y="61"/>
                    <a:pt x="108" y="61"/>
                    <a:pt x="108" y="61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102" y="93"/>
                    <a:pt x="102" y="93"/>
                    <a:pt x="102" y="93"/>
                  </a:cubicBezTo>
                  <a:cubicBezTo>
                    <a:pt x="93" y="102"/>
                    <a:pt x="93" y="102"/>
                    <a:pt x="93" y="102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9" y="156"/>
                    <a:pt x="79" y="156"/>
                    <a:pt x="79" y="156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45" y="175"/>
                    <a:pt x="45" y="175"/>
                    <a:pt x="45" y="175"/>
                  </a:cubicBezTo>
                  <a:cubicBezTo>
                    <a:pt x="44" y="179"/>
                    <a:pt x="44" y="179"/>
                    <a:pt x="44" y="179"/>
                  </a:cubicBezTo>
                  <a:cubicBezTo>
                    <a:pt x="48" y="188"/>
                    <a:pt x="48" y="188"/>
                    <a:pt x="48" y="188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48" y="190"/>
                    <a:pt x="48" y="190"/>
                    <a:pt x="48" y="190"/>
                  </a:cubicBezTo>
                  <a:cubicBezTo>
                    <a:pt x="45" y="202"/>
                    <a:pt x="45" y="202"/>
                    <a:pt x="45" y="202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28" y="217"/>
                    <a:pt x="28" y="217"/>
                    <a:pt x="28" y="217"/>
                  </a:cubicBezTo>
                  <a:cubicBezTo>
                    <a:pt x="11" y="217"/>
                    <a:pt x="11" y="217"/>
                    <a:pt x="11" y="217"/>
                  </a:cubicBezTo>
                  <a:cubicBezTo>
                    <a:pt x="8" y="223"/>
                    <a:pt x="8" y="223"/>
                    <a:pt x="8" y="223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3" y="279"/>
                    <a:pt x="3" y="279"/>
                    <a:pt x="3" y="279"/>
                  </a:cubicBezTo>
                  <a:cubicBezTo>
                    <a:pt x="4" y="281"/>
                    <a:pt x="4" y="281"/>
                    <a:pt x="4" y="281"/>
                  </a:cubicBezTo>
                  <a:cubicBezTo>
                    <a:pt x="4" y="289"/>
                    <a:pt x="4" y="289"/>
                    <a:pt x="4" y="289"/>
                  </a:cubicBezTo>
                  <a:cubicBezTo>
                    <a:pt x="11" y="298"/>
                    <a:pt x="11" y="298"/>
                    <a:pt x="11" y="298"/>
                  </a:cubicBezTo>
                  <a:cubicBezTo>
                    <a:pt x="12" y="299"/>
                    <a:pt x="12" y="299"/>
                    <a:pt x="12" y="299"/>
                  </a:cubicBezTo>
                  <a:cubicBezTo>
                    <a:pt x="12" y="306"/>
                    <a:pt x="12" y="306"/>
                    <a:pt x="12" y="306"/>
                  </a:cubicBezTo>
                  <a:cubicBezTo>
                    <a:pt x="31" y="305"/>
                    <a:pt x="31" y="305"/>
                    <a:pt x="31" y="305"/>
                  </a:cubicBezTo>
                  <a:cubicBezTo>
                    <a:pt x="33" y="303"/>
                    <a:pt x="33" y="303"/>
                    <a:pt x="33" y="303"/>
                  </a:cubicBezTo>
                  <a:cubicBezTo>
                    <a:pt x="33" y="303"/>
                    <a:pt x="33" y="303"/>
                    <a:pt x="33" y="303"/>
                  </a:cubicBezTo>
                  <a:cubicBezTo>
                    <a:pt x="33" y="303"/>
                    <a:pt x="33" y="303"/>
                    <a:pt x="33" y="303"/>
                  </a:cubicBezTo>
                  <a:cubicBezTo>
                    <a:pt x="33" y="302"/>
                    <a:pt x="33" y="302"/>
                    <a:pt x="33" y="302"/>
                  </a:cubicBezTo>
                  <a:cubicBezTo>
                    <a:pt x="39" y="295"/>
                    <a:pt x="39" y="295"/>
                    <a:pt x="39" y="295"/>
                  </a:cubicBezTo>
                  <a:cubicBezTo>
                    <a:pt x="27" y="284"/>
                    <a:pt x="27" y="284"/>
                    <a:pt x="27" y="284"/>
                  </a:cubicBezTo>
                  <a:cubicBezTo>
                    <a:pt x="25" y="283"/>
                    <a:pt x="25" y="283"/>
                    <a:pt x="25" y="283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6"/>
                    <a:pt x="18" y="276"/>
                    <a:pt x="18" y="276"/>
                  </a:cubicBezTo>
                  <a:cubicBezTo>
                    <a:pt x="17" y="276"/>
                    <a:pt x="17" y="276"/>
                    <a:pt x="17" y="276"/>
                  </a:cubicBezTo>
                  <a:cubicBezTo>
                    <a:pt x="17" y="264"/>
                    <a:pt x="17" y="264"/>
                    <a:pt x="17" y="264"/>
                  </a:cubicBezTo>
                  <a:cubicBezTo>
                    <a:pt x="28" y="264"/>
                    <a:pt x="28" y="264"/>
                    <a:pt x="28" y="264"/>
                  </a:cubicBezTo>
                  <a:cubicBezTo>
                    <a:pt x="29" y="259"/>
                    <a:pt x="29" y="259"/>
                    <a:pt x="29" y="259"/>
                  </a:cubicBezTo>
                  <a:cubicBezTo>
                    <a:pt x="25" y="247"/>
                    <a:pt x="25" y="247"/>
                    <a:pt x="25" y="247"/>
                  </a:cubicBezTo>
                  <a:cubicBezTo>
                    <a:pt x="48" y="247"/>
                    <a:pt x="48" y="247"/>
                    <a:pt x="48" y="247"/>
                  </a:cubicBezTo>
                  <a:cubicBezTo>
                    <a:pt x="90" y="227"/>
                    <a:pt x="90" y="227"/>
                    <a:pt x="90" y="227"/>
                  </a:cubicBezTo>
                  <a:cubicBezTo>
                    <a:pt x="96" y="218"/>
                    <a:pt x="96" y="218"/>
                    <a:pt x="96" y="218"/>
                  </a:cubicBezTo>
                  <a:cubicBezTo>
                    <a:pt x="97" y="215"/>
                    <a:pt x="97" y="215"/>
                    <a:pt x="97" y="215"/>
                  </a:cubicBezTo>
                  <a:cubicBezTo>
                    <a:pt x="105" y="219"/>
                    <a:pt x="105" y="219"/>
                    <a:pt x="105" y="219"/>
                  </a:cubicBezTo>
                  <a:cubicBezTo>
                    <a:pt x="106" y="219"/>
                    <a:pt x="106" y="219"/>
                    <a:pt x="106" y="219"/>
                  </a:cubicBezTo>
                  <a:cubicBezTo>
                    <a:pt x="107" y="221"/>
                    <a:pt x="107" y="221"/>
                    <a:pt x="107" y="221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5" y="224"/>
                    <a:pt x="115" y="224"/>
                    <a:pt x="115" y="224"/>
                  </a:cubicBezTo>
                  <a:cubicBezTo>
                    <a:pt x="113" y="215"/>
                    <a:pt x="113" y="215"/>
                    <a:pt x="113" y="215"/>
                  </a:cubicBezTo>
                  <a:cubicBezTo>
                    <a:pt x="127" y="215"/>
                    <a:pt x="127" y="215"/>
                    <a:pt x="127" y="215"/>
                  </a:cubicBezTo>
                  <a:cubicBezTo>
                    <a:pt x="141" y="218"/>
                    <a:pt x="141" y="218"/>
                    <a:pt x="141" y="218"/>
                  </a:cubicBezTo>
                  <a:cubicBezTo>
                    <a:pt x="146" y="208"/>
                    <a:pt x="146" y="208"/>
                    <a:pt x="146" y="208"/>
                  </a:cubicBezTo>
                  <a:cubicBezTo>
                    <a:pt x="147" y="208"/>
                    <a:pt x="147" y="208"/>
                    <a:pt x="147" y="208"/>
                  </a:cubicBezTo>
                  <a:cubicBezTo>
                    <a:pt x="147" y="207"/>
                    <a:pt x="147" y="207"/>
                    <a:pt x="147" y="207"/>
                  </a:cubicBezTo>
                  <a:cubicBezTo>
                    <a:pt x="148" y="207"/>
                    <a:pt x="148" y="207"/>
                    <a:pt x="148" y="207"/>
                  </a:cubicBezTo>
                  <a:cubicBezTo>
                    <a:pt x="163" y="202"/>
                    <a:pt x="163" y="202"/>
                    <a:pt x="163" y="202"/>
                  </a:cubicBezTo>
                  <a:cubicBezTo>
                    <a:pt x="165" y="181"/>
                    <a:pt x="165" y="181"/>
                    <a:pt x="165" y="181"/>
                  </a:cubicBezTo>
                  <a:cubicBezTo>
                    <a:pt x="180" y="195"/>
                    <a:pt x="180" y="195"/>
                    <a:pt x="180" y="195"/>
                  </a:cubicBezTo>
                  <a:cubicBezTo>
                    <a:pt x="186" y="196"/>
                    <a:pt x="186" y="196"/>
                    <a:pt x="186" y="196"/>
                  </a:cubicBezTo>
                  <a:cubicBezTo>
                    <a:pt x="189" y="192"/>
                    <a:pt x="189" y="192"/>
                    <a:pt x="189" y="192"/>
                  </a:cubicBezTo>
                  <a:cubicBezTo>
                    <a:pt x="187" y="146"/>
                    <a:pt x="187" y="146"/>
                    <a:pt x="187" y="146"/>
                  </a:cubicBezTo>
                  <a:cubicBezTo>
                    <a:pt x="187" y="145"/>
                    <a:pt x="187" y="145"/>
                    <a:pt x="187" y="145"/>
                  </a:cubicBezTo>
                  <a:cubicBezTo>
                    <a:pt x="187" y="142"/>
                    <a:pt x="187" y="142"/>
                    <a:pt x="187" y="142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200" y="145"/>
                    <a:pt x="200" y="145"/>
                    <a:pt x="200" y="145"/>
                  </a:cubicBezTo>
                  <a:cubicBezTo>
                    <a:pt x="200" y="145"/>
                    <a:pt x="200" y="145"/>
                    <a:pt x="200" y="145"/>
                  </a:cubicBezTo>
                  <a:cubicBezTo>
                    <a:pt x="217" y="175"/>
                    <a:pt x="217" y="175"/>
                    <a:pt x="217" y="175"/>
                  </a:cubicBezTo>
                  <a:cubicBezTo>
                    <a:pt x="237" y="173"/>
                    <a:pt x="237" y="173"/>
                    <a:pt x="237" y="173"/>
                  </a:cubicBezTo>
                  <a:cubicBezTo>
                    <a:pt x="241" y="171"/>
                    <a:pt x="241" y="171"/>
                    <a:pt x="241" y="171"/>
                  </a:cubicBezTo>
                  <a:cubicBezTo>
                    <a:pt x="244" y="164"/>
                    <a:pt x="244" y="164"/>
                    <a:pt x="244" y="164"/>
                  </a:cubicBezTo>
                  <a:cubicBezTo>
                    <a:pt x="238" y="159"/>
                    <a:pt x="238" y="159"/>
                    <a:pt x="238" y="159"/>
                  </a:cubicBezTo>
                  <a:cubicBezTo>
                    <a:pt x="236" y="157"/>
                    <a:pt x="236" y="157"/>
                    <a:pt x="236" y="157"/>
                  </a:cubicBezTo>
                  <a:cubicBezTo>
                    <a:pt x="250" y="152"/>
                    <a:pt x="250" y="152"/>
                    <a:pt x="250" y="152"/>
                  </a:cubicBezTo>
                  <a:cubicBezTo>
                    <a:pt x="251" y="151"/>
                    <a:pt x="251" y="151"/>
                    <a:pt x="251" y="151"/>
                  </a:cubicBezTo>
                  <a:cubicBezTo>
                    <a:pt x="252" y="151"/>
                    <a:pt x="252" y="151"/>
                    <a:pt x="252" y="151"/>
                  </a:cubicBezTo>
                  <a:cubicBezTo>
                    <a:pt x="257" y="157"/>
                    <a:pt x="257" y="157"/>
                    <a:pt x="257" y="157"/>
                  </a:cubicBezTo>
                  <a:cubicBezTo>
                    <a:pt x="262" y="154"/>
                    <a:pt x="262" y="154"/>
                    <a:pt x="262" y="154"/>
                  </a:cubicBezTo>
                  <a:cubicBezTo>
                    <a:pt x="262" y="145"/>
                    <a:pt x="262" y="145"/>
                    <a:pt x="262" y="145"/>
                  </a:cubicBezTo>
                  <a:cubicBezTo>
                    <a:pt x="265" y="145"/>
                    <a:pt x="265" y="145"/>
                    <a:pt x="265" y="145"/>
                  </a:cubicBezTo>
                  <a:cubicBezTo>
                    <a:pt x="275" y="145"/>
                    <a:pt x="275" y="145"/>
                    <a:pt x="275" y="145"/>
                  </a:cubicBezTo>
                  <a:cubicBezTo>
                    <a:pt x="283" y="145"/>
                    <a:pt x="288" y="149"/>
                    <a:pt x="292" y="154"/>
                  </a:cubicBezTo>
                  <a:cubicBezTo>
                    <a:pt x="294" y="157"/>
                    <a:pt x="294" y="157"/>
                    <a:pt x="294" y="157"/>
                  </a:cubicBezTo>
                  <a:cubicBezTo>
                    <a:pt x="298" y="142"/>
                    <a:pt x="298" y="142"/>
                    <a:pt x="298" y="142"/>
                  </a:cubicBezTo>
                  <a:cubicBezTo>
                    <a:pt x="300" y="139"/>
                    <a:pt x="305" y="138"/>
                    <a:pt x="312" y="141"/>
                  </a:cubicBezTo>
                  <a:cubicBezTo>
                    <a:pt x="314" y="142"/>
                    <a:pt x="314" y="142"/>
                    <a:pt x="314" y="142"/>
                  </a:cubicBezTo>
                  <a:cubicBezTo>
                    <a:pt x="314" y="142"/>
                    <a:pt x="314" y="142"/>
                    <a:pt x="314" y="142"/>
                  </a:cubicBezTo>
                  <a:cubicBezTo>
                    <a:pt x="314" y="143"/>
                    <a:pt x="314" y="143"/>
                    <a:pt x="314" y="143"/>
                  </a:cubicBezTo>
                  <a:cubicBezTo>
                    <a:pt x="315" y="144"/>
                    <a:pt x="316" y="144"/>
                    <a:pt x="317" y="144"/>
                  </a:cubicBezTo>
                  <a:cubicBezTo>
                    <a:pt x="320" y="143"/>
                    <a:pt x="331" y="136"/>
                    <a:pt x="348" y="122"/>
                  </a:cubicBezTo>
                  <a:cubicBezTo>
                    <a:pt x="348" y="113"/>
                    <a:pt x="353" y="108"/>
                    <a:pt x="361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  <p:sp>
          <p:nvSpPr>
            <p:cNvPr id="45" name="Freeform 2982"/>
            <p:cNvSpPr>
              <a:spLocks/>
            </p:cNvSpPr>
            <p:nvPr/>
          </p:nvSpPr>
          <p:spPr bwMode="auto">
            <a:xfrm>
              <a:off x="4106804" y="5469462"/>
              <a:ext cx="263506" cy="216585"/>
            </a:xfrm>
            <a:custGeom>
              <a:avLst/>
              <a:gdLst>
                <a:gd name="T0" fmla="*/ 56 w 124"/>
                <a:gd name="T1" fmla="*/ 11 h 106"/>
                <a:gd name="T2" fmla="*/ 54 w 124"/>
                <a:gd name="T3" fmla="*/ 14 h 106"/>
                <a:gd name="T4" fmla="*/ 54 w 124"/>
                <a:gd name="T5" fmla="*/ 14 h 106"/>
                <a:gd name="T6" fmla="*/ 54 w 124"/>
                <a:gd name="T7" fmla="*/ 15 h 106"/>
                <a:gd name="T8" fmla="*/ 29 w 124"/>
                <a:gd name="T9" fmla="*/ 22 h 106"/>
                <a:gd name="T10" fmla="*/ 30 w 124"/>
                <a:gd name="T11" fmla="*/ 25 h 106"/>
                <a:gd name="T12" fmla="*/ 38 w 124"/>
                <a:gd name="T13" fmla="*/ 34 h 106"/>
                <a:gd name="T14" fmla="*/ 35 w 124"/>
                <a:gd name="T15" fmla="*/ 34 h 106"/>
                <a:gd name="T16" fmla="*/ 24 w 124"/>
                <a:gd name="T17" fmla="*/ 40 h 106"/>
                <a:gd name="T18" fmla="*/ 6 w 124"/>
                <a:gd name="T19" fmla="*/ 54 h 106"/>
                <a:gd name="T20" fmla="*/ 10 w 124"/>
                <a:gd name="T21" fmla="*/ 95 h 106"/>
                <a:gd name="T22" fmla="*/ 28 w 124"/>
                <a:gd name="T23" fmla="*/ 97 h 106"/>
                <a:gd name="T24" fmla="*/ 29 w 124"/>
                <a:gd name="T25" fmla="*/ 97 h 106"/>
                <a:gd name="T26" fmla="*/ 29 w 124"/>
                <a:gd name="T27" fmla="*/ 97 h 106"/>
                <a:gd name="T28" fmla="*/ 47 w 124"/>
                <a:gd name="T29" fmla="*/ 106 h 106"/>
                <a:gd name="T30" fmla="*/ 66 w 124"/>
                <a:gd name="T31" fmla="*/ 103 h 106"/>
                <a:gd name="T32" fmla="*/ 95 w 124"/>
                <a:gd name="T33" fmla="*/ 80 h 106"/>
                <a:gd name="T34" fmla="*/ 95 w 124"/>
                <a:gd name="T35" fmla="*/ 80 h 106"/>
                <a:gd name="T36" fmla="*/ 97 w 124"/>
                <a:gd name="T37" fmla="*/ 79 h 106"/>
                <a:gd name="T38" fmla="*/ 105 w 124"/>
                <a:gd name="T39" fmla="*/ 76 h 106"/>
                <a:gd name="T40" fmla="*/ 103 w 124"/>
                <a:gd name="T41" fmla="*/ 51 h 106"/>
                <a:gd name="T42" fmla="*/ 103 w 124"/>
                <a:gd name="T43" fmla="*/ 49 h 106"/>
                <a:gd name="T44" fmla="*/ 114 w 124"/>
                <a:gd name="T45" fmla="*/ 34 h 106"/>
                <a:gd name="T46" fmla="*/ 114 w 124"/>
                <a:gd name="T47" fmla="*/ 33 h 106"/>
                <a:gd name="T48" fmla="*/ 114 w 124"/>
                <a:gd name="T49" fmla="*/ 33 h 106"/>
                <a:gd name="T50" fmla="*/ 123 w 124"/>
                <a:gd name="T51" fmla="*/ 26 h 106"/>
                <a:gd name="T52" fmla="*/ 120 w 124"/>
                <a:gd name="T53" fmla="*/ 7 h 106"/>
                <a:gd name="T54" fmla="*/ 112 w 124"/>
                <a:gd name="T55" fmla="*/ 0 h 106"/>
                <a:gd name="T56" fmla="*/ 113 w 124"/>
                <a:gd name="T57" fmla="*/ 9 h 106"/>
                <a:gd name="T58" fmla="*/ 97 w 124"/>
                <a:gd name="T59" fmla="*/ 6 h 106"/>
                <a:gd name="T60" fmla="*/ 89 w 124"/>
                <a:gd name="T61" fmla="*/ 11 h 106"/>
                <a:gd name="T62" fmla="*/ 89 w 124"/>
                <a:gd name="T63" fmla="*/ 11 h 106"/>
                <a:gd name="T64" fmla="*/ 56 w 124"/>
                <a:gd name="T65" fmla="*/ 1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" h="106">
                  <a:moveTo>
                    <a:pt x="56" y="11"/>
                  </a:move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7" y="34"/>
                    <a:pt x="36" y="34"/>
                    <a:pt x="35" y="34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0" y="62"/>
                    <a:pt x="1" y="75"/>
                    <a:pt x="10" y="95"/>
                  </a:cubicBezTo>
                  <a:cubicBezTo>
                    <a:pt x="28" y="97"/>
                    <a:pt x="28" y="97"/>
                    <a:pt x="28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29" y="97"/>
                    <a:pt x="29" y="97"/>
                    <a:pt x="29" y="97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74" y="101"/>
                    <a:pt x="83" y="94"/>
                    <a:pt x="95" y="80"/>
                  </a:cubicBezTo>
                  <a:cubicBezTo>
                    <a:pt x="95" y="80"/>
                    <a:pt x="95" y="80"/>
                    <a:pt x="95" y="80"/>
                  </a:cubicBezTo>
                  <a:cubicBezTo>
                    <a:pt x="97" y="79"/>
                    <a:pt x="97" y="79"/>
                    <a:pt x="97" y="79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49"/>
                    <a:pt x="103" y="49"/>
                    <a:pt x="103" y="49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4" y="19"/>
                    <a:pt x="123" y="12"/>
                    <a:pt x="120" y="7"/>
                  </a:cubicBezTo>
                  <a:cubicBezTo>
                    <a:pt x="118" y="2"/>
                    <a:pt x="115" y="0"/>
                    <a:pt x="112" y="0"/>
                  </a:cubicBezTo>
                  <a:cubicBezTo>
                    <a:pt x="113" y="9"/>
                    <a:pt x="113" y="9"/>
                    <a:pt x="113" y="9"/>
                  </a:cubicBezTo>
                  <a:cubicBezTo>
                    <a:pt x="97" y="6"/>
                    <a:pt x="97" y="6"/>
                    <a:pt x="97" y="6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11"/>
                    <a:pt x="89" y="11"/>
                    <a:pt x="89" y="11"/>
                  </a:cubicBezTo>
                  <a:lnTo>
                    <a:pt x="56" y="1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600"/>
            </a:p>
          </p:txBody>
        </p:sp>
      </p:grpSp>
      <p:sp>
        <p:nvSpPr>
          <p:cNvPr id="47" name="椭圆 46"/>
          <p:cNvSpPr/>
          <p:nvPr/>
        </p:nvSpPr>
        <p:spPr>
          <a:xfrm>
            <a:off x="5084149" y="4695566"/>
            <a:ext cx="57826" cy="5782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48" name="椭圆 47"/>
          <p:cNvSpPr/>
          <p:nvPr/>
        </p:nvSpPr>
        <p:spPr>
          <a:xfrm>
            <a:off x="5020034" y="4724708"/>
            <a:ext cx="57826" cy="5782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56" name="文本框 55"/>
          <p:cNvSpPr txBox="1"/>
          <p:nvPr/>
        </p:nvSpPr>
        <p:spPr>
          <a:xfrm>
            <a:off x="6415973" y="2551290"/>
            <a:ext cx="13046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一级区域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6073005" y="3678525"/>
            <a:ext cx="13377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一级区域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5562794" y="4979086"/>
            <a:ext cx="1514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方正大黑简体" panose="02010601030101010101" pitchFamily="2" charset="-122"/>
                <a:ea typeface="方正大黑简体" panose="02010601030101010101" pitchFamily="2" charset="-122"/>
              </a:rPr>
              <a:t>一级区域</a:t>
            </a:r>
            <a:endParaRPr lang="zh-CN" altLang="en-US" sz="1400" dirty="0">
              <a:solidFill>
                <a:schemeClr val="bg1"/>
              </a:solidFill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cxnSp>
        <p:nvCxnSpPr>
          <p:cNvPr id="60" name="肘形连接符 59"/>
          <p:cNvCxnSpPr/>
          <p:nvPr/>
        </p:nvCxnSpPr>
        <p:spPr>
          <a:xfrm>
            <a:off x="5874422" y="2318841"/>
            <a:ext cx="1372966" cy="241882"/>
          </a:xfrm>
          <a:prstGeom prst="bentConnector3">
            <a:avLst>
              <a:gd name="adj1" fmla="val 100093"/>
            </a:avLst>
          </a:prstGeom>
          <a:ln>
            <a:solidFill>
              <a:srgbClr val="F3AC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肘形连接符 60"/>
          <p:cNvCxnSpPr/>
          <p:nvPr/>
        </p:nvCxnSpPr>
        <p:spPr>
          <a:xfrm>
            <a:off x="5323875" y="3430845"/>
            <a:ext cx="1638463" cy="288571"/>
          </a:xfrm>
          <a:prstGeom prst="bentConnector3">
            <a:avLst>
              <a:gd name="adj1" fmla="val 99802"/>
            </a:avLst>
          </a:prstGeom>
          <a:ln>
            <a:solidFill>
              <a:srgbClr val="F3AC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肘形连接符 62"/>
          <p:cNvCxnSpPr/>
          <p:nvPr/>
        </p:nvCxnSpPr>
        <p:spPr>
          <a:xfrm>
            <a:off x="3922454" y="4545421"/>
            <a:ext cx="2282038" cy="569421"/>
          </a:xfrm>
          <a:prstGeom prst="bentConnector3">
            <a:avLst>
              <a:gd name="adj1" fmla="val 247"/>
            </a:avLst>
          </a:prstGeom>
          <a:ln>
            <a:solidFill>
              <a:srgbClr val="F3AC1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组合 63"/>
          <p:cNvGrpSpPr/>
          <p:nvPr/>
        </p:nvGrpSpPr>
        <p:grpSpPr>
          <a:xfrm>
            <a:off x="1623800" y="5111998"/>
            <a:ext cx="1591351" cy="1712144"/>
            <a:chOff x="1114568" y="5017290"/>
            <a:chExt cx="1591351" cy="1712144"/>
          </a:xfrm>
        </p:grpSpPr>
        <p:sp>
          <p:nvSpPr>
            <p:cNvPr id="65" name="任意多边形 64"/>
            <p:cNvSpPr/>
            <p:nvPr/>
          </p:nvSpPr>
          <p:spPr>
            <a:xfrm rot="2719269">
              <a:off x="1113814" y="5137329"/>
              <a:ext cx="1592859" cy="1591351"/>
            </a:xfrm>
            <a:custGeom>
              <a:avLst/>
              <a:gdLst>
                <a:gd name="connsiteX0" fmla="*/ 86140 w 1592859"/>
                <a:gd name="connsiteY0" fmla="*/ 86140 h 1591351"/>
                <a:gd name="connsiteX1" fmla="*/ 294100 w 1592859"/>
                <a:gd name="connsiteY1" fmla="*/ 0 h 1591351"/>
                <a:gd name="connsiteX2" fmla="*/ 1528918 w 1592859"/>
                <a:gd name="connsiteY2" fmla="*/ 0 h 1591351"/>
                <a:gd name="connsiteX3" fmla="*/ 1588189 w 1592859"/>
                <a:gd name="connsiteY3" fmla="*/ 5975 h 1591351"/>
                <a:gd name="connsiteX4" fmla="*/ 1592859 w 1592859"/>
                <a:gd name="connsiteY4" fmla="*/ 7425 h 1591351"/>
                <a:gd name="connsiteX5" fmla="*/ 26590 w 1592859"/>
                <a:gd name="connsiteY5" fmla="*/ 1591351 h 1591351"/>
                <a:gd name="connsiteX6" fmla="*/ 23112 w 1592859"/>
                <a:gd name="connsiteY6" fmla="*/ 1584943 h 1591351"/>
                <a:gd name="connsiteX7" fmla="*/ 0 w 1592859"/>
                <a:gd name="connsiteY7" fmla="*/ 1470466 h 1591351"/>
                <a:gd name="connsiteX8" fmla="*/ 0 w 1592859"/>
                <a:gd name="connsiteY8" fmla="*/ 294100 h 1591351"/>
                <a:gd name="connsiteX9" fmla="*/ 86140 w 1592859"/>
                <a:gd name="connsiteY9" fmla="*/ 86140 h 1591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2859" h="1591351">
                  <a:moveTo>
                    <a:pt x="86140" y="86140"/>
                  </a:moveTo>
                  <a:cubicBezTo>
                    <a:pt x="139362" y="32918"/>
                    <a:pt x="212887" y="0"/>
                    <a:pt x="294100" y="0"/>
                  </a:cubicBezTo>
                  <a:lnTo>
                    <a:pt x="1528918" y="0"/>
                  </a:lnTo>
                  <a:cubicBezTo>
                    <a:pt x="1549221" y="0"/>
                    <a:pt x="1569044" y="2057"/>
                    <a:pt x="1588189" y="5975"/>
                  </a:cubicBezTo>
                  <a:lnTo>
                    <a:pt x="1592859" y="7425"/>
                  </a:lnTo>
                  <a:lnTo>
                    <a:pt x="26590" y="1591351"/>
                  </a:lnTo>
                  <a:lnTo>
                    <a:pt x="23112" y="1584943"/>
                  </a:lnTo>
                  <a:cubicBezTo>
                    <a:pt x="8230" y="1549757"/>
                    <a:pt x="0" y="1511073"/>
                    <a:pt x="0" y="1470466"/>
                  </a:cubicBezTo>
                  <a:lnTo>
                    <a:pt x="0" y="294100"/>
                  </a:lnTo>
                  <a:cubicBezTo>
                    <a:pt x="0" y="212886"/>
                    <a:pt x="32918" y="139361"/>
                    <a:pt x="86140" y="86140"/>
                  </a:cubicBezTo>
                  <a:close/>
                </a:path>
              </a:pathLst>
            </a:custGeom>
            <a:solidFill>
              <a:srgbClr val="0CC502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1949006" y="5017290"/>
              <a:ext cx="128110" cy="149528"/>
              <a:chOff x="1949006" y="5017290"/>
              <a:chExt cx="128110" cy="149528"/>
            </a:xfrm>
          </p:grpSpPr>
          <p:sp>
            <p:nvSpPr>
              <p:cNvPr id="73" name="椭圆 72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椭圆 73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2137537" y="5309813"/>
              <a:ext cx="128110" cy="149528"/>
              <a:chOff x="1949006" y="5017290"/>
              <a:chExt cx="128110" cy="149528"/>
            </a:xfrm>
          </p:grpSpPr>
          <p:sp>
            <p:nvSpPr>
              <p:cNvPr id="71" name="椭圆 70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1459317" y="5474813"/>
              <a:ext cx="128110" cy="149528"/>
              <a:chOff x="1949006" y="5017290"/>
              <a:chExt cx="128110" cy="149528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椭圆 69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0" name="文本框 89"/>
          <p:cNvSpPr txBox="1"/>
          <p:nvPr/>
        </p:nvSpPr>
        <p:spPr>
          <a:xfrm>
            <a:off x="9964674" y="716598"/>
            <a:ext cx="1663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一级标题</a:t>
            </a:r>
          </a:p>
        </p:txBody>
      </p:sp>
      <p:grpSp>
        <p:nvGrpSpPr>
          <p:cNvPr id="91" name="组合 90"/>
          <p:cNvGrpSpPr/>
          <p:nvPr/>
        </p:nvGrpSpPr>
        <p:grpSpPr>
          <a:xfrm>
            <a:off x="562441" y="4835125"/>
            <a:ext cx="857819" cy="1064520"/>
            <a:chOff x="5453062" y="-884238"/>
            <a:chExt cx="5006976" cy="6213475"/>
          </a:xfrm>
        </p:grpSpPr>
        <p:sp>
          <p:nvSpPr>
            <p:cNvPr id="92" name="Freeform 5"/>
            <p:cNvSpPr>
              <a:spLocks noEditPoints="1"/>
            </p:cNvSpPr>
            <p:nvPr/>
          </p:nvSpPr>
          <p:spPr bwMode="auto">
            <a:xfrm>
              <a:off x="7769225" y="2909888"/>
              <a:ext cx="838200" cy="601663"/>
            </a:xfrm>
            <a:custGeom>
              <a:avLst/>
              <a:gdLst>
                <a:gd name="T0" fmla="*/ 99 w 223"/>
                <a:gd name="T1" fmla="*/ 0 h 160"/>
                <a:gd name="T2" fmla="*/ 105 w 223"/>
                <a:gd name="T3" fmla="*/ 160 h 160"/>
                <a:gd name="T4" fmla="*/ 99 w 223"/>
                <a:gd name="T5" fmla="*/ 0 h 160"/>
                <a:gd name="T6" fmla="*/ 106 w 223"/>
                <a:gd name="T7" fmla="*/ 18 h 160"/>
                <a:gd name="T8" fmla="*/ 102 w 223"/>
                <a:gd name="T9" fmla="*/ 141 h 160"/>
                <a:gd name="T10" fmla="*/ 106 w 223"/>
                <a:gd name="T11" fmla="*/ 1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160">
                  <a:moveTo>
                    <a:pt x="99" y="0"/>
                  </a:moveTo>
                  <a:cubicBezTo>
                    <a:pt x="223" y="0"/>
                    <a:pt x="206" y="160"/>
                    <a:pt x="105" y="160"/>
                  </a:cubicBezTo>
                  <a:cubicBezTo>
                    <a:pt x="2" y="160"/>
                    <a:pt x="0" y="0"/>
                    <a:pt x="99" y="0"/>
                  </a:cubicBezTo>
                  <a:close/>
                  <a:moveTo>
                    <a:pt x="106" y="18"/>
                  </a:moveTo>
                  <a:cubicBezTo>
                    <a:pt x="19" y="18"/>
                    <a:pt x="25" y="142"/>
                    <a:pt x="102" y="141"/>
                  </a:cubicBezTo>
                  <a:cubicBezTo>
                    <a:pt x="194" y="140"/>
                    <a:pt x="176" y="19"/>
                    <a:pt x="106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6"/>
            <p:cNvSpPr>
              <a:spLocks noEditPoints="1"/>
            </p:cNvSpPr>
            <p:nvPr/>
          </p:nvSpPr>
          <p:spPr bwMode="auto">
            <a:xfrm>
              <a:off x="5453062" y="-884238"/>
              <a:ext cx="5006976" cy="6213475"/>
            </a:xfrm>
            <a:custGeom>
              <a:avLst/>
              <a:gdLst>
                <a:gd name="T0" fmla="*/ 936 w 1332"/>
                <a:gd name="T1" fmla="*/ 141 h 1654"/>
                <a:gd name="T2" fmla="*/ 1168 w 1332"/>
                <a:gd name="T3" fmla="*/ 444 h 1654"/>
                <a:gd name="T4" fmla="*/ 909 w 1332"/>
                <a:gd name="T5" fmla="*/ 894 h 1654"/>
                <a:gd name="T6" fmla="*/ 1201 w 1332"/>
                <a:gd name="T7" fmla="*/ 947 h 1654"/>
                <a:gd name="T8" fmla="*/ 1066 w 1332"/>
                <a:gd name="T9" fmla="*/ 1355 h 1654"/>
                <a:gd name="T10" fmla="*/ 552 w 1332"/>
                <a:gd name="T11" fmla="*/ 1393 h 1654"/>
                <a:gd name="T12" fmla="*/ 203 w 1332"/>
                <a:gd name="T13" fmla="*/ 1593 h 1654"/>
                <a:gd name="T14" fmla="*/ 225 w 1332"/>
                <a:gd name="T15" fmla="*/ 923 h 1654"/>
                <a:gd name="T16" fmla="*/ 271 w 1332"/>
                <a:gd name="T17" fmla="*/ 422 h 1654"/>
                <a:gd name="T18" fmla="*/ 756 w 1332"/>
                <a:gd name="T19" fmla="*/ 24 h 1654"/>
                <a:gd name="T20" fmla="*/ 418 w 1332"/>
                <a:gd name="T21" fmla="*/ 824 h 1654"/>
                <a:gd name="T22" fmla="*/ 298 w 1332"/>
                <a:gd name="T23" fmla="*/ 490 h 1654"/>
                <a:gd name="T24" fmla="*/ 288 w 1332"/>
                <a:gd name="T25" fmla="*/ 584 h 1654"/>
                <a:gd name="T26" fmla="*/ 815 w 1332"/>
                <a:gd name="T27" fmla="*/ 198 h 1654"/>
                <a:gd name="T28" fmla="*/ 685 w 1332"/>
                <a:gd name="T29" fmla="*/ 122 h 1654"/>
                <a:gd name="T30" fmla="*/ 685 w 1332"/>
                <a:gd name="T31" fmla="*/ 122 h 1654"/>
                <a:gd name="T32" fmla="*/ 1149 w 1332"/>
                <a:gd name="T33" fmla="*/ 311 h 1654"/>
                <a:gd name="T34" fmla="*/ 921 w 1332"/>
                <a:gd name="T35" fmla="*/ 428 h 1654"/>
                <a:gd name="T36" fmla="*/ 1040 w 1332"/>
                <a:gd name="T37" fmla="*/ 420 h 1654"/>
                <a:gd name="T38" fmla="*/ 909 w 1332"/>
                <a:gd name="T39" fmla="*/ 213 h 1654"/>
                <a:gd name="T40" fmla="*/ 767 w 1332"/>
                <a:gd name="T41" fmla="*/ 835 h 1654"/>
                <a:gd name="T42" fmla="*/ 699 w 1332"/>
                <a:gd name="T43" fmla="*/ 795 h 1654"/>
                <a:gd name="T44" fmla="*/ 989 w 1332"/>
                <a:gd name="T45" fmla="*/ 284 h 1654"/>
                <a:gd name="T46" fmla="*/ 713 w 1332"/>
                <a:gd name="T47" fmla="*/ 286 h 1654"/>
                <a:gd name="T48" fmla="*/ 469 w 1332"/>
                <a:gd name="T49" fmla="*/ 481 h 1654"/>
                <a:gd name="T50" fmla="*/ 450 w 1332"/>
                <a:gd name="T51" fmla="*/ 658 h 1654"/>
                <a:gd name="T52" fmla="*/ 455 w 1332"/>
                <a:gd name="T53" fmla="*/ 789 h 1654"/>
                <a:gd name="T54" fmla="*/ 810 w 1332"/>
                <a:gd name="T55" fmla="*/ 816 h 1654"/>
                <a:gd name="T56" fmla="*/ 660 w 1332"/>
                <a:gd name="T57" fmla="*/ 735 h 1654"/>
                <a:gd name="T58" fmla="*/ 882 w 1332"/>
                <a:gd name="T59" fmla="*/ 683 h 1654"/>
                <a:gd name="T60" fmla="*/ 838 w 1332"/>
                <a:gd name="T61" fmla="*/ 481 h 1654"/>
                <a:gd name="T62" fmla="*/ 809 w 1332"/>
                <a:gd name="T63" fmla="*/ 353 h 1654"/>
                <a:gd name="T64" fmla="*/ 447 w 1332"/>
                <a:gd name="T65" fmla="*/ 623 h 1654"/>
                <a:gd name="T66" fmla="*/ 549 w 1332"/>
                <a:gd name="T67" fmla="*/ 611 h 1654"/>
                <a:gd name="T68" fmla="*/ 641 w 1332"/>
                <a:gd name="T69" fmla="*/ 631 h 1654"/>
                <a:gd name="T70" fmla="*/ 831 w 1332"/>
                <a:gd name="T71" fmla="*/ 790 h 1654"/>
                <a:gd name="T72" fmla="*/ 861 w 1332"/>
                <a:gd name="T73" fmla="*/ 706 h 1654"/>
                <a:gd name="T74" fmla="*/ 641 w 1332"/>
                <a:gd name="T75" fmla="*/ 631 h 1654"/>
                <a:gd name="T76" fmla="*/ 889 w 1332"/>
                <a:gd name="T77" fmla="*/ 790 h 1654"/>
                <a:gd name="T78" fmla="*/ 525 w 1332"/>
                <a:gd name="T79" fmla="*/ 916 h 1654"/>
                <a:gd name="T80" fmla="*/ 582 w 1332"/>
                <a:gd name="T81" fmla="*/ 912 h 1654"/>
                <a:gd name="T82" fmla="*/ 582 w 1332"/>
                <a:gd name="T83" fmla="*/ 912 h 1654"/>
                <a:gd name="T84" fmla="*/ 672 w 1332"/>
                <a:gd name="T85" fmla="*/ 930 h 1654"/>
                <a:gd name="T86" fmla="*/ 419 w 1332"/>
                <a:gd name="T87" fmla="*/ 1211 h 1654"/>
                <a:gd name="T88" fmla="*/ 887 w 1332"/>
                <a:gd name="T89" fmla="*/ 1243 h 1654"/>
                <a:gd name="T90" fmla="*/ 881 w 1332"/>
                <a:gd name="T91" fmla="*/ 982 h 1654"/>
                <a:gd name="T92" fmla="*/ 714 w 1332"/>
                <a:gd name="T93" fmla="*/ 937 h 1654"/>
                <a:gd name="T94" fmla="*/ 794 w 1332"/>
                <a:gd name="T95" fmla="*/ 934 h 1654"/>
                <a:gd name="T96" fmla="*/ 981 w 1332"/>
                <a:gd name="T97" fmla="*/ 1116 h 1654"/>
                <a:gd name="T98" fmla="*/ 1163 w 1332"/>
                <a:gd name="T99" fmla="*/ 985 h 1654"/>
                <a:gd name="T100" fmla="*/ 212 w 1332"/>
                <a:gd name="T101" fmla="*/ 1007 h 1654"/>
                <a:gd name="T102" fmla="*/ 292 w 1332"/>
                <a:gd name="T103" fmla="*/ 1256 h 1654"/>
                <a:gd name="T104" fmla="*/ 350 w 1332"/>
                <a:gd name="T105" fmla="*/ 1062 h 1654"/>
                <a:gd name="T106" fmla="*/ 951 w 1332"/>
                <a:gd name="T107" fmla="*/ 1097 h 1654"/>
                <a:gd name="T108" fmla="*/ 1197 w 1332"/>
                <a:gd name="T109" fmla="*/ 1020 h 1654"/>
                <a:gd name="T110" fmla="*/ 1197 w 1332"/>
                <a:gd name="T111" fmla="*/ 1020 h 1654"/>
                <a:gd name="T112" fmla="*/ 446 w 1332"/>
                <a:gd name="T113" fmla="*/ 1271 h 1654"/>
                <a:gd name="T114" fmla="*/ 280 w 1332"/>
                <a:gd name="T115" fmla="*/ 1580 h 1654"/>
                <a:gd name="T116" fmla="*/ 268 w 1332"/>
                <a:gd name="T117" fmla="*/ 1328 h 1654"/>
                <a:gd name="T118" fmla="*/ 268 w 1332"/>
                <a:gd name="T119" fmla="*/ 1328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32" h="1654">
                  <a:moveTo>
                    <a:pt x="756" y="24"/>
                  </a:moveTo>
                  <a:cubicBezTo>
                    <a:pt x="796" y="43"/>
                    <a:pt x="853" y="88"/>
                    <a:pt x="877" y="176"/>
                  </a:cubicBezTo>
                  <a:cubicBezTo>
                    <a:pt x="895" y="158"/>
                    <a:pt x="899" y="149"/>
                    <a:pt x="936" y="141"/>
                  </a:cubicBezTo>
                  <a:cubicBezTo>
                    <a:pt x="978" y="82"/>
                    <a:pt x="1055" y="107"/>
                    <a:pt x="1081" y="133"/>
                  </a:cubicBezTo>
                  <a:cubicBezTo>
                    <a:pt x="1205" y="138"/>
                    <a:pt x="1239" y="223"/>
                    <a:pt x="1235" y="292"/>
                  </a:cubicBezTo>
                  <a:cubicBezTo>
                    <a:pt x="1230" y="364"/>
                    <a:pt x="1215" y="398"/>
                    <a:pt x="1168" y="444"/>
                  </a:cubicBezTo>
                  <a:cubicBezTo>
                    <a:pt x="1171" y="525"/>
                    <a:pt x="1103" y="538"/>
                    <a:pt x="1094" y="557"/>
                  </a:cubicBezTo>
                  <a:cubicBezTo>
                    <a:pt x="1086" y="575"/>
                    <a:pt x="1121" y="637"/>
                    <a:pt x="1029" y="710"/>
                  </a:cubicBezTo>
                  <a:cubicBezTo>
                    <a:pt x="1018" y="771"/>
                    <a:pt x="974" y="837"/>
                    <a:pt x="909" y="894"/>
                  </a:cubicBezTo>
                  <a:cubicBezTo>
                    <a:pt x="897" y="907"/>
                    <a:pt x="881" y="927"/>
                    <a:pt x="905" y="935"/>
                  </a:cubicBezTo>
                  <a:cubicBezTo>
                    <a:pt x="941" y="927"/>
                    <a:pt x="944" y="954"/>
                    <a:pt x="952" y="959"/>
                  </a:cubicBezTo>
                  <a:cubicBezTo>
                    <a:pt x="1025" y="831"/>
                    <a:pt x="1180" y="892"/>
                    <a:pt x="1201" y="947"/>
                  </a:cubicBezTo>
                  <a:cubicBezTo>
                    <a:pt x="1201" y="947"/>
                    <a:pt x="1201" y="969"/>
                    <a:pt x="1223" y="969"/>
                  </a:cubicBezTo>
                  <a:cubicBezTo>
                    <a:pt x="1265" y="969"/>
                    <a:pt x="1332" y="1074"/>
                    <a:pt x="1197" y="1239"/>
                  </a:cubicBezTo>
                  <a:cubicBezTo>
                    <a:pt x="1182" y="1317"/>
                    <a:pt x="1139" y="1388"/>
                    <a:pt x="1066" y="1355"/>
                  </a:cubicBezTo>
                  <a:cubicBezTo>
                    <a:pt x="1045" y="1343"/>
                    <a:pt x="1032" y="1350"/>
                    <a:pt x="1004" y="1351"/>
                  </a:cubicBezTo>
                  <a:cubicBezTo>
                    <a:pt x="936" y="1351"/>
                    <a:pt x="928" y="1286"/>
                    <a:pt x="895" y="1317"/>
                  </a:cubicBezTo>
                  <a:cubicBezTo>
                    <a:pt x="866" y="1338"/>
                    <a:pt x="787" y="1423"/>
                    <a:pt x="552" y="1393"/>
                  </a:cubicBezTo>
                  <a:cubicBezTo>
                    <a:pt x="535" y="1476"/>
                    <a:pt x="536" y="1502"/>
                    <a:pt x="498" y="1510"/>
                  </a:cubicBezTo>
                  <a:cubicBezTo>
                    <a:pt x="492" y="1563"/>
                    <a:pt x="466" y="1654"/>
                    <a:pt x="346" y="1651"/>
                  </a:cubicBezTo>
                  <a:cubicBezTo>
                    <a:pt x="256" y="1649"/>
                    <a:pt x="258" y="1598"/>
                    <a:pt x="203" y="1593"/>
                  </a:cubicBezTo>
                  <a:cubicBezTo>
                    <a:pt x="155" y="1571"/>
                    <a:pt x="155" y="1430"/>
                    <a:pt x="201" y="1330"/>
                  </a:cubicBezTo>
                  <a:cubicBezTo>
                    <a:pt x="0" y="1288"/>
                    <a:pt x="17" y="1030"/>
                    <a:pt x="131" y="1004"/>
                  </a:cubicBezTo>
                  <a:cubicBezTo>
                    <a:pt x="133" y="921"/>
                    <a:pt x="209" y="923"/>
                    <a:pt x="225" y="923"/>
                  </a:cubicBezTo>
                  <a:cubicBezTo>
                    <a:pt x="239" y="902"/>
                    <a:pt x="290" y="864"/>
                    <a:pt x="329" y="856"/>
                  </a:cubicBezTo>
                  <a:cubicBezTo>
                    <a:pt x="329" y="855"/>
                    <a:pt x="187" y="801"/>
                    <a:pt x="202" y="661"/>
                  </a:cubicBezTo>
                  <a:cubicBezTo>
                    <a:pt x="119" y="548"/>
                    <a:pt x="204" y="423"/>
                    <a:pt x="271" y="422"/>
                  </a:cubicBezTo>
                  <a:cubicBezTo>
                    <a:pt x="289" y="361"/>
                    <a:pt x="315" y="297"/>
                    <a:pt x="351" y="236"/>
                  </a:cubicBezTo>
                  <a:cubicBezTo>
                    <a:pt x="433" y="97"/>
                    <a:pt x="531" y="51"/>
                    <a:pt x="565" y="34"/>
                  </a:cubicBezTo>
                  <a:cubicBezTo>
                    <a:pt x="640" y="1"/>
                    <a:pt x="704" y="0"/>
                    <a:pt x="756" y="24"/>
                  </a:cubicBezTo>
                  <a:close/>
                  <a:moveTo>
                    <a:pt x="418" y="824"/>
                  </a:moveTo>
                  <a:cubicBezTo>
                    <a:pt x="408" y="833"/>
                    <a:pt x="470" y="835"/>
                    <a:pt x="467" y="827"/>
                  </a:cubicBezTo>
                  <a:cubicBezTo>
                    <a:pt x="462" y="810"/>
                    <a:pt x="440" y="805"/>
                    <a:pt x="418" y="824"/>
                  </a:cubicBezTo>
                  <a:close/>
                  <a:moveTo>
                    <a:pt x="777" y="86"/>
                  </a:moveTo>
                  <a:cubicBezTo>
                    <a:pt x="735" y="57"/>
                    <a:pt x="694" y="44"/>
                    <a:pt x="629" y="59"/>
                  </a:cubicBezTo>
                  <a:cubicBezTo>
                    <a:pt x="540" y="87"/>
                    <a:pt x="356" y="216"/>
                    <a:pt x="298" y="490"/>
                  </a:cubicBezTo>
                  <a:cubicBezTo>
                    <a:pt x="290" y="518"/>
                    <a:pt x="297" y="463"/>
                    <a:pt x="281" y="460"/>
                  </a:cubicBezTo>
                  <a:cubicBezTo>
                    <a:pt x="220" y="449"/>
                    <a:pt x="187" y="565"/>
                    <a:pt x="225" y="621"/>
                  </a:cubicBezTo>
                  <a:cubicBezTo>
                    <a:pt x="238" y="641"/>
                    <a:pt x="250" y="603"/>
                    <a:pt x="288" y="584"/>
                  </a:cubicBezTo>
                  <a:cubicBezTo>
                    <a:pt x="321" y="566"/>
                    <a:pt x="369" y="570"/>
                    <a:pt x="377" y="555"/>
                  </a:cubicBezTo>
                  <a:cubicBezTo>
                    <a:pt x="481" y="338"/>
                    <a:pt x="633" y="306"/>
                    <a:pt x="624" y="291"/>
                  </a:cubicBezTo>
                  <a:cubicBezTo>
                    <a:pt x="515" y="120"/>
                    <a:pt x="780" y="16"/>
                    <a:pt x="815" y="198"/>
                  </a:cubicBezTo>
                  <a:cubicBezTo>
                    <a:pt x="818" y="215"/>
                    <a:pt x="819" y="226"/>
                    <a:pt x="829" y="222"/>
                  </a:cubicBezTo>
                  <a:cubicBezTo>
                    <a:pt x="855" y="216"/>
                    <a:pt x="827" y="122"/>
                    <a:pt x="777" y="86"/>
                  </a:cubicBezTo>
                  <a:close/>
                  <a:moveTo>
                    <a:pt x="685" y="122"/>
                  </a:moveTo>
                  <a:cubicBezTo>
                    <a:pt x="625" y="147"/>
                    <a:pt x="586" y="214"/>
                    <a:pt x="644" y="286"/>
                  </a:cubicBezTo>
                  <a:cubicBezTo>
                    <a:pt x="720" y="276"/>
                    <a:pt x="805" y="233"/>
                    <a:pt x="807" y="227"/>
                  </a:cubicBezTo>
                  <a:cubicBezTo>
                    <a:pt x="801" y="138"/>
                    <a:pt x="738" y="103"/>
                    <a:pt x="685" y="122"/>
                  </a:cubicBezTo>
                  <a:close/>
                  <a:moveTo>
                    <a:pt x="986" y="168"/>
                  </a:moveTo>
                  <a:cubicBezTo>
                    <a:pt x="1042" y="156"/>
                    <a:pt x="1082" y="232"/>
                    <a:pt x="1074" y="283"/>
                  </a:cubicBezTo>
                  <a:cubicBezTo>
                    <a:pt x="1112" y="335"/>
                    <a:pt x="1158" y="291"/>
                    <a:pt x="1149" y="311"/>
                  </a:cubicBezTo>
                  <a:cubicBezTo>
                    <a:pt x="1127" y="358"/>
                    <a:pt x="1057" y="308"/>
                    <a:pt x="1044" y="325"/>
                  </a:cubicBezTo>
                  <a:cubicBezTo>
                    <a:pt x="1003" y="357"/>
                    <a:pt x="957" y="379"/>
                    <a:pt x="906" y="386"/>
                  </a:cubicBezTo>
                  <a:cubicBezTo>
                    <a:pt x="916" y="398"/>
                    <a:pt x="921" y="411"/>
                    <a:pt x="921" y="428"/>
                  </a:cubicBezTo>
                  <a:cubicBezTo>
                    <a:pt x="966" y="423"/>
                    <a:pt x="1022" y="422"/>
                    <a:pt x="1059" y="485"/>
                  </a:cubicBezTo>
                  <a:cubicBezTo>
                    <a:pt x="1102" y="506"/>
                    <a:pt x="1125" y="461"/>
                    <a:pt x="1114" y="436"/>
                  </a:cubicBezTo>
                  <a:cubicBezTo>
                    <a:pt x="1084" y="445"/>
                    <a:pt x="1049" y="438"/>
                    <a:pt x="1040" y="420"/>
                  </a:cubicBezTo>
                  <a:cubicBezTo>
                    <a:pt x="1228" y="460"/>
                    <a:pt x="1242" y="155"/>
                    <a:pt x="1055" y="173"/>
                  </a:cubicBezTo>
                  <a:cubicBezTo>
                    <a:pt x="1042" y="144"/>
                    <a:pt x="992" y="144"/>
                    <a:pt x="986" y="168"/>
                  </a:cubicBezTo>
                  <a:close/>
                  <a:moveTo>
                    <a:pt x="909" y="213"/>
                  </a:moveTo>
                  <a:cubicBezTo>
                    <a:pt x="948" y="203"/>
                    <a:pt x="1026" y="227"/>
                    <a:pt x="1039" y="238"/>
                  </a:cubicBezTo>
                  <a:cubicBezTo>
                    <a:pt x="1028" y="187"/>
                    <a:pt x="951" y="161"/>
                    <a:pt x="909" y="213"/>
                  </a:cubicBezTo>
                  <a:close/>
                  <a:moveTo>
                    <a:pt x="767" y="835"/>
                  </a:moveTo>
                  <a:cubicBezTo>
                    <a:pt x="799" y="828"/>
                    <a:pt x="795" y="800"/>
                    <a:pt x="788" y="797"/>
                  </a:cubicBezTo>
                  <a:cubicBezTo>
                    <a:pt x="780" y="793"/>
                    <a:pt x="751" y="792"/>
                    <a:pt x="769" y="829"/>
                  </a:cubicBezTo>
                  <a:cubicBezTo>
                    <a:pt x="745" y="805"/>
                    <a:pt x="703" y="784"/>
                    <a:pt x="699" y="795"/>
                  </a:cubicBezTo>
                  <a:cubicBezTo>
                    <a:pt x="673" y="869"/>
                    <a:pt x="740" y="887"/>
                    <a:pt x="767" y="835"/>
                  </a:cubicBezTo>
                  <a:close/>
                  <a:moveTo>
                    <a:pt x="681" y="415"/>
                  </a:moveTo>
                  <a:cubicBezTo>
                    <a:pt x="780" y="354"/>
                    <a:pt x="852" y="295"/>
                    <a:pt x="989" y="284"/>
                  </a:cubicBezTo>
                  <a:cubicBezTo>
                    <a:pt x="1002" y="283"/>
                    <a:pt x="1037" y="287"/>
                    <a:pt x="1040" y="273"/>
                  </a:cubicBezTo>
                  <a:cubicBezTo>
                    <a:pt x="1043" y="262"/>
                    <a:pt x="985" y="229"/>
                    <a:pt x="871" y="236"/>
                  </a:cubicBezTo>
                  <a:cubicBezTo>
                    <a:pt x="809" y="240"/>
                    <a:pt x="796" y="264"/>
                    <a:pt x="713" y="286"/>
                  </a:cubicBezTo>
                  <a:cubicBezTo>
                    <a:pt x="618" y="312"/>
                    <a:pt x="512" y="376"/>
                    <a:pt x="472" y="454"/>
                  </a:cubicBezTo>
                  <a:cubicBezTo>
                    <a:pt x="460" y="478"/>
                    <a:pt x="597" y="467"/>
                    <a:pt x="681" y="415"/>
                  </a:cubicBezTo>
                  <a:close/>
                  <a:moveTo>
                    <a:pt x="469" y="481"/>
                  </a:moveTo>
                  <a:cubicBezTo>
                    <a:pt x="500" y="587"/>
                    <a:pt x="554" y="556"/>
                    <a:pt x="563" y="599"/>
                  </a:cubicBezTo>
                  <a:cubicBezTo>
                    <a:pt x="571" y="632"/>
                    <a:pt x="547" y="629"/>
                    <a:pt x="541" y="639"/>
                  </a:cubicBezTo>
                  <a:cubicBezTo>
                    <a:pt x="546" y="680"/>
                    <a:pt x="502" y="723"/>
                    <a:pt x="450" y="658"/>
                  </a:cubicBezTo>
                  <a:cubicBezTo>
                    <a:pt x="429" y="632"/>
                    <a:pt x="409" y="602"/>
                    <a:pt x="377" y="589"/>
                  </a:cubicBezTo>
                  <a:cubicBezTo>
                    <a:pt x="326" y="570"/>
                    <a:pt x="273" y="604"/>
                    <a:pt x="261" y="626"/>
                  </a:cubicBezTo>
                  <a:cubicBezTo>
                    <a:pt x="196" y="747"/>
                    <a:pt x="359" y="854"/>
                    <a:pt x="455" y="789"/>
                  </a:cubicBezTo>
                  <a:cubicBezTo>
                    <a:pt x="474" y="776"/>
                    <a:pt x="565" y="910"/>
                    <a:pt x="678" y="908"/>
                  </a:cubicBezTo>
                  <a:cubicBezTo>
                    <a:pt x="731" y="907"/>
                    <a:pt x="782" y="897"/>
                    <a:pt x="817" y="864"/>
                  </a:cubicBezTo>
                  <a:cubicBezTo>
                    <a:pt x="836" y="844"/>
                    <a:pt x="879" y="795"/>
                    <a:pt x="810" y="816"/>
                  </a:cubicBezTo>
                  <a:cubicBezTo>
                    <a:pt x="788" y="823"/>
                    <a:pt x="801" y="851"/>
                    <a:pt x="769" y="860"/>
                  </a:cubicBezTo>
                  <a:cubicBezTo>
                    <a:pt x="754" y="866"/>
                    <a:pt x="742" y="893"/>
                    <a:pt x="711" y="883"/>
                  </a:cubicBezTo>
                  <a:cubicBezTo>
                    <a:pt x="652" y="860"/>
                    <a:pt x="701" y="760"/>
                    <a:pt x="660" y="735"/>
                  </a:cubicBezTo>
                  <a:cubicBezTo>
                    <a:pt x="619" y="710"/>
                    <a:pt x="593" y="633"/>
                    <a:pt x="621" y="600"/>
                  </a:cubicBezTo>
                  <a:cubicBezTo>
                    <a:pt x="644" y="578"/>
                    <a:pt x="719" y="651"/>
                    <a:pt x="769" y="646"/>
                  </a:cubicBezTo>
                  <a:cubicBezTo>
                    <a:pt x="819" y="641"/>
                    <a:pt x="846" y="677"/>
                    <a:pt x="882" y="683"/>
                  </a:cubicBezTo>
                  <a:cubicBezTo>
                    <a:pt x="1098" y="714"/>
                    <a:pt x="1073" y="510"/>
                    <a:pt x="993" y="473"/>
                  </a:cubicBezTo>
                  <a:cubicBezTo>
                    <a:pt x="936" y="449"/>
                    <a:pt x="871" y="460"/>
                    <a:pt x="822" y="506"/>
                  </a:cubicBezTo>
                  <a:cubicBezTo>
                    <a:pt x="822" y="500"/>
                    <a:pt x="838" y="487"/>
                    <a:pt x="838" y="481"/>
                  </a:cubicBezTo>
                  <a:cubicBezTo>
                    <a:pt x="825" y="458"/>
                    <a:pt x="807" y="407"/>
                    <a:pt x="833" y="387"/>
                  </a:cubicBezTo>
                  <a:cubicBezTo>
                    <a:pt x="857" y="374"/>
                    <a:pt x="861" y="449"/>
                    <a:pt x="889" y="444"/>
                  </a:cubicBezTo>
                  <a:cubicBezTo>
                    <a:pt x="898" y="442"/>
                    <a:pt x="868" y="311"/>
                    <a:pt x="809" y="353"/>
                  </a:cubicBezTo>
                  <a:cubicBezTo>
                    <a:pt x="775" y="378"/>
                    <a:pt x="594" y="511"/>
                    <a:pt x="469" y="481"/>
                  </a:cubicBezTo>
                  <a:close/>
                  <a:moveTo>
                    <a:pt x="402" y="544"/>
                  </a:moveTo>
                  <a:cubicBezTo>
                    <a:pt x="389" y="572"/>
                    <a:pt x="436" y="605"/>
                    <a:pt x="447" y="623"/>
                  </a:cubicBezTo>
                  <a:cubicBezTo>
                    <a:pt x="473" y="671"/>
                    <a:pt x="506" y="674"/>
                    <a:pt x="518" y="661"/>
                  </a:cubicBezTo>
                  <a:cubicBezTo>
                    <a:pt x="530" y="648"/>
                    <a:pt x="520" y="640"/>
                    <a:pt x="526" y="629"/>
                  </a:cubicBezTo>
                  <a:cubicBezTo>
                    <a:pt x="539" y="627"/>
                    <a:pt x="548" y="622"/>
                    <a:pt x="549" y="611"/>
                  </a:cubicBezTo>
                  <a:cubicBezTo>
                    <a:pt x="551" y="586"/>
                    <a:pt x="497" y="584"/>
                    <a:pt x="486" y="567"/>
                  </a:cubicBezTo>
                  <a:cubicBezTo>
                    <a:pt x="475" y="537"/>
                    <a:pt x="452" y="434"/>
                    <a:pt x="402" y="544"/>
                  </a:cubicBezTo>
                  <a:close/>
                  <a:moveTo>
                    <a:pt x="641" y="631"/>
                  </a:moveTo>
                  <a:cubicBezTo>
                    <a:pt x="629" y="725"/>
                    <a:pt x="683" y="698"/>
                    <a:pt x="688" y="723"/>
                  </a:cubicBezTo>
                  <a:cubicBezTo>
                    <a:pt x="704" y="803"/>
                    <a:pt x="770" y="786"/>
                    <a:pt x="780" y="775"/>
                  </a:cubicBezTo>
                  <a:cubicBezTo>
                    <a:pt x="790" y="765"/>
                    <a:pt x="815" y="790"/>
                    <a:pt x="831" y="790"/>
                  </a:cubicBezTo>
                  <a:cubicBezTo>
                    <a:pt x="857" y="790"/>
                    <a:pt x="865" y="768"/>
                    <a:pt x="879" y="768"/>
                  </a:cubicBezTo>
                  <a:cubicBezTo>
                    <a:pt x="948" y="768"/>
                    <a:pt x="961" y="734"/>
                    <a:pt x="946" y="710"/>
                  </a:cubicBezTo>
                  <a:cubicBezTo>
                    <a:pt x="921" y="703"/>
                    <a:pt x="911" y="720"/>
                    <a:pt x="861" y="706"/>
                  </a:cubicBezTo>
                  <a:cubicBezTo>
                    <a:pt x="843" y="700"/>
                    <a:pt x="822" y="679"/>
                    <a:pt x="802" y="672"/>
                  </a:cubicBezTo>
                  <a:cubicBezTo>
                    <a:pt x="776" y="663"/>
                    <a:pt x="745" y="669"/>
                    <a:pt x="719" y="663"/>
                  </a:cubicBezTo>
                  <a:cubicBezTo>
                    <a:pt x="694" y="656"/>
                    <a:pt x="642" y="612"/>
                    <a:pt x="641" y="631"/>
                  </a:cubicBezTo>
                  <a:close/>
                  <a:moveTo>
                    <a:pt x="825" y="889"/>
                  </a:moveTo>
                  <a:cubicBezTo>
                    <a:pt x="855" y="905"/>
                    <a:pt x="916" y="828"/>
                    <a:pt x="929" y="799"/>
                  </a:cubicBezTo>
                  <a:cubicBezTo>
                    <a:pt x="938" y="777"/>
                    <a:pt x="893" y="777"/>
                    <a:pt x="889" y="790"/>
                  </a:cubicBezTo>
                  <a:cubicBezTo>
                    <a:pt x="867" y="854"/>
                    <a:pt x="829" y="864"/>
                    <a:pt x="825" y="889"/>
                  </a:cubicBezTo>
                  <a:close/>
                  <a:moveTo>
                    <a:pt x="376" y="1001"/>
                  </a:moveTo>
                  <a:cubicBezTo>
                    <a:pt x="382" y="1009"/>
                    <a:pt x="498" y="938"/>
                    <a:pt x="525" y="916"/>
                  </a:cubicBezTo>
                  <a:cubicBezTo>
                    <a:pt x="572" y="877"/>
                    <a:pt x="389" y="831"/>
                    <a:pt x="283" y="939"/>
                  </a:cubicBezTo>
                  <a:cubicBezTo>
                    <a:pt x="334" y="959"/>
                    <a:pt x="362" y="982"/>
                    <a:pt x="376" y="1001"/>
                  </a:cubicBezTo>
                  <a:close/>
                  <a:moveTo>
                    <a:pt x="582" y="912"/>
                  </a:moveTo>
                  <a:cubicBezTo>
                    <a:pt x="568" y="898"/>
                    <a:pt x="542" y="950"/>
                    <a:pt x="460" y="989"/>
                  </a:cubicBezTo>
                  <a:cubicBezTo>
                    <a:pt x="436" y="1014"/>
                    <a:pt x="431" y="1047"/>
                    <a:pt x="408" y="1090"/>
                  </a:cubicBezTo>
                  <a:cubicBezTo>
                    <a:pt x="580" y="1180"/>
                    <a:pt x="633" y="997"/>
                    <a:pt x="582" y="912"/>
                  </a:cubicBezTo>
                  <a:close/>
                  <a:moveTo>
                    <a:pt x="836" y="974"/>
                  </a:moveTo>
                  <a:cubicBezTo>
                    <a:pt x="831" y="1001"/>
                    <a:pt x="764" y="1000"/>
                    <a:pt x="737" y="994"/>
                  </a:cubicBezTo>
                  <a:cubicBezTo>
                    <a:pt x="706" y="983"/>
                    <a:pt x="699" y="943"/>
                    <a:pt x="672" y="930"/>
                  </a:cubicBezTo>
                  <a:cubicBezTo>
                    <a:pt x="653" y="921"/>
                    <a:pt x="629" y="919"/>
                    <a:pt x="603" y="915"/>
                  </a:cubicBezTo>
                  <a:cubicBezTo>
                    <a:pt x="642" y="1002"/>
                    <a:pt x="609" y="1191"/>
                    <a:pt x="416" y="1114"/>
                  </a:cubicBezTo>
                  <a:cubicBezTo>
                    <a:pt x="427" y="1142"/>
                    <a:pt x="426" y="1173"/>
                    <a:pt x="419" y="1211"/>
                  </a:cubicBezTo>
                  <a:cubicBezTo>
                    <a:pt x="490" y="1291"/>
                    <a:pt x="507" y="1253"/>
                    <a:pt x="525" y="1280"/>
                  </a:cubicBezTo>
                  <a:cubicBezTo>
                    <a:pt x="531" y="1296"/>
                    <a:pt x="505" y="1339"/>
                    <a:pt x="574" y="1349"/>
                  </a:cubicBezTo>
                  <a:cubicBezTo>
                    <a:pt x="709" y="1367"/>
                    <a:pt x="828" y="1321"/>
                    <a:pt x="887" y="1243"/>
                  </a:cubicBezTo>
                  <a:cubicBezTo>
                    <a:pt x="908" y="1217"/>
                    <a:pt x="928" y="1180"/>
                    <a:pt x="924" y="1140"/>
                  </a:cubicBezTo>
                  <a:cubicBezTo>
                    <a:pt x="922" y="1125"/>
                    <a:pt x="907" y="1108"/>
                    <a:pt x="898" y="1092"/>
                  </a:cubicBezTo>
                  <a:cubicBezTo>
                    <a:pt x="882" y="1063"/>
                    <a:pt x="858" y="1018"/>
                    <a:pt x="881" y="982"/>
                  </a:cubicBezTo>
                  <a:cubicBezTo>
                    <a:pt x="858" y="953"/>
                    <a:pt x="839" y="932"/>
                    <a:pt x="806" y="911"/>
                  </a:cubicBezTo>
                  <a:cubicBezTo>
                    <a:pt x="805" y="933"/>
                    <a:pt x="839" y="953"/>
                    <a:pt x="836" y="974"/>
                  </a:cubicBezTo>
                  <a:close/>
                  <a:moveTo>
                    <a:pt x="714" y="937"/>
                  </a:moveTo>
                  <a:cubicBezTo>
                    <a:pt x="705" y="951"/>
                    <a:pt x="721" y="964"/>
                    <a:pt x="739" y="978"/>
                  </a:cubicBezTo>
                  <a:cubicBezTo>
                    <a:pt x="748" y="986"/>
                    <a:pt x="806" y="987"/>
                    <a:pt x="814" y="971"/>
                  </a:cubicBezTo>
                  <a:cubicBezTo>
                    <a:pt x="817" y="955"/>
                    <a:pt x="802" y="939"/>
                    <a:pt x="794" y="934"/>
                  </a:cubicBezTo>
                  <a:cubicBezTo>
                    <a:pt x="771" y="915"/>
                    <a:pt x="726" y="925"/>
                    <a:pt x="714" y="937"/>
                  </a:cubicBezTo>
                  <a:close/>
                  <a:moveTo>
                    <a:pt x="975" y="1044"/>
                  </a:moveTo>
                  <a:cubicBezTo>
                    <a:pt x="973" y="1053"/>
                    <a:pt x="990" y="1081"/>
                    <a:pt x="981" y="1116"/>
                  </a:cubicBezTo>
                  <a:cubicBezTo>
                    <a:pt x="972" y="1152"/>
                    <a:pt x="930" y="1240"/>
                    <a:pt x="947" y="1262"/>
                  </a:cubicBezTo>
                  <a:cubicBezTo>
                    <a:pt x="986" y="1311"/>
                    <a:pt x="1057" y="1301"/>
                    <a:pt x="1083" y="1262"/>
                  </a:cubicBezTo>
                  <a:cubicBezTo>
                    <a:pt x="1139" y="1160"/>
                    <a:pt x="1196" y="1037"/>
                    <a:pt x="1163" y="985"/>
                  </a:cubicBezTo>
                  <a:cubicBezTo>
                    <a:pt x="1139" y="949"/>
                    <a:pt x="1007" y="893"/>
                    <a:pt x="975" y="1044"/>
                  </a:cubicBezTo>
                  <a:close/>
                  <a:moveTo>
                    <a:pt x="175" y="1001"/>
                  </a:moveTo>
                  <a:cubicBezTo>
                    <a:pt x="173" y="1011"/>
                    <a:pt x="202" y="997"/>
                    <a:pt x="212" y="1007"/>
                  </a:cubicBezTo>
                  <a:cubicBezTo>
                    <a:pt x="226" y="1026"/>
                    <a:pt x="83" y="1002"/>
                    <a:pt x="92" y="1168"/>
                  </a:cubicBezTo>
                  <a:cubicBezTo>
                    <a:pt x="99" y="1260"/>
                    <a:pt x="257" y="1341"/>
                    <a:pt x="335" y="1255"/>
                  </a:cubicBezTo>
                  <a:cubicBezTo>
                    <a:pt x="312" y="1215"/>
                    <a:pt x="299" y="1275"/>
                    <a:pt x="292" y="1256"/>
                  </a:cubicBezTo>
                  <a:cubicBezTo>
                    <a:pt x="280" y="1226"/>
                    <a:pt x="350" y="1156"/>
                    <a:pt x="341" y="1197"/>
                  </a:cubicBezTo>
                  <a:cubicBezTo>
                    <a:pt x="338" y="1208"/>
                    <a:pt x="332" y="1212"/>
                    <a:pt x="329" y="1221"/>
                  </a:cubicBezTo>
                  <a:cubicBezTo>
                    <a:pt x="434" y="1242"/>
                    <a:pt x="399" y="1088"/>
                    <a:pt x="350" y="1062"/>
                  </a:cubicBezTo>
                  <a:cubicBezTo>
                    <a:pt x="329" y="1050"/>
                    <a:pt x="356" y="1044"/>
                    <a:pt x="378" y="1068"/>
                  </a:cubicBezTo>
                  <a:cubicBezTo>
                    <a:pt x="386" y="990"/>
                    <a:pt x="191" y="930"/>
                    <a:pt x="175" y="1001"/>
                  </a:cubicBezTo>
                  <a:close/>
                  <a:moveTo>
                    <a:pt x="951" y="1097"/>
                  </a:moveTo>
                  <a:cubicBezTo>
                    <a:pt x="957" y="1044"/>
                    <a:pt x="888" y="963"/>
                    <a:pt x="892" y="1017"/>
                  </a:cubicBezTo>
                  <a:cubicBezTo>
                    <a:pt x="906" y="1104"/>
                    <a:pt x="948" y="1113"/>
                    <a:pt x="951" y="1097"/>
                  </a:cubicBezTo>
                  <a:close/>
                  <a:moveTo>
                    <a:pt x="1197" y="1020"/>
                  </a:moveTo>
                  <a:cubicBezTo>
                    <a:pt x="1193" y="1073"/>
                    <a:pt x="1132" y="1228"/>
                    <a:pt x="1077" y="1294"/>
                  </a:cubicBezTo>
                  <a:cubicBezTo>
                    <a:pt x="1123" y="1330"/>
                    <a:pt x="1144" y="1229"/>
                    <a:pt x="1153" y="1210"/>
                  </a:cubicBezTo>
                  <a:cubicBezTo>
                    <a:pt x="1241" y="1131"/>
                    <a:pt x="1234" y="997"/>
                    <a:pt x="1197" y="1020"/>
                  </a:cubicBezTo>
                  <a:close/>
                  <a:moveTo>
                    <a:pt x="481" y="1291"/>
                  </a:moveTo>
                  <a:cubicBezTo>
                    <a:pt x="441" y="1286"/>
                    <a:pt x="450" y="1384"/>
                    <a:pt x="434" y="1395"/>
                  </a:cubicBezTo>
                  <a:cubicBezTo>
                    <a:pt x="429" y="1383"/>
                    <a:pt x="440" y="1288"/>
                    <a:pt x="446" y="1271"/>
                  </a:cubicBezTo>
                  <a:cubicBezTo>
                    <a:pt x="431" y="1249"/>
                    <a:pt x="411" y="1242"/>
                    <a:pt x="390" y="1247"/>
                  </a:cubicBezTo>
                  <a:cubicBezTo>
                    <a:pt x="377" y="1249"/>
                    <a:pt x="340" y="1305"/>
                    <a:pt x="292" y="1322"/>
                  </a:cubicBezTo>
                  <a:cubicBezTo>
                    <a:pt x="285" y="1337"/>
                    <a:pt x="227" y="1523"/>
                    <a:pt x="280" y="1580"/>
                  </a:cubicBezTo>
                  <a:cubicBezTo>
                    <a:pt x="346" y="1651"/>
                    <a:pt x="452" y="1597"/>
                    <a:pt x="448" y="1470"/>
                  </a:cubicBezTo>
                  <a:cubicBezTo>
                    <a:pt x="502" y="1471"/>
                    <a:pt x="504" y="1294"/>
                    <a:pt x="481" y="1291"/>
                  </a:cubicBezTo>
                  <a:close/>
                  <a:moveTo>
                    <a:pt x="268" y="1328"/>
                  </a:moveTo>
                  <a:cubicBezTo>
                    <a:pt x="260" y="1334"/>
                    <a:pt x="252" y="1335"/>
                    <a:pt x="246" y="1334"/>
                  </a:cubicBezTo>
                  <a:cubicBezTo>
                    <a:pt x="218" y="1355"/>
                    <a:pt x="183" y="1541"/>
                    <a:pt x="234" y="1558"/>
                  </a:cubicBezTo>
                  <a:cubicBezTo>
                    <a:pt x="245" y="1560"/>
                    <a:pt x="214" y="1470"/>
                    <a:pt x="268" y="13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7"/>
            <p:cNvSpPr>
              <a:spLocks/>
            </p:cNvSpPr>
            <p:nvPr/>
          </p:nvSpPr>
          <p:spPr bwMode="auto">
            <a:xfrm>
              <a:off x="6715125" y="1498600"/>
              <a:ext cx="293688" cy="476250"/>
            </a:xfrm>
            <a:custGeom>
              <a:avLst/>
              <a:gdLst>
                <a:gd name="T0" fmla="*/ 35 w 78"/>
                <a:gd name="T1" fmla="*/ 37 h 127"/>
                <a:gd name="T2" fmla="*/ 5 w 78"/>
                <a:gd name="T3" fmla="*/ 8 h 127"/>
                <a:gd name="T4" fmla="*/ 76 w 78"/>
                <a:gd name="T5" fmla="*/ 78 h 127"/>
                <a:gd name="T6" fmla="*/ 5 w 78"/>
                <a:gd name="T7" fmla="*/ 126 h 127"/>
                <a:gd name="T8" fmla="*/ 15 w 78"/>
                <a:gd name="T9" fmla="*/ 121 h 127"/>
                <a:gd name="T10" fmla="*/ 61 w 78"/>
                <a:gd name="T11" fmla="*/ 75 h 127"/>
                <a:gd name="T12" fmla="*/ 29 w 78"/>
                <a:gd name="T13" fmla="*/ 52 h 127"/>
                <a:gd name="T14" fmla="*/ 35 w 78"/>
                <a:gd name="T15" fmla="*/ 3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27">
                  <a:moveTo>
                    <a:pt x="35" y="37"/>
                  </a:moveTo>
                  <a:cubicBezTo>
                    <a:pt x="29" y="24"/>
                    <a:pt x="4" y="28"/>
                    <a:pt x="5" y="8"/>
                  </a:cubicBezTo>
                  <a:cubicBezTo>
                    <a:pt x="6" y="0"/>
                    <a:pt x="74" y="13"/>
                    <a:pt x="76" y="78"/>
                  </a:cubicBezTo>
                  <a:cubicBezTo>
                    <a:pt x="78" y="118"/>
                    <a:pt x="39" y="127"/>
                    <a:pt x="5" y="126"/>
                  </a:cubicBezTo>
                  <a:cubicBezTo>
                    <a:pt x="0" y="126"/>
                    <a:pt x="9" y="122"/>
                    <a:pt x="15" y="121"/>
                  </a:cubicBezTo>
                  <a:cubicBezTo>
                    <a:pt x="35" y="117"/>
                    <a:pt x="69" y="105"/>
                    <a:pt x="61" y="75"/>
                  </a:cubicBezTo>
                  <a:cubicBezTo>
                    <a:pt x="57" y="58"/>
                    <a:pt x="40" y="55"/>
                    <a:pt x="29" y="52"/>
                  </a:cubicBezTo>
                  <a:cubicBezTo>
                    <a:pt x="19" y="49"/>
                    <a:pt x="37" y="47"/>
                    <a:pt x="35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"/>
            <p:cNvSpPr>
              <a:spLocks/>
            </p:cNvSpPr>
            <p:nvPr/>
          </p:nvSpPr>
          <p:spPr bwMode="auto">
            <a:xfrm>
              <a:off x="7997825" y="758825"/>
              <a:ext cx="277813" cy="533400"/>
            </a:xfrm>
            <a:custGeom>
              <a:avLst/>
              <a:gdLst>
                <a:gd name="T0" fmla="*/ 64 w 74"/>
                <a:gd name="T1" fmla="*/ 64 h 142"/>
                <a:gd name="T2" fmla="*/ 53 w 74"/>
                <a:gd name="T3" fmla="*/ 138 h 142"/>
                <a:gd name="T4" fmla="*/ 9 w 74"/>
                <a:gd name="T5" fmla="*/ 78 h 142"/>
                <a:gd name="T6" fmla="*/ 20 w 74"/>
                <a:gd name="T7" fmla="*/ 3 h 142"/>
                <a:gd name="T8" fmla="*/ 64 w 74"/>
                <a:gd name="T9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42">
                  <a:moveTo>
                    <a:pt x="64" y="64"/>
                  </a:moveTo>
                  <a:cubicBezTo>
                    <a:pt x="74" y="101"/>
                    <a:pt x="68" y="135"/>
                    <a:pt x="53" y="138"/>
                  </a:cubicBezTo>
                  <a:cubicBezTo>
                    <a:pt x="38" y="142"/>
                    <a:pt x="18" y="115"/>
                    <a:pt x="9" y="78"/>
                  </a:cubicBezTo>
                  <a:cubicBezTo>
                    <a:pt x="0" y="40"/>
                    <a:pt x="5" y="7"/>
                    <a:pt x="20" y="3"/>
                  </a:cubicBezTo>
                  <a:cubicBezTo>
                    <a:pt x="35" y="0"/>
                    <a:pt x="55" y="27"/>
                    <a:pt x="64" y="6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9"/>
            <p:cNvSpPr>
              <a:spLocks/>
            </p:cNvSpPr>
            <p:nvPr/>
          </p:nvSpPr>
          <p:spPr bwMode="auto">
            <a:xfrm>
              <a:off x="6915150" y="746125"/>
              <a:ext cx="609600" cy="901700"/>
            </a:xfrm>
            <a:custGeom>
              <a:avLst/>
              <a:gdLst>
                <a:gd name="T0" fmla="*/ 160 w 162"/>
                <a:gd name="T1" fmla="*/ 177 h 240"/>
                <a:gd name="T2" fmla="*/ 97 w 162"/>
                <a:gd name="T3" fmla="*/ 133 h 240"/>
                <a:gd name="T4" fmla="*/ 13 w 162"/>
                <a:gd name="T5" fmla="*/ 110 h 240"/>
                <a:gd name="T6" fmla="*/ 58 w 162"/>
                <a:gd name="T7" fmla="*/ 189 h 240"/>
                <a:gd name="T8" fmla="*/ 129 w 162"/>
                <a:gd name="T9" fmla="*/ 227 h 240"/>
                <a:gd name="T10" fmla="*/ 137 w 162"/>
                <a:gd name="T11" fmla="*/ 195 h 240"/>
                <a:gd name="T12" fmla="*/ 160 w 162"/>
                <a:gd name="T13" fmla="*/ 17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40">
                  <a:moveTo>
                    <a:pt x="160" y="177"/>
                  </a:moveTo>
                  <a:cubicBezTo>
                    <a:pt x="162" y="152"/>
                    <a:pt x="108" y="150"/>
                    <a:pt x="97" y="133"/>
                  </a:cubicBezTo>
                  <a:cubicBezTo>
                    <a:pt x="86" y="103"/>
                    <a:pt x="63" y="0"/>
                    <a:pt x="13" y="110"/>
                  </a:cubicBezTo>
                  <a:cubicBezTo>
                    <a:pt x="0" y="138"/>
                    <a:pt x="47" y="171"/>
                    <a:pt x="58" y="189"/>
                  </a:cubicBezTo>
                  <a:cubicBezTo>
                    <a:pt x="84" y="237"/>
                    <a:pt x="117" y="240"/>
                    <a:pt x="129" y="227"/>
                  </a:cubicBezTo>
                  <a:cubicBezTo>
                    <a:pt x="141" y="214"/>
                    <a:pt x="131" y="206"/>
                    <a:pt x="137" y="195"/>
                  </a:cubicBezTo>
                  <a:cubicBezTo>
                    <a:pt x="150" y="193"/>
                    <a:pt x="159" y="188"/>
                    <a:pt x="160" y="177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0"/>
            <p:cNvSpPr>
              <a:spLocks noEditPoints="1"/>
            </p:cNvSpPr>
            <p:nvPr/>
          </p:nvSpPr>
          <p:spPr bwMode="auto">
            <a:xfrm>
              <a:off x="6189663" y="284163"/>
              <a:ext cx="3390900" cy="2251075"/>
            </a:xfrm>
            <a:custGeom>
              <a:avLst/>
              <a:gdLst>
                <a:gd name="T0" fmla="*/ 259 w 902"/>
                <a:gd name="T1" fmla="*/ 478 h 599"/>
                <a:gd name="T2" fmla="*/ 482 w 902"/>
                <a:gd name="T3" fmla="*/ 597 h 599"/>
                <a:gd name="T4" fmla="*/ 621 w 902"/>
                <a:gd name="T5" fmla="*/ 553 h 599"/>
                <a:gd name="T6" fmla="*/ 614 w 902"/>
                <a:gd name="T7" fmla="*/ 505 h 599"/>
                <a:gd name="T8" fmla="*/ 573 w 902"/>
                <a:gd name="T9" fmla="*/ 549 h 599"/>
                <a:gd name="T10" fmla="*/ 515 w 902"/>
                <a:gd name="T11" fmla="*/ 572 h 599"/>
                <a:gd name="T12" fmla="*/ 464 w 902"/>
                <a:gd name="T13" fmla="*/ 424 h 599"/>
                <a:gd name="T14" fmla="*/ 425 w 902"/>
                <a:gd name="T15" fmla="*/ 289 h 599"/>
                <a:gd name="T16" fmla="*/ 573 w 902"/>
                <a:gd name="T17" fmla="*/ 335 h 599"/>
                <a:gd name="T18" fmla="*/ 686 w 902"/>
                <a:gd name="T19" fmla="*/ 372 h 599"/>
                <a:gd name="T20" fmla="*/ 797 w 902"/>
                <a:gd name="T21" fmla="*/ 162 h 599"/>
                <a:gd name="T22" fmla="*/ 626 w 902"/>
                <a:gd name="T23" fmla="*/ 195 h 599"/>
                <a:gd name="T24" fmla="*/ 642 w 902"/>
                <a:gd name="T25" fmla="*/ 170 h 599"/>
                <a:gd name="T26" fmla="*/ 637 w 902"/>
                <a:gd name="T27" fmla="*/ 76 h 599"/>
                <a:gd name="T28" fmla="*/ 693 w 902"/>
                <a:gd name="T29" fmla="*/ 133 h 599"/>
                <a:gd name="T30" fmla="*/ 613 w 902"/>
                <a:gd name="T31" fmla="*/ 42 h 599"/>
                <a:gd name="T32" fmla="*/ 273 w 902"/>
                <a:gd name="T33" fmla="*/ 170 h 599"/>
                <a:gd name="T34" fmla="*/ 367 w 902"/>
                <a:gd name="T35" fmla="*/ 288 h 599"/>
                <a:gd name="T36" fmla="*/ 345 w 902"/>
                <a:gd name="T37" fmla="*/ 328 h 599"/>
                <a:gd name="T38" fmla="*/ 254 w 902"/>
                <a:gd name="T39" fmla="*/ 347 h 599"/>
                <a:gd name="T40" fmla="*/ 181 w 902"/>
                <a:gd name="T41" fmla="*/ 278 h 599"/>
                <a:gd name="T42" fmla="*/ 65 w 902"/>
                <a:gd name="T43" fmla="*/ 315 h 599"/>
                <a:gd name="T44" fmla="*/ 259 w 902"/>
                <a:gd name="T45" fmla="*/ 478 h 599"/>
                <a:gd name="T46" fmla="*/ 501 w 902"/>
                <a:gd name="T47" fmla="*/ 129 h 599"/>
                <a:gd name="T48" fmla="*/ 545 w 902"/>
                <a:gd name="T49" fmla="*/ 190 h 599"/>
                <a:gd name="T50" fmla="*/ 534 w 902"/>
                <a:gd name="T51" fmla="*/ 264 h 599"/>
                <a:gd name="T52" fmla="*/ 490 w 902"/>
                <a:gd name="T53" fmla="*/ 204 h 599"/>
                <a:gd name="T54" fmla="*/ 501 w 902"/>
                <a:gd name="T55" fmla="*/ 129 h 599"/>
                <a:gd name="T56" fmla="*/ 155 w 902"/>
                <a:gd name="T57" fmla="*/ 444 h 599"/>
                <a:gd name="T58" fmla="*/ 201 w 902"/>
                <a:gd name="T59" fmla="*/ 398 h 599"/>
                <a:gd name="T60" fmla="*/ 169 w 902"/>
                <a:gd name="T61" fmla="*/ 375 h 599"/>
                <a:gd name="T62" fmla="*/ 175 w 902"/>
                <a:gd name="T63" fmla="*/ 360 h 599"/>
                <a:gd name="T64" fmla="*/ 145 w 902"/>
                <a:gd name="T65" fmla="*/ 331 h 599"/>
                <a:gd name="T66" fmla="*/ 216 w 902"/>
                <a:gd name="T67" fmla="*/ 401 h 599"/>
                <a:gd name="T68" fmla="*/ 145 w 902"/>
                <a:gd name="T69" fmla="*/ 449 h 599"/>
                <a:gd name="T70" fmla="*/ 155 w 902"/>
                <a:gd name="T71" fmla="*/ 444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2" h="599">
                  <a:moveTo>
                    <a:pt x="259" y="478"/>
                  </a:moveTo>
                  <a:cubicBezTo>
                    <a:pt x="278" y="465"/>
                    <a:pt x="369" y="599"/>
                    <a:pt x="482" y="597"/>
                  </a:cubicBezTo>
                  <a:cubicBezTo>
                    <a:pt x="535" y="596"/>
                    <a:pt x="586" y="586"/>
                    <a:pt x="621" y="553"/>
                  </a:cubicBezTo>
                  <a:cubicBezTo>
                    <a:pt x="640" y="533"/>
                    <a:pt x="683" y="484"/>
                    <a:pt x="614" y="505"/>
                  </a:cubicBezTo>
                  <a:cubicBezTo>
                    <a:pt x="592" y="512"/>
                    <a:pt x="605" y="540"/>
                    <a:pt x="573" y="549"/>
                  </a:cubicBezTo>
                  <a:cubicBezTo>
                    <a:pt x="558" y="555"/>
                    <a:pt x="546" y="582"/>
                    <a:pt x="515" y="572"/>
                  </a:cubicBezTo>
                  <a:cubicBezTo>
                    <a:pt x="456" y="549"/>
                    <a:pt x="505" y="449"/>
                    <a:pt x="464" y="424"/>
                  </a:cubicBezTo>
                  <a:cubicBezTo>
                    <a:pt x="423" y="399"/>
                    <a:pt x="397" y="322"/>
                    <a:pt x="425" y="289"/>
                  </a:cubicBezTo>
                  <a:cubicBezTo>
                    <a:pt x="448" y="267"/>
                    <a:pt x="523" y="340"/>
                    <a:pt x="573" y="335"/>
                  </a:cubicBezTo>
                  <a:cubicBezTo>
                    <a:pt x="623" y="330"/>
                    <a:pt x="650" y="366"/>
                    <a:pt x="686" y="372"/>
                  </a:cubicBezTo>
                  <a:cubicBezTo>
                    <a:pt x="902" y="403"/>
                    <a:pt x="877" y="199"/>
                    <a:pt x="797" y="162"/>
                  </a:cubicBezTo>
                  <a:cubicBezTo>
                    <a:pt x="740" y="138"/>
                    <a:pt x="675" y="149"/>
                    <a:pt x="626" y="195"/>
                  </a:cubicBezTo>
                  <a:cubicBezTo>
                    <a:pt x="626" y="189"/>
                    <a:pt x="642" y="176"/>
                    <a:pt x="642" y="170"/>
                  </a:cubicBezTo>
                  <a:cubicBezTo>
                    <a:pt x="629" y="147"/>
                    <a:pt x="611" y="96"/>
                    <a:pt x="637" y="76"/>
                  </a:cubicBezTo>
                  <a:cubicBezTo>
                    <a:pt x="661" y="63"/>
                    <a:pt x="665" y="138"/>
                    <a:pt x="693" y="133"/>
                  </a:cubicBezTo>
                  <a:cubicBezTo>
                    <a:pt x="702" y="131"/>
                    <a:pt x="672" y="0"/>
                    <a:pt x="613" y="42"/>
                  </a:cubicBezTo>
                  <a:cubicBezTo>
                    <a:pt x="579" y="67"/>
                    <a:pt x="398" y="200"/>
                    <a:pt x="273" y="170"/>
                  </a:cubicBezTo>
                  <a:cubicBezTo>
                    <a:pt x="304" y="276"/>
                    <a:pt x="358" y="245"/>
                    <a:pt x="367" y="288"/>
                  </a:cubicBezTo>
                  <a:cubicBezTo>
                    <a:pt x="375" y="321"/>
                    <a:pt x="351" y="318"/>
                    <a:pt x="345" y="328"/>
                  </a:cubicBezTo>
                  <a:cubicBezTo>
                    <a:pt x="350" y="369"/>
                    <a:pt x="306" y="412"/>
                    <a:pt x="254" y="347"/>
                  </a:cubicBezTo>
                  <a:cubicBezTo>
                    <a:pt x="233" y="321"/>
                    <a:pt x="213" y="291"/>
                    <a:pt x="181" y="278"/>
                  </a:cubicBezTo>
                  <a:cubicBezTo>
                    <a:pt x="130" y="259"/>
                    <a:pt x="77" y="293"/>
                    <a:pt x="65" y="315"/>
                  </a:cubicBezTo>
                  <a:cubicBezTo>
                    <a:pt x="0" y="436"/>
                    <a:pt x="163" y="543"/>
                    <a:pt x="259" y="478"/>
                  </a:cubicBezTo>
                  <a:close/>
                  <a:moveTo>
                    <a:pt x="501" y="129"/>
                  </a:moveTo>
                  <a:cubicBezTo>
                    <a:pt x="516" y="126"/>
                    <a:pt x="536" y="153"/>
                    <a:pt x="545" y="190"/>
                  </a:cubicBezTo>
                  <a:cubicBezTo>
                    <a:pt x="555" y="227"/>
                    <a:pt x="549" y="261"/>
                    <a:pt x="534" y="264"/>
                  </a:cubicBezTo>
                  <a:cubicBezTo>
                    <a:pt x="519" y="268"/>
                    <a:pt x="499" y="241"/>
                    <a:pt x="490" y="204"/>
                  </a:cubicBezTo>
                  <a:cubicBezTo>
                    <a:pt x="481" y="166"/>
                    <a:pt x="486" y="133"/>
                    <a:pt x="501" y="129"/>
                  </a:cubicBezTo>
                  <a:close/>
                  <a:moveTo>
                    <a:pt x="155" y="444"/>
                  </a:moveTo>
                  <a:cubicBezTo>
                    <a:pt x="175" y="440"/>
                    <a:pt x="209" y="428"/>
                    <a:pt x="201" y="398"/>
                  </a:cubicBezTo>
                  <a:cubicBezTo>
                    <a:pt x="197" y="381"/>
                    <a:pt x="180" y="378"/>
                    <a:pt x="169" y="375"/>
                  </a:cubicBezTo>
                  <a:cubicBezTo>
                    <a:pt x="159" y="372"/>
                    <a:pt x="177" y="370"/>
                    <a:pt x="175" y="360"/>
                  </a:cubicBezTo>
                  <a:cubicBezTo>
                    <a:pt x="169" y="347"/>
                    <a:pt x="144" y="351"/>
                    <a:pt x="145" y="331"/>
                  </a:cubicBezTo>
                  <a:cubicBezTo>
                    <a:pt x="146" y="323"/>
                    <a:pt x="214" y="336"/>
                    <a:pt x="216" y="401"/>
                  </a:cubicBezTo>
                  <a:cubicBezTo>
                    <a:pt x="218" y="441"/>
                    <a:pt x="179" y="450"/>
                    <a:pt x="145" y="449"/>
                  </a:cubicBezTo>
                  <a:cubicBezTo>
                    <a:pt x="140" y="449"/>
                    <a:pt x="149" y="445"/>
                    <a:pt x="155" y="444"/>
                  </a:cubicBezTo>
                  <a:close/>
                </a:path>
              </a:pathLst>
            </a:custGeom>
            <a:solidFill>
              <a:srgbClr val="F2C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1"/>
            <p:cNvSpPr>
              <a:spLocks/>
            </p:cNvSpPr>
            <p:nvPr/>
          </p:nvSpPr>
          <p:spPr bwMode="auto">
            <a:xfrm>
              <a:off x="8948738" y="2470150"/>
              <a:ext cx="1000125" cy="1571625"/>
            </a:xfrm>
            <a:custGeom>
              <a:avLst/>
              <a:gdLst>
                <a:gd name="T0" fmla="*/ 17 w 266"/>
                <a:gd name="T1" fmla="*/ 369 h 418"/>
                <a:gd name="T2" fmla="*/ 153 w 266"/>
                <a:gd name="T3" fmla="*/ 369 h 418"/>
                <a:gd name="T4" fmla="*/ 233 w 266"/>
                <a:gd name="T5" fmla="*/ 92 h 418"/>
                <a:gd name="T6" fmla="*/ 45 w 266"/>
                <a:gd name="T7" fmla="*/ 151 h 418"/>
                <a:gd name="T8" fmla="*/ 51 w 266"/>
                <a:gd name="T9" fmla="*/ 223 h 418"/>
                <a:gd name="T10" fmla="*/ 17 w 266"/>
                <a:gd name="T11" fmla="*/ 36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418">
                  <a:moveTo>
                    <a:pt x="17" y="369"/>
                  </a:moveTo>
                  <a:cubicBezTo>
                    <a:pt x="56" y="418"/>
                    <a:pt x="127" y="408"/>
                    <a:pt x="153" y="369"/>
                  </a:cubicBezTo>
                  <a:cubicBezTo>
                    <a:pt x="209" y="267"/>
                    <a:pt x="266" y="144"/>
                    <a:pt x="233" y="92"/>
                  </a:cubicBezTo>
                  <a:cubicBezTo>
                    <a:pt x="209" y="56"/>
                    <a:pt x="77" y="0"/>
                    <a:pt x="45" y="151"/>
                  </a:cubicBezTo>
                  <a:cubicBezTo>
                    <a:pt x="43" y="160"/>
                    <a:pt x="60" y="188"/>
                    <a:pt x="51" y="223"/>
                  </a:cubicBezTo>
                  <a:cubicBezTo>
                    <a:pt x="42" y="259"/>
                    <a:pt x="0" y="347"/>
                    <a:pt x="17" y="369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2"/>
            <p:cNvSpPr>
              <a:spLocks/>
            </p:cNvSpPr>
            <p:nvPr/>
          </p:nvSpPr>
          <p:spPr bwMode="auto">
            <a:xfrm>
              <a:off x="6156325" y="-823913"/>
              <a:ext cx="2511425" cy="2347913"/>
            </a:xfrm>
            <a:custGeom>
              <a:avLst/>
              <a:gdLst>
                <a:gd name="T0" fmla="*/ 590 w 668"/>
                <a:gd name="T1" fmla="*/ 70 h 625"/>
                <a:gd name="T2" fmla="*/ 442 w 668"/>
                <a:gd name="T3" fmla="*/ 43 h 625"/>
                <a:gd name="T4" fmla="*/ 111 w 668"/>
                <a:gd name="T5" fmla="*/ 474 h 625"/>
                <a:gd name="T6" fmla="*/ 94 w 668"/>
                <a:gd name="T7" fmla="*/ 444 h 625"/>
                <a:gd name="T8" fmla="*/ 38 w 668"/>
                <a:gd name="T9" fmla="*/ 605 h 625"/>
                <a:gd name="T10" fmla="*/ 101 w 668"/>
                <a:gd name="T11" fmla="*/ 568 h 625"/>
                <a:gd name="T12" fmla="*/ 190 w 668"/>
                <a:gd name="T13" fmla="*/ 539 h 625"/>
                <a:gd name="T14" fmla="*/ 437 w 668"/>
                <a:gd name="T15" fmla="*/ 275 h 625"/>
                <a:gd name="T16" fmla="*/ 628 w 668"/>
                <a:gd name="T17" fmla="*/ 182 h 625"/>
                <a:gd name="T18" fmla="*/ 642 w 668"/>
                <a:gd name="T19" fmla="*/ 206 h 625"/>
                <a:gd name="T20" fmla="*/ 590 w 668"/>
                <a:gd name="T21" fmla="*/ 7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8" h="625">
                  <a:moveTo>
                    <a:pt x="590" y="70"/>
                  </a:moveTo>
                  <a:cubicBezTo>
                    <a:pt x="548" y="41"/>
                    <a:pt x="507" y="28"/>
                    <a:pt x="442" y="43"/>
                  </a:cubicBezTo>
                  <a:cubicBezTo>
                    <a:pt x="353" y="71"/>
                    <a:pt x="169" y="200"/>
                    <a:pt x="111" y="474"/>
                  </a:cubicBezTo>
                  <a:cubicBezTo>
                    <a:pt x="103" y="502"/>
                    <a:pt x="110" y="447"/>
                    <a:pt x="94" y="444"/>
                  </a:cubicBezTo>
                  <a:cubicBezTo>
                    <a:pt x="33" y="433"/>
                    <a:pt x="0" y="549"/>
                    <a:pt x="38" y="605"/>
                  </a:cubicBezTo>
                  <a:cubicBezTo>
                    <a:pt x="51" y="625"/>
                    <a:pt x="63" y="587"/>
                    <a:pt x="101" y="568"/>
                  </a:cubicBezTo>
                  <a:cubicBezTo>
                    <a:pt x="134" y="550"/>
                    <a:pt x="182" y="554"/>
                    <a:pt x="190" y="539"/>
                  </a:cubicBezTo>
                  <a:cubicBezTo>
                    <a:pt x="294" y="322"/>
                    <a:pt x="446" y="290"/>
                    <a:pt x="437" y="275"/>
                  </a:cubicBezTo>
                  <a:cubicBezTo>
                    <a:pt x="328" y="104"/>
                    <a:pt x="593" y="0"/>
                    <a:pt x="628" y="182"/>
                  </a:cubicBezTo>
                  <a:cubicBezTo>
                    <a:pt x="631" y="199"/>
                    <a:pt x="632" y="210"/>
                    <a:pt x="642" y="206"/>
                  </a:cubicBezTo>
                  <a:cubicBezTo>
                    <a:pt x="668" y="200"/>
                    <a:pt x="640" y="106"/>
                    <a:pt x="590" y="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3"/>
            <p:cNvSpPr>
              <a:spLocks/>
            </p:cNvSpPr>
            <p:nvPr/>
          </p:nvSpPr>
          <p:spPr bwMode="auto">
            <a:xfrm>
              <a:off x="8858250" y="-342900"/>
              <a:ext cx="1263650" cy="1360488"/>
            </a:xfrm>
            <a:custGeom>
              <a:avLst/>
              <a:gdLst>
                <a:gd name="T0" fmla="*/ 149 w 336"/>
                <a:gd name="T1" fmla="*/ 29 h 362"/>
                <a:gd name="T2" fmla="*/ 80 w 336"/>
                <a:gd name="T3" fmla="*/ 24 h 362"/>
                <a:gd name="T4" fmla="*/ 168 w 336"/>
                <a:gd name="T5" fmla="*/ 139 h 362"/>
                <a:gd name="T6" fmla="*/ 243 w 336"/>
                <a:gd name="T7" fmla="*/ 167 h 362"/>
                <a:gd name="T8" fmla="*/ 138 w 336"/>
                <a:gd name="T9" fmla="*/ 181 h 362"/>
                <a:gd name="T10" fmla="*/ 0 w 336"/>
                <a:gd name="T11" fmla="*/ 242 h 362"/>
                <a:gd name="T12" fmla="*/ 15 w 336"/>
                <a:gd name="T13" fmla="*/ 284 h 362"/>
                <a:gd name="T14" fmla="*/ 153 w 336"/>
                <a:gd name="T15" fmla="*/ 341 h 362"/>
                <a:gd name="T16" fmla="*/ 208 w 336"/>
                <a:gd name="T17" fmla="*/ 292 h 362"/>
                <a:gd name="T18" fmla="*/ 134 w 336"/>
                <a:gd name="T19" fmla="*/ 276 h 362"/>
                <a:gd name="T20" fmla="*/ 149 w 336"/>
                <a:gd name="T21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6" h="362">
                  <a:moveTo>
                    <a:pt x="149" y="29"/>
                  </a:moveTo>
                  <a:cubicBezTo>
                    <a:pt x="136" y="0"/>
                    <a:pt x="86" y="0"/>
                    <a:pt x="80" y="24"/>
                  </a:cubicBezTo>
                  <a:cubicBezTo>
                    <a:pt x="136" y="12"/>
                    <a:pt x="176" y="88"/>
                    <a:pt x="168" y="139"/>
                  </a:cubicBezTo>
                  <a:cubicBezTo>
                    <a:pt x="206" y="191"/>
                    <a:pt x="252" y="147"/>
                    <a:pt x="243" y="167"/>
                  </a:cubicBezTo>
                  <a:cubicBezTo>
                    <a:pt x="221" y="214"/>
                    <a:pt x="151" y="164"/>
                    <a:pt x="138" y="181"/>
                  </a:cubicBezTo>
                  <a:cubicBezTo>
                    <a:pt x="97" y="213"/>
                    <a:pt x="51" y="235"/>
                    <a:pt x="0" y="242"/>
                  </a:cubicBezTo>
                  <a:cubicBezTo>
                    <a:pt x="10" y="254"/>
                    <a:pt x="15" y="267"/>
                    <a:pt x="15" y="284"/>
                  </a:cubicBezTo>
                  <a:cubicBezTo>
                    <a:pt x="60" y="279"/>
                    <a:pt x="116" y="278"/>
                    <a:pt x="153" y="341"/>
                  </a:cubicBezTo>
                  <a:cubicBezTo>
                    <a:pt x="196" y="362"/>
                    <a:pt x="219" y="317"/>
                    <a:pt x="208" y="292"/>
                  </a:cubicBezTo>
                  <a:cubicBezTo>
                    <a:pt x="178" y="301"/>
                    <a:pt x="143" y="294"/>
                    <a:pt x="134" y="276"/>
                  </a:cubicBezTo>
                  <a:cubicBezTo>
                    <a:pt x="322" y="316"/>
                    <a:pt x="336" y="11"/>
                    <a:pt x="14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4"/>
            <p:cNvSpPr>
              <a:spLocks/>
            </p:cNvSpPr>
            <p:nvPr/>
          </p:nvSpPr>
          <p:spPr bwMode="auto">
            <a:xfrm>
              <a:off x="6140450" y="4105275"/>
              <a:ext cx="319088" cy="871538"/>
            </a:xfrm>
            <a:custGeom>
              <a:avLst/>
              <a:gdLst>
                <a:gd name="T0" fmla="*/ 63 w 85"/>
                <a:gd name="T1" fmla="*/ 6 h 232"/>
                <a:gd name="T2" fmla="*/ 51 w 85"/>
                <a:gd name="T3" fmla="*/ 230 h 232"/>
                <a:gd name="T4" fmla="*/ 85 w 85"/>
                <a:gd name="T5" fmla="*/ 0 h 232"/>
                <a:gd name="T6" fmla="*/ 63 w 85"/>
                <a:gd name="T7" fmla="*/ 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232">
                  <a:moveTo>
                    <a:pt x="63" y="6"/>
                  </a:moveTo>
                  <a:cubicBezTo>
                    <a:pt x="35" y="27"/>
                    <a:pt x="0" y="213"/>
                    <a:pt x="51" y="230"/>
                  </a:cubicBezTo>
                  <a:cubicBezTo>
                    <a:pt x="62" y="232"/>
                    <a:pt x="31" y="142"/>
                    <a:pt x="85" y="0"/>
                  </a:cubicBezTo>
                  <a:cubicBezTo>
                    <a:pt x="77" y="6"/>
                    <a:pt x="69" y="7"/>
                    <a:pt x="6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5"/>
            <p:cNvSpPr>
              <a:spLocks/>
            </p:cNvSpPr>
            <p:nvPr/>
          </p:nvSpPr>
          <p:spPr bwMode="auto">
            <a:xfrm>
              <a:off x="8869363" y="-279400"/>
              <a:ext cx="488950" cy="290513"/>
            </a:xfrm>
            <a:custGeom>
              <a:avLst/>
              <a:gdLst>
                <a:gd name="T0" fmla="*/ 0 w 130"/>
                <a:gd name="T1" fmla="*/ 52 h 77"/>
                <a:gd name="T2" fmla="*/ 130 w 130"/>
                <a:gd name="T3" fmla="*/ 77 h 77"/>
                <a:gd name="T4" fmla="*/ 0 w 130"/>
                <a:gd name="T5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7">
                  <a:moveTo>
                    <a:pt x="0" y="52"/>
                  </a:moveTo>
                  <a:cubicBezTo>
                    <a:pt x="39" y="42"/>
                    <a:pt x="117" y="66"/>
                    <a:pt x="130" y="77"/>
                  </a:cubicBezTo>
                  <a:cubicBezTo>
                    <a:pt x="119" y="26"/>
                    <a:pt x="42" y="0"/>
                    <a:pt x="0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6"/>
            <p:cNvSpPr>
              <a:spLocks noEditPoints="1"/>
            </p:cNvSpPr>
            <p:nvPr/>
          </p:nvSpPr>
          <p:spPr bwMode="auto">
            <a:xfrm>
              <a:off x="7654925" y="-496888"/>
              <a:ext cx="831850" cy="687388"/>
            </a:xfrm>
            <a:custGeom>
              <a:avLst/>
              <a:gdLst>
                <a:gd name="T0" fmla="*/ 221 w 221"/>
                <a:gd name="T1" fmla="*/ 124 h 183"/>
                <a:gd name="T2" fmla="*/ 99 w 221"/>
                <a:gd name="T3" fmla="*/ 19 h 183"/>
                <a:gd name="T4" fmla="*/ 58 w 221"/>
                <a:gd name="T5" fmla="*/ 183 h 183"/>
                <a:gd name="T6" fmla="*/ 221 w 221"/>
                <a:gd name="T7" fmla="*/ 124 h 183"/>
                <a:gd name="T8" fmla="*/ 178 w 221"/>
                <a:gd name="T9" fmla="*/ 138 h 183"/>
                <a:gd name="T10" fmla="*/ 153 w 221"/>
                <a:gd name="T11" fmla="*/ 97 h 183"/>
                <a:gd name="T12" fmla="*/ 135 w 221"/>
                <a:gd name="T13" fmla="*/ 133 h 183"/>
                <a:gd name="T14" fmla="*/ 98 w 221"/>
                <a:gd name="T15" fmla="*/ 111 h 183"/>
                <a:gd name="T16" fmla="*/ 105 w 221"/>
                <a:gd name="T17" fmla="*/ 156 h 183"/>
                <a:gd name="T18" fmla="*/ 68 w 221"/>
                <a:gd name="T19" fmla="*/ 154 h 183"/>
                <a:gd name="T20" fmla="*/ 78 w 221"/>
                <a:gd name="T21" fmla="*/ 55 h 183"/>
                <a:gd name="T22" fmla="*/ 125 w 221"/>
                <a:gd name="T23" fmla="*/ 84 h 183"/>
                <a:gd name="T24" fmla="*/ 143 w 221"/>
                <a:gd name="T25" fmla="*/ 35 h 183"/>
                <a:gd name="T26" fmla="*/ 200 w 221"/>
                <a:gd name="T27" fmla="*/ 118 h 183"/>
                <a:gd name="T28" fmla="*/ 178 w 221"/>
                <a:gd name="T29" fmla="*/ 13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1" h="183">
                  <a:moveTo>
                    <a:pt x="221" y="124"/>
                  </a:moveTo>
                  <a:cubicBezTo>
                    <a:pt x="215" y="35"/>
                    <a:pt x="152" y="0"/>
                    <a:pt x="99" y="19"/>
                  </a:cubicBezTo>
                  <a:cubicBezTo>
                    <a:pt x="39" y="44"/>
                    <a:pt x="0" y="111"/>
                    <a:pt x="58" y="183"/>
                  </a:cubicBezTo>
                  <a:cubicBezTo>
                    <a:pt x="134" y="173"/>
                    <a:pt x="219" y="130"/>
                    <a:pt x="221" y="124"/>
                  </a:cubicBezTo>
                  <a:close/>
                  <a:moveTo>
                    <a:pt x="178" y="138"/>
                  </a:moveTo>
                  <a:cubicBezTo>
                    <a:pt x="174" y="138"/>
                    <a:pt x="162" y="106"/>
                    <a:pt x="153" y="97"/>
                  </a:cubicBezTo>
                  <a:cubicBezTo>
                    <a:pt x="146" y="106"/>
                    <a:pt x="139" y="134"/>
                    <a:pt x="135" y="133"/>
                  </a:cubicBezTo>
                  <a:cubicBezTo>
                    <a:pt x="130" y="130"/>
                    <a:pt x="109" y="112"/>
                    <a:pt x="98" y="111"/>
                  </a:cubicBezTo>
                  <a:cubicBezTo>
                    <a:pt x="99" y="127"/>
                    <a:pt x="102" y="141"/>
                    <a:pt x="105" y="156"/>
                  </a:cubicBezTo>
                  <a:cubicBezTo>
                    <a:pt x="99" y="161"/>
                    <a:pt x="71" y="162"/>
                    <a:pt x="68" y="154"/>
                  </a:cubicBezTo>
                  <a:cubicBezTo>
                    <a:pt x="68" y="114"/>
                    <a:pt x="73" y="55"/>
                    <a:pt x="78" y="55"/>
                  </a:cubicBezTo>
                  <a:cubicBezTo>
                    <a:pt x="82" y="55"/>
                    <a:pt x="111" y="77"/>
                    <a:pt x="125" y="84"/>
                  </a:cubicBezTo>
                  <a:cubicBezTo>
                    <a:pt x="125" y="81"/>
                    <a:pt x="135" y="34"/>
                    <a:pt x="143" y="35"/>
                  </a:cubicBezTo>
                  <a:cubicBezTo>
                    <a:pt x="149" y="37"/>
                    <a:pt x="199" y="109"/>
                    <a:pt x="200" y="118"/>
                  </a:cubicBezTo>
                  <a:cubicBezTo>
                    <a:pt x="199" y="121"/>
                    <a:pt x="196" y="133"/>
                    <a:pt x="178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7"/>
            <p:cNvSpPr>
              <a:spLocks/>
            </p:cNvSpPr>
            <p:nvPr/>
          </p:nvSpPr>
          <p:spPr bwMode="auto">
            <a:xfrm>
              <a:off x="9501188" y="2862263"/>
              <a:ext cx="617538" cy="1250950"/>
            </a:xfrm>
            <a:custGeom>
              <a:avLst/>
              <a:gdLst>
                <a:gd name="T0" fmla="*/ 76 w 164"/>
                <a:gd name="T1" fmla="*/ 213 h 333"/>
                <a:gd name="T2" fmla="*/ 120 w 164"/>
                <a:gd name="T3" fmla="*/ 23 h 333"/>
                <a:gd name="T4" fmla="*/ 0 w 164"/>
                <a:gd name="T5" fmla="*/ 297 h 333"/>
                <a:gd name="T6" fmla="*/ 76 w 164"/>
                <a:gd name="T7" fmla="*/ 21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333">
                  <a:moveTo>
                    <a:pt x="76" y="213"/>
                  </a:moveTo>
                  <a:cubicBezTo>
                    <a:pt x="164" y="134"/>
                    <a:pt x="157" y="0"/>
                    <a:pt x="120" y="23"/>
                  </a:cubicBezTo>
                  <a:cubicBezTo>
                    <a:pt x="116" y="76"/>
                    <a:pt x="55" y="231"/>
                    <a:pt x="0" y="297"/>
                  </a:cubicBezTo>
                  <a:cubicBezTo>
                    <a:pt x="46" y="333"/>
                    <a:pt x="67" y="232"/>
                    <a:pt x="76" y="2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8"/>
            <p:cNvSpPr>
              <a:spLocks/>
            </p:cNvSpPr>
            <p:nvPr/>
          </p:nvSpPr>
          <p:spPr bwMode="auto">
            <a:xfrm>
              <a:off x="7181850" y="-23813"/>
              <a:ext cx="2192338" cy="936625"/>
            </a:xfrm>
            <a:custGeom>
              <a:avLst/>
              <a:gdLst>
                <a:gd name="T0" fmla="*/ 411 w 583"/>
                <a:gd name="T1" fmla="*/ 7 h 249"/>
                <a:gd name="T2" fmla="*/ 253 w 583"/>
                <a:gd name="T3" fmla="*/ 57 h 249"/>
                <a:gd name="T4" fmla="*/ 12 w 583"/>
                <a:gd name="T5" fmla="*/ 225 h 249"/>
                <a:gd name="T6" fmla="*/ 221 w 583"/>
                <a:gd name="T7" fmla="*/ 186 h 249"/>
                <a:gd name="T8" fmla="*/ 529 w 583"/>
                <a:gd name="T9" fmla="*/ 55 h 249"/>
                <a:gd name="T10" fmla="*/ 580 w 583"/>
                <a:gd name="T11" fmla="*/ 44 h 249"/>
                <a:gd name="T12" fmla="*/ 411 w 583"/>
                <a:gd name="T13" fmla="*/ 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249">
                  <a:moveTo>
                    <a:pt x="411" y="7"/>
                  </a:moveTo>
                  <a:cubicBezTo>
                    <a:pt x="349" y="11"/>
                    <a:pt x="336" y="35"/>
                    <a:pt x="253" y="57"/>
                  </a:cubicBezTo>
                  <a:cubicBezTo>
                    <a:pt x="158" y="83"/>
                    <a:pt x="52" y="147"/>
                    <a:pt x="12" y="225"/>
                  </a:cubicBezTo>
                  <a:cubicBezTo>
                    <a:pt x="0" y="249"/>
                    <a:pt x="137" y="238"/>
                    <a:pt x="221" y="186"/>
                  </a:cubicBezTo>
                  <a:cubicBezTo>
                    <a:pt x="320" y="125"/>
                    <a:pt x="392" y="66"/>
                    <a:pt x="529" y="55"/>
                  </a:cubicBezTo>
                  <a:cubicBezTo>
                    <a:pt x="542" y="54"/>
                    <a:pt x="577" y="58"/>
                    <a:pt x="580" y="44"/>
                  </a:cubicBezTo>
                  <a:cubicBezTo>
                    <a:pt x="583" y="33"/>
                    <a:pt x="525" y="0"/>
                    <a:pt x="411" y="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9"/>
            <p:cNvSpPr>
              <a:spLocks/>
            </p:cNvSpPr>
            <p:nvPr/>
          </p:nvSpPr>
          <p:spPr bwMode="auto">
            <a:xfrm>
              <a:off x="5764213" y="2609850"/>
              <a:ext cx="1320800" cy="1544638"/>
            </a:xfrm>
            <a:custGeom>
              <a:avLst/>
              <a:gdLst>
                <a:gd name="T0" fmla="*/ 9 w 351"/>
                <a:gd name="T1" fmla="*/ 238 h 411"/>
                <a:gd name="T2" fmla="*/ 252 w 351"/>
                <a:gd name="T3" fmla="*/ 325 h 411"/>
                <a:gd name="T4" fmla="*/ 209 w 351"/>
                <a:gd name="T5" fmla="*/ 326 h 411"/>
                <a:gd name="T6" fmla="*/ 258 w 351"/>
                <a:gd name="T7" fmla="*/ 267 h 411"/>
                <a:gd name="T8" fmla="*/ 246 w 351"/>
                <a:gd name="T9" fmla="*/ 291 h 411"/>
                <a:gd name="T10" fmla="*/ 267 w 351"/>
                <a:gd name="T11" fmla="*/ 132 h 411"/>
                <a:gd name="T12" fmla="*/ 295 w 351"/>
                <a:gd name="T13" fmla="*/ 138 h 411"/>
                <a:gd name="T14" fmla="*/ 92 w 351"/>
                <a:gd name="T15" fmla="*/ 71 h 411"/>
                <a:gd name="T16" fmla="*/ 129 w 351"/>
                <a:gd name="T17" fmla="*/ 77 h 411"/>
                <a:gd name="T18" fmla="*/ 9 w 351"/>
                <a:gd name="T19" fmla="*/ 238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1" h="411">
                  <a:moveTo>
                    <a:pt x="9" y="238"/>
                  </a:moveTo>
                  <a:cubicBezTo>
                    <a:pt x="16" y="330"/>
                    <a:pt x="174" y="411"/>
                    <a:pt x="252" y="325"/>
                  </a:cubicBezTo>
                  <a:cubicBezTo>
                    <a:pt x="229" y="285"/>
                    <a:pt x="216" y="345"/>
                    <a:pt x="209" y="326"/>
                  </a:cubicBezTo>
                  <a:cubicBezTo>
                    <a:pt x="197" y="296"/>
                    <a:pt x="267" y="226"/>
                    <a:pt x="258" y="267"/>
                  </a:cubicBezTo>
                  <a:cubicBezTo>
                    <a:pt x="255" y="278"/>
                    <a:pt x="249" y="282"/>
                    <a:pt x="246" y="291"/>
                  </a:cubicBezTo>
                  <a:cubicBezTo>
                    <a:pt x="351" y="312"/>
                    <a:pt x="316" y="158"/>
                    <a:pt x="267" y="132"/>
                  </a:cubicBezTo>
                  <a:cubicBezTo>
                    <a:pt x="246" y="120"/>
                    <a:pt x="273" y="114"/>
                    <a:pt x="295" y="138"/>
                  </a:cubicBezTo>
                  <a:cubicBezTo>
                    <a:pt x="303" y="60"/>
                    <a:pt x="108" y="0"/>
                    <a:pt x="92" y="71"/>
                  </a:cubicBezTo>
                  <a:cubicBezTo>
                    <a:pt x="90" y="81"/>
                    <a:pt x="119" y="67"/>
                    <a:pt x="129" y="77"/>
                  </a:cubicBezTo>
                  <a:cubicBezTo>
                    <a:pt x="143" y="96"/>
                    <a:pt x="0" y="72"/>
                    <a:pt x="9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20"/>
            <p:cNvSpPr>
              <a:spLocks/>
            </p:cNvSpPr>
            <p:nvPr/>
          </p:nvSpPr>
          <p:spPr bwMode="auto">
            <a:xfrm>
              <a:off x="6986588" y="2139950"/>
              <a:ext cx="233363" cy="112713"/>
            </a:xfrm>
            <a:custGeom>
              <a:avLst/>
              <a:gdLst>
                <a:gd name="T0" fmla="*/ 10 w 62"/>
                <a:gd name="T1" fmla="*/ 19 h 30"/>
                <a:gd name="T2" fmla="*/ 59 w 62"/>
                <a:gd name="T3" fmla="*/ 22 h 30"/>
                <a:gd name="T4" fmla="*/ 10 w 62"/>
                <a:gd name="T5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0">
                  <a:moveTo>
                    <a:pt x="10" y="19"/>
                  </a:moveTo>
                  <a:cubicBezTo>
                    <a:pt x="0" y="28"/>
                    <a:pt x="62" y="30"/>
                    <a:pt x="59" y="22"/>
                  </a:cubicBezTo>
                  <a:cubicBezTo>
                    <a:pt x="54" y="5"/>
                    <a:pt x="32" y="0"/>
                    <a:pt x="10" y="19"/>
                  </a:cubicBezTo>
                  <a:close/>
                </a:path>
              </a:pathLst>
            </a:custGeom>
            <a:solidFill>
              <a:srgbClr val="57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1"/>
            <p:cNvSpPr>
              <a:spLocks/>
            </p:cNvSpPr>
            <p:nvPr/>
          </p:nvSpPr>
          <p:spPr bwMode="auto">
            <a:xfrm>
              <a:off x="7983538" y="2062163"/>
              <a:ext cx="473075" cy="385763"/>
            </a:xfrm>
            <a:custGeom>
              <a:avLst/>
              <a:gdLst>
                <a:gd name="T0" fmla="*/ 26 w 126"/>
                <a:gd name="T1" fmla="*/ 11 h 103"/>
                <a:gd name="T2" fmla="*/ 94 w 126"/>
                <a:gd name="T3" fmla="*/ 51 h 103"/>
                <a:gd name="T4" fmla="*/ 115 w 126"/>
                <a:gd name="T5" fmla="*/ 13 h 103"/>
                <a:gd name="T6" fmla="*/ 96 w 126"/>
                <a:gd name="T7" fmla="*/ 45 h 103"/>
                <a:gd name="T8" fmla="*/ 26 w 126"/>
                <a:gd name="T9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03">
                  <a:moveTo>
                    <a:pt x="26" y="11"/>
                  </a:moveTo>
                  <a:cubicBezTo>
                    <a:pt x="0" y="85"/>
                    <a:pt x="67" y="103"/>
                    <a:pt x="94" y="51"/>
                  </a:cubicBezTo>
                  <a:cubicBezTo>
                    <a:pt x="126" y="44"/>
                    <a:pt x="122" y="16"/>
                    <a:pt x="115" y="13"/>
                  </a:cubicBezTo>
                  <a:cubicBezTo>
                    <a:pt x="107" y="9"/>
                    <a:pt x="78" y="8"/>
                    <a:pt x="96" y="45"/>
                  </a:cubicBezTo>
                  <a:cubicBezTo>
                    <a:pt x="72" y="21"/>
                    <a:pt x="30" y="0"/>
                    <a:pt x="26" y="11"/>
                  </a:cubicBezTo>
                  <a:close/>
                </a:path>
              </a:pathLst>
            </a:custGeom>
            <a:solidFill>
              <a:srgbClr val="D92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22"/>
            <p:cNvSpPr>
              <a:spLocks/>
            </p:cNvSpPr>
            <p:nvPr/>
          </p:nvSpPr>
          <p:spPr bwMode="auto">
            <a:xfrm>
              <a:off x="6516688" y="2238375"/>
              <a:ext cx="1085850" cy="668338"/>
            </a:xfrm>
            <a:custGeom>
              <a:avLst/>
              <a:gdLst>
                <a:gd name="T0" fmla="*/ 93 w 289"/>
                <a:gd name="T1" fmla="*/ 170 h 178"/>
                <a:gd name="T2" fmla="*/ 242 w 289"/>
                <a:gd name="T3" fmla="*/ 85 h 178"/>
                <a:gd name="T4" fmla="*/ 0 w 289"/>
                <a:gd name="T5" fmla="*/ 108 h 178"/>
                <a:gd name="T6" fmla="*/ 93 w 289"/>
                <a:gd name="T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178">
                  <a:moveTo>
                    <a:pt x="93" y="170"/>
                  </a:moveTo>
                  <a:cubicBezTo>
                    <a:pt x="99" y="178"/>
                    <a:pt x="215" y="107"/>
                    <a:pt x="242" y="85"/>
                  </a:cubicBezTo>
                  <a:cubicBezTo>
                    <a:pt x="289" y="46"/>
                    <a:pt x="106" y="0"/>
                    <a:pt x="0" y="108"/>
                  </a:cubicBezTo>
                  <a:cubicBezTo>
                    <a:pt x="51" y="128"/>
                    <a:pt x="79" y="151"/>
                    <a:pt x="93" y="1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3"/>
            <p:cNvSpPr>
              <a:spLocks/>
            </p:cNvSpPr>
            <p:nvPr/>
          </p:nvSpPr>
          <p:spPr bwMode="auto">
            <a:xfrm>
              <a:off x="8858250" y="4029075"/>
              <a:ext cx="41275" cy="7938"/>
            </a:xfrm>
            <a:custGeom>
              <a:avLst/>
              <a:gdLst>
                <a:gd name="T0" fmla="*/ 0 w 11"/>
                <a:gd name="T1" fmla="*/ 2 h 2"/>
                <a:gd name="T2" fmla="*/ 11 w 11"/>
                <a:gd name="T3" fmla="*/ 2 h 2"/>
                <a:gd name="T4" fmla="*/ 0 w 1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">
                  <a:moveTo>
                    <a:pt x="0" y="2"/>
                  </a:moveTo>
                  <a:cubicBezTo>
                    <a:pt x="4" y="2"/>
                    <a:pt x="7" y="2"/>
                    <a:pt x="11" y="2"/>
                  </a:cubicBezTo>
                  <a:cubicBezTo>
                    <a:pt x="8" y="0"/>
                    <a:pt x="4" y="0"/>
                    <a:pt x="0" y="2"/>
                  </a:cubicBezTo>
                  <a:close/>
                </a:path>
              </a:pathLst>
            </a:custGeom>
            <a:solidFill>
              <a:srgbClr val="171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4"/>
            <p:cNvSpPr>
              <a:spLocks/>
            </p:cNvSpPr>
            <p:nvPr/>
          </p:nvSpPr>
          <p:spPr bwMode="auto">
            <a:xfrm>
              <a:off x="8791575" y="2733675"/>
              <a:ext cx="258763" cy="563563"/>
            </a:xfrm>
            <a:custGeom>
              <a:avLst/>
              <a:gdLst>
                <a:gd name="T0" fmla="*/ 4 w 69"/>
                <a:gd name="T1" fmla="*/ 54 h 150"/>
                <a:gd name="T2" fmla="*/ 63 w 69"/>
                <a:gd name="T3" fmla="*/ 134 h 150"/>
                <a:gd name="T4" fmla="*/ 4 w 69"/>
                <a:gd name="T5" fmla="*/ 5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150">
                  <a:moveTo>
                    <a:pt x="4" y="54"/>
                  </a:moveTo>
                  <a:cubicBezTo>
                    <a:pt x="18" y="141"/>
                    <a:pt x="60" y="150"/>
                    <a:pt x="63" y="134"/>
                  </a:cubicBezTo>
                  <a:cubicBezTo>
                    <a:pt x="69" y="81"/>
                    <a:pt x="0" y="0"/>
                    <a:pt x="4" y="54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5"/>
            <p:cNvSpPr>
              <a:spLocks/>
            </p:cNvSpPr>
            <p:nvPr/>
          </p:nvSpPr>
          <p:spPr bwMode="auto">
            <a:xfrm>
              <a:off x="6305550" y="3781425"/>
              <a:ext cx="1041400" cy="1536700"/>
            </a:xfrm>
            <a:custGeom>
              <a:avLst/>
              <a:gdLst>
                <a:gd name="T0" fmla="*/ 221 w 277"/>
                <a:gd name="T1" fmla="*/ 228 h 409"/>
                <a:gd name="T2" fmla="*/ 254 w 277"/>
                <a:gd name="T3" fmla="*/ 49 h 409"/>
                <a:gd name="T4" fmla="*/ 207 w 277"/>
                <a:gd name="T5" fmla="*/ 153 h 409"/>
                <a:gd name="T6" fmla="*/ 219 w 277"/>
                <a:gd name="T7" fmla="*/ 29 h 409"/>
                <a:gd name="T8" fmla="*/ 163 w 277"/>
                <a:gd name="T9" fmla="*/ 5 h 409"/>
                <a:gd name="T10" fmla="*/ 65 w 277"/>
                <a:gd name="T11" fmla="*/ 80 h 409"/>
                <a:gd name="T12" fmla="*/ 53 w 277"/>
                <a:gd name="T13" fmla="*/ 338 h 409"/>
                <a:gd name="T14" fmla="*/ 221 w 277"/>
                <a:gd name="T15" fmla="*/ 22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7" h="409">
                  <a:moveTo>
                    <a:pt x="221" y="228"/>
                  </a:moveTo>
                  <a:cubicBezTo>
                    <a:pt x="275" y="229"/>
                    <a:pt x="277" y="52"/>
                    <a:pt x="254" y="49"/>
                  </a:cubicBezTo>
                  <a:cubicBezTo>
                    <a:pt x="214" y="44"/>
                    <a:pt x="223" y="142"/>
                    <a:pt x="207" y="153"/>
                  </a:cubicBezTo>
                  <a:cubicBezTo>
                    <a:pt x="202" y="141"/>
                    <a:pt x="213" y="46"/>
                    <a:pt x="219" y="29"/>
                  </a:cubicBezTo>
                  <a:cubicBezTo>
                    <a:pt x="204" y="7"/>
                    <a:pt x="184" y="0"/>
                    <a:pt x="163" y="5"/>
                  </a:cubicBezTo>
                  <a:cubicBezTo>
                    <a:pt x="150" y="7"/>
                    <a:pt x="113" y="63"/>
                    <a:pt x="65" y="80"/>
                  </a:cubicBezTo>
                  <a:cubicBezTo>
                    <a:pt x="58" y="95"/>
                    <a:pt x="0" y="281"/>
                    <a:pt x="53" y="338"/>
                  </a:cubicBezTo>
                  <a:cubicBezTo>
                    <a:pt x="119" y="409"/>
                    <a:pt x="225" y="355"/>
                    <a:pt x="221" y="228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6"/>
            <p:cNvSpPr>
              <a:spLocks/>
            </p:cNvSpPr>
            <p:nvPr/>
          </p:nvSpPr>
          <p:spPr bwMode="auto">
            <a:xfrm>
              <a:off x="7816850" y="1416050"/>
              <a:ext cx="1249363" cy="717550"/>
            </a:xfrm>
            <a:custGeom>
              <a:avLst/>
              <a:gdLst>
                <a:gd name="T0" fmla="*/ 317 w 332"/>
                <a:gd name="T1" fmla="*/ 98 h 191"/>
                <a:gd name="T2" fmla="*/ 232 w 332"/>
                <a:gd name="T3" fmla="*/ 94 h 191"/>
                <a:gd name="T4" fmla="*/ 173 w 332"/>
                <a:gd name="T5" fmla="*/ 60 h 191"/>
                <a:gd name="T6" fmla="*/ 90 w 332"/>
                <a:gd name="T7" fmla="*/ 51 h 191"/>
                <a:gd name="T8" fmla="*/ 12 w 332"/>
                <a:gd name="T9" fmla="*/ 19 h 191"/>
                <a:gd name="T10" fmla="*/ 59 w 332"/>
                <a:gd name="T11" fmla="*/ 111 h 191"/>
                <a:gd name="T12" fmla="*/ 151 w 332"/>
                <a:gd name="T13" fmla="*/ 163 h 191"/>
                <a:gd name="T14" fmla="*/ 202 w 332"/>
                <a:gd name="T15" fmla="*/ 178 h 191"/>
                <a:gd name="T16" fmla="*/ 250 w 332"/>
                <a:gd name="T17" fmla="*/ 156 h 191"/>
                <a:gd name="T18" fmla="*/ 317 w 332"/>
                <a:gd name="T19" fmla="*/ 9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2" h="191">
                  <a:moveTo>
                    <a:pt x="317" y="98"/>
                  </a:moveTo>
                  <a:cubicBezTo>
                    <a:pt x="292" y="91"/>
                    <a:pt x="282" y="108"/>
                    <a:pt x="232" y="94"/>
                  </a:cubicBezTo>
                  <a:cubicBezTo>
                    <a:pt x="214" y="88"/>
                    <a:pt x="193" y="67"/>
                    <a:pt x="173" y="60"/>
                  </a:cubicBezTo>
                  <a:cubicBezTo>
                    <a:pt x="147" y="51"/>
                    <a:pt x="116" y="57"/>
                    <a:pt x="90" y="51"/>
                  </a:cubicBezTo>
                  <a:cubicBezTo>
                    <a:pt x="65" y="44"/>
                    <a:pt x="13" y="0"/>
                    <a:pt x="12" y="19"/>
                  </a:cubicBezTo>
                  <a:cubicBezTo>
                    <a:pt x="0" y="113"/>
                    <a:pt x="54" y="86"/>
                    <a:pt x="59" y="111"/>
                  </a:cubicBezTo>
                  <a:cubicBezTo>
                    <a:pt x="75" y="191"/>
                    <a:pt x="141" y="174"/>
                    <a:pt x="151" y="163"/>
                  </a:cubicBezTo>
                  <a:cubicBezTo>
                    <a:pt x="161" y="153"/>
                    <a:pt x="186" y="178"/>
                    <a:pt x="202" y="178"/>
                  </a:cubicBezTo>
                  <a:cubicBezTo>
                    <a:pt x="228" y="178"/>
                    <a:pt x="236" y="156"/>
                    <a:pt x="250" y="156"/>
                  </a:cubicBezTo>
                  <a:cubicBezTo>
                    <a:pt x="319" y="156"/>
                    <a:pt x="332" y="122"/>
                    <a:pt x="317" y="98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7"/>
            <p:cNvSpPr>
              <a:spLocks/>
            </p:cNvSpPr>
            <p:nvPr/>
          </p:nvSpPr>
          <p:spPr bwMode="auto">
            <a:xfrm>
              <a:off x="7840663" y="2978150"/>
              <a:ext cx="657225" cy="465138"/>
            </a:xfrm>
            <a:custGeom>
              <a:avLst/>
              <a:gdLst>
                <a:gd name="T0" fmla="*/ 83 w 175"/>
                <a:gd name="T1" fmla="*/ 123 h 124"/>
                <a:gd name="T2" fmla="*/ 87 w 175"/>
                <a:gd name="T3" fmla="*/ 0 h 124"/>
                <a:gd name="T4" fmla="*/ 83 w 175"/>
                <a:gd name="T5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" h="124">
                  <a:moveTo>
                    <a:pt x="83" y="123"/>
                  </a:moveTo>
                  <a:cubicBezTo>
                    <a:pt x="175" y="122"/>
                    <a:pt x="157" y="1"/>
                    <a:pt x="87" y="0"/>
                  </a:cubicBezTo>
                  <a:cubicBezTo>
                    <a:pt x="0" y="0"/>
                    <a:pt x="6" y="124"/>
                    <a:pt x="83" y="123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8"/>
            <p:cNvSpPr>
              <a:spLocks noEditPoints="1"/>
            </p:cNvSpPr>
            <p:nvPr/>
          </p:nvSpPr>
          <p:spPr bwMode="auto">
            <a:xfrm>
              <a:off x="7016750" y="2538413"/>
              <a:ext cx="1924050" cy="1712913"/>
            </a:xfrm>
            <a:custGeom>
              <a:avLst/>
              <a:gdLst>
                <a:gd name="T0" fmla="*/ 158 w 512"/>
                <a:gd name="T1" fmla="*/ 438 h 456"/>
                <a:gd name="T2" fmla="*/ 471 w 512"/>
                <a:gd name="T3" fmla="*/ 332 h 456"/>
                <a:gd name="T4" fmla="*/ 508 w 512"/>
                <a:gd name="T5" fmla="*/ 229 h 456"/>
                <a:gd name="T6" fmla="*/ 482 w 512"/>
                <a:gd name="T7" fmla="*/ 181 h 456"/>
                <a:gd name="T8" fmla="*/ 465 w 512"/>
                <a:gd name="T9" fmla="*/ 71 h 456"/>
                <a:gd name="T10" fmla="*/ 390 w 512"/>
                <a:gd name="T11" fmla="*/ 0 h 456"/>
                <a:gd name="T12" fmla="*/ 420 w 512"/>
                <a:gd name="T13" fmla="*/ 63 h 456"/>
                <a:gd name="T14" fmla="*/ 321 w 512"/>
                <a:gd name="T15" fmla="*/ 83 h 456"/>
                <a:gd name="T16" fmla="*/ 256 w 512"/>
                <a:gd name="T17" fmla="*/ 19 h 456"/>
                <a:gd name="T18" fmla="*/ 187 w 512"/>
                <a:gd name="T19" fmla="*/ 4 h 456"/>
                <a:gd name="T20" fmla="*/ 0 w 512"/>
                <a:gd name="T21" fmla="*/ 203 h 456"/>
                <a:gd name="T22" fmla="*/ 3 w 512"/>
                <a:gd name="T23" fmla="*/ 300 h 456"/>
                <a:gd name="T24" fmla="*/ 109 w 512"/>
                <a:gd name="T25" fmla="*/ 369 h 456"/>
                <a:gd name="T26" fmla="*/ 158 w 512"/>
                <a:gd name="T27" fmla="*/ 438 h 456"/>
                <a:gd name="T28" fmla="*/ 299 w 512"/>
                <a:gd name="T29" fmla="*/ 99 h 456"/>
                <a:gd name="T30" fmla="*/ 305 w 512"/>
                <a:gd name="T31" fmla="*/ 259 h 456"/>
                <a:gd name="T32" fmla="*/ 299 w 512"/>
                <a:gd name="T33" fmla="*/ 9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2" h="456">
                  <a:moveTo>
                    <a:pt x="158" y="438"/>
                  </a:moveTo>
                  <a:cubicBezTo>
                    <a:pt x="293" y="456"/>
                    <a:pt x="412" y="410"/>
                    <a:pt x="471" y="332"/>
                  </a:cubicBezTo>
                  <a:cubicBezTo>
                    <a:pt x="492" y="306"/>
                    <a:pt x="512" y="269"/>
                    <a:pt x="508" y="229"/>
                  </a:cubicBezTo>
                  <a:cubicBezTo>
                    <a:pt x="506" y="214"/>
                    <a:pt x="491" y="197"/>
                    <a:pt x="482" y="181"/>
                  </a:cubicBezTo>
                  <a:cubicBezTo>
                    <a:pt x="466" y="152"/>
                    <a:pt x="442" y="107"/>
                    <a:pt x="465" y="71"/>
                  </a:cubicBezTo>
                  <a:cubicBezTo>
                    <a:pt x="442" y="42"/>
                    <a:pt x="423" y="21"/>
                    <a:pt x="390" y="0"/>
                  </a:cubicBezTo>
                  <a:cubicBezTo>
                    <a:pt x="389" y="22"/>
                    <a:pt x="423" y="42"/>
                    <a:pt x="420" y="63"/>
                  </a:cubicBezTo>
                  <a:cubicBezTo>
                    <a:pt x="415" y="90"/>
                    <a:pt x="348" y="89"/>
                    <a:pt x="321" y="83"/>
                  </a:cubicBezTo>
                  <a:cubicBezTo>
                    <a:pt x="290" y="72"/>
                    <a:pt x="283" y="32"/>
                    <a:pt x="256" y="19"/>
                  </a:cubicBezTo>
                  <a:cubicBezTo>
                    <a:pt x="237" y="10"/>
                    <a:pt x="213" y="8"/>
                    <a:pt x="187" y="4"/>
                  </a:cubicBezTo>
                  <a:cubicBezTo>
                    <a:pt x="226" y="91"/>
                    <a:pt x="193" y="280"/>
                    <a:pt x="0" y="203"/>
                  </a:cubicBezTo>
                  <a:cubicBezTo>
                    <a:pt x="11" y="231"/>
                    <a:pt x="10" y="262"/>
                    <a:pt x="3" y="300"/>
                  </a:cubicBezTo>
                  <a:cubicBezTo>
                    <a:pt x="74" y="380"/>
                    <a:pt x="91" y="342"/>
                    <a:pt x="109" y="369"/>
                  </a:cubicBezTo>
                  <a:cubicBezTo>
                    <a:pt x="115" y="385"/>
                    <a:pt x="89" y="428"/>
                    <a:pt x="158" y="438"/>
                  </a:cubicBezTo>
                  <a:close/>
                  <a:moveTo>
                    <a:pt x="299" y="99"/>
                  </a:moveTo>
                  <a:cubicBezTo>
                    <a:pt x="423" y="99"/>
                    <a:pt x="406" y="259"/>
                    <a:pt x="305" y="259"/>
                  </a:cubicBezTo>
                  <a:cubicBezTo>
                    <a:pt x="202" y="259"/>
                    <a:pt x="200" y="99"/>
                    <a:pt x="299" y="99"/>
                  </a:cubicBezTo>
                  <a:close/>
                </a:path>
              </a:pathLst>
            </a:custGeom>
            <a:solidFill>
              <a:srgbClr val="004F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9"/>
            <p:cNvSpPr>
              <a:spLocks/>
            </p:cNvSpPr>
            <p:nvPr/>
          </p:nvSpPr>
          <p:spPr bwMode="auto">
            <a:xfrm>
              <a:off x="8102600" y="2554288"/>
              <a:ext cx="422275" cy="269875"/>
            </a:xfrm>
            <a:custGeom>
              <a:avLst/>
              <a:gdLst>
                <a:gd name="T0" fmla="*/ 34 w 112"/>
                <a:gd name="T1" fmla="*/ 63 h 72"/>
                <a:gd name="T2" fmla="*/ 109 w 112"/>
                <a:gd name="T3" fmla="*/ 56 h 72"/>
                <a:gd name="T4" fmla="*/ 89 w 112"/>
                <a:gd name="T5" fmla="*/ 19 h 72"/>
                <a:gd name="T6" fmla="*/ 9 w 112"/>
                <a:gd name="T7" fmla="*/ 22 h 72"/>
                <a:gd name="T8" fmla="*/ 34 w 112"/>
                <a:gd name="T9" fmla="*/ 6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72">
                  <a:moveTo>
                    <a:pt x="34" y="63"/>
                  </a:moveTo>
                  <a:cubicBezTo>
                    <a:pt x="43" y="71"/>
                    <a:pt x="101" y="72"/>
                    <a:pt x="109" y="56"/>
                  </a:cubicBezTo>
                  <a:cubicBezTo>
                    <a:pt x="112" y="40"/>
                    <a:pt x="97" y="24"/>
                    <a:pt x="89" y="19"/>
                  </a:cubicBezTo>
                  <a:cubicBezTo>
                    <a:pt x="66" y="0"/>
                    <a:pt x="21" y="10"/>
                    <a:pt x="9" y="22"/>
                  </a:cubicBezTo>
                  <a:cubicBezTo>
                    <a:pt x="0" y="36"/>
                    <a:pt x="16" y="49"/>
                    <a:pt x="34" y="6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30"/>
            <p:cNvSpPr>
              <a:spLocks/>
            </p:cNvSpPr>
            <p:nvPr/>
          </p:nvSpPr>
          <p:spPr bwMode="auto">
            <a:xfrm>
              <a:off x="6986588" y="2489200"/>
              <a:ext cx="846138" cy="1060450"/>
            </a:xfrm>
            <a:custGeom>
              <a:avLst/>
              <a:gdLst>
                <a:gd name="T0" fmla="*/ 174 w 225"/>
                <a:gd name="T1" fmla="*/ 14 h 282"/>
                <a:gd name="T2" fmla="*/ 52 w 225"/>
                <a:gd name="T3" fmla="*/ 91 h 282"/>
                <a:gd name="T4" fmla="*/ 0 w 225"/>
                <a:gd name="T5" fmla="*/ 192 h 282"/>
                <a:gd name="T6" fmla="*/ 174 w 225"/>
                <a:gd name="T7" fmla="*/ 1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282">
                  <a:moveTo>
                    <a:pt x="174" y="14"/>
                  </a:moveTo>
                  <a:cubicBezTo>
                    <a:pt x="160" y="0"/>
                    <a:pt x="134" y="52"/>
                    <a:pt x="52" y="91"/>
                  </a:cubicBezTo>
                  <a:cubicBezTo>
                    <a:pt x="28" y="116"/>
                    <a:pt x="23" y="149"/>
                    <a:pt x="0" y="192"/>
                  </a:cubicBezTo>
                  <a:cubicBezTo>
                    <a:pt x="172" y="282"/>
                    <a:pt x="225" y="99"/>
                    <a:pt x="174" y="1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31"/>
            <p:cNvSpPr>
              <a:spLocks/>
            </p:cNvSpPr>
            <p:nvPr/>
          </p:nvSpPr>
          <p:spPr bwMode="auto">
            <a:xfrm>
              <a:off x="8553450" y="2035175"/>
              <a:ext cx="425450" cy="481013"/>
            </a:xfrm>
            <a:custGeom>
              <a:avLst/>
              <a:gdLst>
                <a:gd name="T0" fmla="*/ 64 w 113"/>
                <a:gd name="T1" fmla="*/ 13 h 128"/>
                <a:gd name="T2" fmla="*/ 0 w 113"/>
                <a:gd name="T3" fmla="*/ 112 h 128"/>
                <a:gd name="T4" fmla="*/ 104 w 113"/>
                <a:gd name="T5" fmla="*/ 22 h 128"/>
                <a:gd name="T6" fmla="*/ 64 w 113"/>
                <a:gd name="T7" fmla="*/ 1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128">
                  <a:moveTo>
                    <a:pt x="64" y="13"/>
                  </a:moveTo>
                  <a:cubicBezTo>
                    <a:pt x="42" y="77"/>
                    <a:pt x="4" y="87"/>
                    <a:pt x="0" y="112"/>
                  </a:cubicBezTo>
                  <a:cubicBezTo>
                    <a:pt x="30" y="128"/>
                    <a:pt x="91" y="51"/>
                    <a:pt x="104" y="22"/>
                  </a:cubicBezTo>
                  <a:cubicBezTo>
                    <a:pt x="113" y="0"/>
                    <a:pt x="68" y="0"/>
                    <a:pt x="64" y="1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32"/>
            <p:cNvSpPr>
              <a:spLocks/>
            </p:cNvSpPr>
            <p:nvPr/>
          </p:nvSpPr>
          <p:spPr bwMode="auto">
            <a:xfrm>
              <a:off x="7912100" y="-368300"/>
              <a:ext cx="495300" cy="481013"/>
            </a:xfrm>
            <a:custGeom>
              <a:avLst/>
              <a:gdLst>
                <a:gd name="T0" fmla="*/ 67 w 132"/>
                <a:gd name="T1" fmla="*/ 99 h 128"/>
                <a:gd name="T2" fmla="*/ 30 w 132"/>
                <a:gd name="T3" fmla="*/ 77 h 128"/>
                <a:gd name="T4" fmla="*/ 37 w 132"/>
                <a:gd name="T5" fmla="*/ 122 h 128"/>
                <a:gd name="T6" fmla="*/ 0 w 132"/>
                <a:gd name="T7" fmla="*/ 120 h 128"/>
                <a:gd name="T8" fmla="*/ 10 w 132"/>
                <a:gd name="T9" fmla="*/ 21 h 128"/>
                <a:gd name="T10" fmla="*/ 57 w 132"/>
                <a:gd name="T11" fmla="*/ 50 h 128"/>
                <a:gd name="T12" fmla="*/ 75 w 132"/>
                <a:gd name="T13" fmla="*/ 1 h 128"/>
                <a:gd name="T14" fmla="*/ 132 w 132"/>
                <a:gd name="T15" fmla="*/ 84 h 128"/>
                <a:gd name="T16" fmla="*/ 110 w 132"/>
                <a:gd name="T17" fmla="*/ 104 h 128"/>
                <a:gd name="T18" fmla="*/ 85 w 132"/>
                <a:gd name="T19" fmla="*/ 63 h 128"/>
                <a:gd name="T20" fmla="*/ 67 w 132"/>
                <a:gd name="T21" fmla="*/ 9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128">
                  <a:moveTo>
                    <a:pt x="67" y="99"/>
                  </a:moveTo>
                  <a:cubicBezTo>
                    <a:pt x="62" y="96"/>
                    <a:pt x="41" y="78"/>
                    <a:pt x="30" y="77"/>
                  </a:cubicBezTo>
                  <a:cubicBezTo>
                    <a:pt x="31" y="93"/>
                    <a:pt x="34" y="107"/>
                    <a:pt x="37" y="122"/>
                  </a:cubicBezTo>
                  <a:cubicBezTo>
                    <a:pt x="31" y="127"/>
                    <a:pt x="3" y="128"/>
                    <a:pt x="0" y="120"/>
                  </a:cubicBezTo>
                  <a:cubicBezTo>
                    <a:pt x="0" y="80"/>
                    <a:pt x="5" y="21"/>
                    <a:pt x="10" y="21"/>
                  </a:cubicBezTo>
                  <a:cubicBezTo>
                    <a:pt x="14" y="21"/>
                    <a:pt x="43" y="43"/>
                    <a:pt x="57" y="50"/>
                  </a:cubicBezTo>
                  <a:cubicBezTo>
                    <a:pt x="57" y="47"/>
                    <a:pt x="67" y="0"/>
                    <a:pt x="75" y="1"/>
                  </a:cubicBezTo>
                  <a:cubicBezTo>
                    <a:pt x="81" y="3"/>
                    <a:pt x="131" y="75"/>
                    <a:pt x="132" y="84"/>
                  </a:cubicBezTo>
                  <a:cubicBezTo>
                    <a:pt x="131" y="87"/>
                    <a:pt x="128" y="99"/>
                    <a:pt x="110" y="104"/>
                  </a:cubicBezTo>
                  <a:cubicBezTo>
                    <a:pt x="106" y="104"/>
                    <a:pt x="94" y="72"/>
                    <a:pt x="85" y="63"/>
                  </a:cubicBezTo>
                  <a:cubicBezTo>
                    <a:pt x="78" y="72"/>
                    <a:pt x="71" y="100"/>
                    <a:pt x="67" y="9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-426720" y="5464047"/>
            <a:ext cx="12618720" cy="1582862"/>
            <a:chOff x="-426720" y="5464047"/>
            <a:chExt cx="12618720" cy="1582862"/>
          </a:xfrm>
        </p:grpSpPr>
        <p:grpSp>
          <p:nvGrpSpPr>
            <p:cNvPr id="121" name="组合 120"/>
            <p:cNvGrpSpPr/>
            <p:nvPr/>
          </p:nvGrpSpPr>
          <p:grpSpPr>
            <a:xfrm>
              <a:off x="-426720" y="5464047"/>
              <a:ext cx="980552" cy="1026559"/>
              <a:chOff x="394251" y="169683"/>
              <a:chExt cx="1291056" cy="1351631"/>
            </a:xfrm>
          </p:grpSpPr>
          <p:sp>
            <p:nvSpPr>
              <p:cNvPr id="337" name="矩形 33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8" name="弧形 33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9" name="弧形 338"/>
              <p:cNvSpPr/>
              <p:nvPr/>
            </p:nvSpPr>
            <p:spPr>
              <a:xfrm rot="19978713" flipH="1">
                <a:off x="1258248" y="1161314"/>
                <a:ext cx="360001" cy="360000"/>
              </a:xfrm>
              <a:prstGeom prst="arc">
                <a:avLst>
                  <a:gd name="adj1" fmla="val 16839125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40" name="直接连接符 339"/>
              <p:cNvCxnSpPr/>
              <p:nvPr/>
            </p:nvCxnSpPr>
            <p:spPr>
              <a:xfrm>
                <a:off x="1446728" y="1069681"/>
                <a:ext cx="236999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" name="组合 121"/>
            <p:cNvGrpSpPr/>
            <p:nvPr/>
          </p:nvGrpSpPr>
          <p:grpSpPr>
            <a:xfrm>
              <a:off x="128204" y="5464047"/>
              <a:ext cx="980552" cy="1031319"/>
              <a:chOff x="394251" y="169683"/>
              <a:chExt cx="1291056" cy="1357899"/>
            </a:xfrm>
          </p:grpSpPr>
          <p:sp>
            <p:nvSpPr>
              <p:cNvPr id="333" name="矩形 33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4" name="弧形 33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5" name="弧形 33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36" name="直接连接符 33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" name="组合 122"/>
            <p:cNvGrpSpPr/>
            <p:nvPr/>
          </p:nvGrpSpPr>
          <p:grpSpPr>
            <a:xfrm>
              <a:off x="683128" y="5464047"/>
              <a:ext cx="980552" cy="1031319"/>
              <a:chOff x="394251" y="169683"/>
              <a:chExt cx="1291056" cy="1357899"/>
            </a:xfrm>
          </p:grpSpPr>
          <p:sp>
            <p:nvSpPr>
              <p:cNvPr id="329" name="矩形 32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0" name="弧形 32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1" name="弧形 33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32" name="直接连接符 33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4" name="组合 123"/>
            <p:cNvGrpSpPr/>
            <p:nvPr/>
          </p:nvGrpSpPr>
          <p:grpSpPr>
            <a:xfrm>
              <a:off x="1238052" y="5464047"/>
              <a:ext cx="980552" cy="1031319"/>
              <a:chOff x="394251" y="169683"/>
              <a:chExt cx="1291056" cy="1357899"/>
            </a:xfrm>
          </p:grpSpPr>
          <p:sp>
            <p:nvSpPr>
              <p:cNvPr id="325" name="矩形 32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6" name="弧形 32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7" name="弧形 32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28" name="直接连接符 32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5" name="组合 124"/>
            <p:cNvGrpSpPr/>
            <p:nvPr/>
          </p:nvGrpSpPr>
          <p:grpSpPr>
            <a:xfrm>
              <a:off x="1792976" y="5464047"/>
              <a:ext cx="980552" cy="1031319"/>
              <a:chOff x="394251" y="169683"/>
              <a:chExt cx="1291056" cy="1357899"/>
            </a:xfrm>
          </p:grpSpPr>
          <p:sp>
            <p:nvSpPr>
              <p:cNvPr id="321" name="矩形 32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2" name="弧形 32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3" name="弧形 32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24" name="直接连接符 32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6" name="组合 125"/>
            <p:cNvGrpSpPr/>
            <p:nvPr/>
          </p:nvGrpSpPr>
          <p:grpSpPr>
            <a:xfrm>
              <a:off x="2347900" y="5464047"/>
              <a:ext cx="980552" cy="1031319"/>
              <a:chOff x="394251" y="169683"/>
              <a:chExt cx="1291056" cy="1357899"/>
            </a:xfrm>
          </p:grpSpPr>
          <p:sp>
            <p:nvSpPr>
              <p:cNvPr id="317" name="矩形 31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8" name="弧形 31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9" name="弧形 31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20" name="直接连接符 31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7" name="组合 126"/>
            <p:cNvGrpSpPr/>
            <p:nvPr/>
          </p:nvGrpSpPr>
          <p:grpSpPr>
            <a:xfrm>
              <a:off x="2902824" y="5464047"/>
              <a:ext cx="980552" cy="1031319"/>
              <a:chOff x="394251" y="169683"/>
              <a:chExt cx="1291056" cy="1357899"/>
            </a:xfrm>
          </p:grpSpPr>
          <p:sp>
            <p:nvSpPr>
              <p:cNvPr id="313" name="矩形 31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4" name="弧形 31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5" name="弧形 31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16" name="直接连接符 31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8" name="组合 127"/>
            <p:cNvGrpSpPr/>
            <p:nvPr/>
          </p:nvGrpSpPr>
          <p:grpSpPr>
            <a:xfrm>
              <a:off x="3457748" y="5464047"/>
              <a:ext cx="980552" cy="1031319"/>
              <a:chOff x="394251" y="169683"/>
              <a:chExt cx="1291056" cy="1357899"/>
            </a:xfrm>
          </p:grpSpPr>
          <p:sp>
            <p:nvSpPr>
              <p:cNvPr id="309" name="矩形 30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0" name="弧形 30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1" name="弧形 31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12" name="直接连接符 31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组合 128"/>
            <p:cNvGrpSpPr/>
            <p:nvPr/>
          </p:nvGrpSpPr>
          <p:grpSpPr>
            <a:xfrm>
              <a:off x="4012672" y="5464047"/>
              <a:ext cx="980552" cy="1031319"/>
              <a:chOff x="394251" y="169683"/>
              <a:chExt cx="1291056" cy="1357899"/>
            </a:xfrm>
          </p:grpSpPr>
          <p:sp>
            <p:nvSpPr>
              <p:cNvPr id="305" name="矩形 30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6" name="弧形 30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7" name="弧形 30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08" name="直接连接符 30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0" name="组合 129"/>
            <p:cNvGrpSpPr/>
            <p:nvPr/>
          </p:nvGrpSpPr>
          <p:grpSpPr>
            <a:xfrm>
              <a:off x="4567596" y="5464047"/>
              <a:ext cx="980552" cy="1031319"/>
              <a:chOff x="394251" y="169683"/>
              <a:chExt cx="1291056" cy="1357899"/>
            </a:xfrm>
          </p:grpSpPr>
          <p:sp>
            <p:nvSpPr>
              <p:cNvPr id="301" name="矩形 30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2" name="弧形 30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3" name="弧形 30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04" name="直接连接符 30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1" name="组合 130"/>
            <p:cNvGrpSpPr/>
            <p:nvPr/>
          </p:nvGrpSpPr>
          <p:grpSpPr>
            <a:xfrm>
              <a:off x="5122520" y="5464047"/>
              <a:ext cx="980552" cy="1031319"/>
              <a:chOff x="394251" y="169683"/>
              <a:chExt cx="1291056" cy="1357899"/>
            </a:xfrm>
          </p:grpSpPr>
          <p:sp>
            <p:nvSpPr>
              <p:cNvPr id="297" name="矩形 29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8" name="弧形 29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9" name="弧形 29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00" name="直接连接符 29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组合 131"/>
            <p:cNvGrpSpPr/>
            <p:nvPr/>
          </p:nvGrpSpPr>
          <p:grpSpPr>
            <a:xfrm>
              <a:off x="5677444" y="5464047"/>
              <a:ext cx="980552" cy="1031319"/>
              <a:chOff x="394251" y="169683"/>
              <a:chExt cx="1291056" cy="1357899"/>
            </a:xfrm>
          </p:grpSpPr>
          <p:sp>
            <p:nvSpPr>
              <p:cNvPr id="293" name="矩形 29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4" name="弧形 29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5" name="弧形 29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6" name="直接连接符 29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" name="组合 132"/>
            <p:cNvGrpSpPr/>
            <p:nvPr/>
          </p:nvGrpSpPr>
          <p:grpSpPr>
            <a:xfrm>
              <a:off x="6232368" y="5464047"/>
              <a:ext cx="980552" cy="1031319"/>
              <a:chOff x="394251" y="169683"/>
              <a:chExt cx="1291056" cy="1357899"/>
            </a:xfrm>
          </p:grpSpPr>
          <p:sp>
            <p:nvSpPr>
              <p:cNvPr id="289" name="矩形 28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0" name="弧形 28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1" name="弧形 29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92" name="直接连接符 29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4" name="组合 133"/>
            <p:cNvGrpSpPr/>
            <p:nvPr/>
          </p:nvGrpSpPr>
          <p:grpSpPr>
            <a:xfrm>
              <a:off x="6787292" y="5464047"/>
              <a:ext cx="980552" cy="1031319"/>
              <a:chOff x="394251" y="169683"/>
              <a:chExt cx="1291056" cy="1357899"/>
            </a:xfrm>
          </p:grpSpPr>
          <p:sp>
            <p:nvSpPr>
              <p:cNvPr id="285" name="矩形 28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6" name="弧形 28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7" name="弧形 28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88" name="直接连接符 28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5" name="组合 134"/>
            <p:cNvGrpSpPr/>
            <p:nvPr/>
          </p:nvGrpSpPr>
          <p:grpSpPr>
            <a:xfrm>
              <a:off x="7342216" y="5464047"/>
              <a:ext cx="972930" cy="1031319"/>
              <a:chOff x="394251" y="169683"/>
              <a:chExt cx="1281021" cy="1357899"/>
            </a:xfrm>
          </p:grpSpPr>
          <p:sp>
            <p:nvSpPr>
              <p:cNvPr id="281" name="矩形 280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2" name="弧形 28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3" name="弧形 28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84" name="直接连接符 28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6" name="组合 135"/>
            <p:cNvGrpSpPr/>
            <p:nvPr/>
          </p:nvGrpSpPr>
          <p:grpSpPr>
            <a:xfrm>
              <a:off x="7899043" y="5464047"/>
              <a:ext cx="972930" cy="1031319"/>
              <a:chOff x="394251" y="169683"/>
              <a:chExt cx="1281021" cy="1357899"/>
            </a:xfrm>
          </p:grpSpPr>
          <p:sp>
            <p:nvSpPr>
              <p:cNvPr id="277" name="矩形 276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" name="弧形 27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" name="弧形 27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80" name="直接连接符 27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7" name="组合 136"/>
            <p:cNvGrpSpPr/>
            <p:nvPr/>
          </p:nvGrpSpPr>
          <p:grpSpPr>
            <a:xfrm>
              <a:off x="8436820" y="5464047"/>
              <a:ext cx="980552" cy="1031319"/>
              <a:chOff x="394251" y="169683"/>
              <a:chExt cx="1291057" cy="1357899"/>
            </a:xfrm>
          </p:grpSpPr>
          <p:sp>
            <p:nvSpPr>
              <p:cNvPr id="273" name="矩形 272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弧形 27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弧形 27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76" name="直接连接符 27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8" name="组合 137"/>
            <p:cNvGrpSpPr/>
            <p:nvPr/>
          </p:nvGrpSpPr>
          <p:grpSpPr>
            <a:xfrm>
              <a:off x="8991744" y="5464047"/>
              <a:ext cx="980552" cy="1031319"/>
              <a:chOff x="394251" y="169683"/>
              <a:chExt cx="1291056" cy="1357899"/>
            </a:xfrm>
          </p:grpSpPr>
          <p:sp>
            <p:nvSpPr>
              <p:cNvPr id="269" name="矩形 26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弧形 26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1" name="弧形 27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72" name="直接连接符 27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9" name="组合 138"/>
            <p:cNvGrpSpPr/>
            <p:nvPr/>
          </p:nvGrpSpPr>
          <p:grpSpPr>
            <a:xfrm>
              <a:off x="9546668" y="5464047"/>
              <a:ext cx="980552" cy="1031319"/>
              <a:chOff x="394251" y="169683"/>
              <a:chExt cx="1291056" cy="1357899"/>
            </a:xfrm>
          </p:grpSpPr>
          <p:sp>
            <p:nvSpPr>
              <p:cNvPr id="265" name="矩形 26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弧形 26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弧形 26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8" name="直接连接符 26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0" name="组合 139"/>
            <p:cNvGrpSpPr/>
            <p:nvPr/>
          </p:nvGrpSpPr>
          <p:grpSpPr>
            <a:xfrm>
              <a:off x="10101592" y="5464047"/>
              <a:ext cx="980552" cy="1031319"/>
              <a:chOff x="394251" y="169683"/>
              <a:chExt cx="1291056" cy="1357899"/>
            </a:xfrm>
          </p:grpSpPr>
          <p:sp>
            <p:nvSpPr>
              <p:cNvPr id="261" name="矩形 26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2" name="弧形 26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弧形 26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4" name="直接连接符 26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1" name="组合 140"/>
            <p:cNvGrpSpPr/>
            <p:nvPr/>
          </p:nvGrpSpPr>
          <p:grpSpPr>
            <a:xfrm>
              <a:off x="10656516" y="5464047"/>
              <a:ext cx="980552" cy="1031319"/>
              <a:chOff x="394251" y="169683"/>
              <a:chExt cx="1291056" cy="1357899"/>
            </a:xfrm>
          </p:grpSpPr>
          <p:sp>
            <p:nvSpPr>
              <p:cNvPr id="257" name="矩形 25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" name="弧形 25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弧形 25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0" name="直接连接符 25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2" name="组合 141"/>
            <p:cNvGrpSpPr/>
            <p:nvPr/>
          </p:nvGrpSpPr>
          <p:grpSpPr>
            <a:xfrm>
              <a:off x="11211448" y="5464047"/>
              <a:ext cx="980552" cy="1031319"/>
              <a:chOff x="394251" y="169683"/>
              <a:chExt cx="1291056" cy="1357899"/>
            </a:xfrm>
          </p:grpSpPr>
          <p:sp>
            <p:nvSpPr>
              <p:cNvPr id="253" name="矩形 25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" name="弧形 25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弧形 25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6" name="直接连接符 25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" name="组合 142"/>
            <p:cNvGrpSpPr/>
            <p:nvPr/>
          </p:nvGrpSpPr>
          <p:grpSpPr>
            <a:xfrm>
              <a:off x="-426720" y="6015590"/>
              <a:ext cx="980552" cy="1031319"/>
              <a:chOff x="394251" y="169683"/>
              <a:chExt cx="1291056" cy="1357899"/>
            </a:xfrm>
          </p:grpSpPr>
          <p:sp>
            <p:nvSpPr>
              <p:cNvPr id="249" name="矩形 24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" name="弧形 24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弧形 25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2" name="直接连接符 25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4" name="组合 143"/>
            <p:cNvGrpSpPr/>
            <p:nvPr/>
          </p:nvGrpSpPr>
          <p:grpSpPr>
            <a:xfrm>
              <a:off x="128204" y="6015590"/>
              <a:ext cx="980552" cy="1031319"/>
              <a:chOff x="394251" y="169683"/>
              <a:chExt cx="1291056" cy="1357899"/>
            </a:xfrm>
          </p:grpSpPr>
          <p:sp>
            <p:nvSpPr>
              <p:cNvPr id="245" name="矩形 24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6" name="弧形 24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弧形 24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8" name="直接连接符 24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5" name="组合 144"/>
            <p:cNvGrpSpPr/>
            <p:nvPr/>
          </p:nvGrpSpPr>
          <p:grpSpPr>
            <a:xfrm>
              <a:off x="683128" y="6015590"/>
              <a:ext cx="980552" cy="1031319"/>
              <a:chOff x="394251" y="169683"/>
              <a:chExt cx="1291056" cy="1357899"/>
            </a:xfrm>
          </p:grpSpPr>
          <p:sp>
            <p:nvSpPr>
              <p:cNvPr id="241" name="矩形 24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弧形 24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弧形 24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4" name="直接连接符 24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6" name="组合 145"/>
            <p:cNvGrpSpPr/>
            <p:nvPr/>
          </p:nvGrpSpPr>
          <p:grpSpPr>
            <a:xfrm>
              <a:off x="1238052" y="6015590"/>
              <a:ext cx="980552" cy="1031319"/>
              <a:chOff x="394251" y="169683"/>
              <a:chExt cx="1291056" cy="1357899"/>
            </a:xfrm>
          </p:grpSpPr>
          <p:sp>
            <p:nvSpPr>
              <p:cNvPr id="237" name="矩形 23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弧形 23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9" name="弧形 23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0" name="直接连接符 23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7" name="组合 146"/>
            <p:cNvGrpSpPr/>
            <p:nvPr/>
          </p:nvGrpSpPr>
          <p:grpSpPr>
            <a:xfrm>
              <a:off x="1792976" y="6015590"/>
              <a:ext cx="980552" cy="1031319"/>
              <a:chOff x="394251" y="169683"/>
              <a:chExt cx="1291056" cy="1357899"/>
            </a:xfrm>
          </p:grpSpPr>
          <p:sp>
            <p:nvSpPr>
              <p:cNvPr id="233" name="矩形 23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弧形 23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弧形 23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6" name="直接连接符 23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8" name="组合 147"/>
            <p:cNvGrpSpPr/>
            <p:nvPr/>
          </p:nvGrpSpPr>
          <p:grpSpPr>
            <a:xfrm>
              <a:off x="2347900" y="6015590"/>
              <a:ext cx="980552" cy="1031319"/>
              <a:chOff x="394251" y="169683"/>
              <a:chExt cx="1291056" cy="1357899"/>
            </a:xfrm>
          </p:grpSpPr>
          <p:sp>
            <p:nvSpPr>
              <p:cNvPr id="229" name="矩形 22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弧形 22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弧形 23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2" name="直接连接符 23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组合 148"/>
            <p:cNvGrpSpPr/>
            <p:nvPr/>
          </p:nvGrpSpPr>
          <p:grpSpPr>
            <a:xfrm>
              <a:off x="2902824" y="6015590"/>
              <a:ext cx="980552" cy="1031319"/>
              <a:chOff x="394251" y="169683"/>
              <a:chExt cx="1291056" cy="1357899"/>
            </a:xfrm>
          </p:grpSpPr>
          <p:sp>
            <p:nvSpPr>
              <p:cNvPr id="225" name="矩形 22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弧形 22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弧形 22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8" name="直接连接符 22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0" name="组合 149"/>
            <p:cNvGrpSpPr/>
            <p:nvPr/>
          </p:nvGrpSpPr>
          <p:grpSpPr>
            <a:xfrm>
              <a:off x="3457748" y="6015590"/>
              <a:ext cx="980552" cy="1031319"/>
              <a:chOff x="394251" y="169683"/>
              <a:chExt cx="1291056" cy="1357899"/>
            </a:xfrm>
          </p:grpSpPr>
          <p:sp>
            <p:nvSpPr>
              <p:cNvPr id="221" name="矩形 22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弧形 22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弧形 22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4" name="直接连接符 22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组合 150"/>
            <p:cNvGrpSpPr/>
            <p:nvPr/>
          </p:nvGrpSpPr>
          <p:grpSpPr>
            <a:xfrm>
              <a:off x="4012672" y="6015590"/>
              <a:ext cx="980552" cy="1031319"/>
              <a:chOff x="394251" y="169683"/>
              <a:chExt cx="1291056" cy="1357899"/>
            </a:xfrm>
          </p:grpSpPr>
          <p:sp>
            <p:nvSpPr>
              <p:cNvPr id="217" name="矩形 21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弧形 21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弧形 21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0" name="直接连接符 21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2" name="组合 151"/>
            <p:cNvGrpSpPr/>
            <p:nvPr/>
          </p:nvGrpSpPr>
          <p:grpSpPr>
            <a:xfrm>
              <a:off x="4567596" y="6015590"/>
              <a:ext cx="980552" cy="1031319"/>
              <a:chOff x="394251" y="169683"/>
              <a:chExt cx="1291056" cy="1357899"/>
            </a:xfrm>
          </p:grpSpPr>
          <p:sp>
            <p:nvSpPr>
              <p:cNvPr id="213" name="矩形 21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弧形 21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弧形 21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6" name="直接连接符 21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3" name="组合 152"/>
            <p:cNvGrpSpPr/>
            <p:nvPr/>
          </p:nvGrpSpPr>
          <p:grpSpPr>
            <a:xfrm>
              <a:off x="5122520" y="6015590"/>
              <a:ext cx="980552" cy="1031319"/>
              <a:chOff x="394251" y="169683"/>
              <a:chExt cx="1291056" cy="1357899"/>
            </a:xfrm>
          </p:grpSpPr>
          <p:sp>
            <p:nvSpPr>
              <p:cNvPr id="209" name="矩形 20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弧形 20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弧形 21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2" name="直接连接符 21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4" name="组合 153"/>
            <p:cNvGrpSpPr/>
            <p:nvPr/>
          </p:nvGrpSpPr>
          <p:grpSpPr>
            <a:xfrm>
              <a:off x="5677444" y="6015590"/>
              <a:ext cx="980552" cy="1031319"/>
              <a:chOff x="394251" y="169683"/>
              <a:chExt cx="1291056" cy="1357899"/>
            </a:xfrm>
          </p:grpSpPr>
          <p:sp>
            <p:nvSpPr>
              <p:cNvPr id="205" name="矩形 20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弧形 20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弧形 20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8" name="直接连接符 20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5" name="组合 154"/>
            <p:cNvGrpSpPr/>
            <p:nvPr/>
          </p:nvGrpSpPr>
          <p:grpSpPr>
            <a:xfrm>
              <a:off x="6232368" y="6015590"/>
              <a:ext cx="980552" cy="1031319"/>
              <a:chOff x="394251" y="169683"/>
              <a:chExt cx="1291056" cy="1357899"/>
            </a:xfrm>
          </p:grpSpPr>
          <p:sp>
            <p:nvSpPr>
              <p:cNvPr id="201" name="矩形 20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弧形 20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弧形 20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4" name="直接连接符 20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6" name="组合 155"/>
            <p:cNvGrpSpPr/>
            <p:nvPr/>
          </p:nvGrpSpPr>
          <p:grpSpPr>
            <a:xfrm>
              <a:off x="6787292" y="6015590"/>
              <a:ext cx="980552" cy="1031319"/>
              <a:chOff x="394251" y="169683"/>
              <a:chExt cx="1291056" cy="1357899"/>
            </a:xfrm>
          </p:grpSpPr>
          <p:sp>
            <p:nvSpPr>
              <p:cNvPr id="197" name="矩形 19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弧形 19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弧形 19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0" name="直接连接符 19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组合 156"/>
            <p:cNvGrpSpPr/>
            <p:nvPr/>
          </p:nvGrpSpPr>
          <p:grpSpPr>
            <a:xfrm>
              <a:off x="7342216" y="6015590"/>
              <a:ext cx="972930" cy="1031319"/>
              <a:chOff x="394251" y="169683"/>
              <a:chExt cx="1281021" cy="1357899"/>
            </a:xfrm>
          </p:grpSpPr>
          <p:sp>
            <p:nvSpPr>
              <p:cNvPr id="193" name="矩形 192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弧形 19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5" name="弧形 19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6" name="直接连接符 19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8" name="组合 157"/>
            <p:cNvGrpSpPr/>
            <p:nvPr/>
          </p:nvGrpSpPr>
          <p:grpSpPr>
            <a:xfrm>
              <a:off x="7899043" y="6015590"/>
              <a:ext cx="972930" cy="1031319"/>
              <a:chOff x="394251" y="169683"/>
              <a:chExt cx="1281021" cy="1357899"/>
            </a:xfrm>
          </p:grpSpPr>
          <p:sp>
            <p:nvSpPr>
              <p:cNvPr id="189" name="矩形 188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弧形 18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弧形 19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2" name="直接连接符 19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9" name="组合 158"/>
            <p:cNvGrpSpPr/>
            <p:nvPr/>
          </p:nvGrpSpPr>
          <p:grpSpPr>
            <a:xfrm>
              <a:off x="8436820" y="6015590"/>
              <a:ext cx="980552" cy="1031319"/>
              <a:chOff x="394251" y="169683"/>
              <a:chExt cx="1291057" cy="1357899"/>
            </a:xfrm>
          </p:grpSpPr>
          <p:sp>
            <p:nvSpPr>
              <p:cNvPr id="185" name="矩形 184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弧形 18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弧形 18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8" name="直接连接符 18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0" name="组合 159"/>
            <p:cNvGrpSpPr/>
            <p:nvPr/>
          </p:nvGrpSpPr>
          <p:grpSpPr>
            <a:xfrm>
              <a:off x="8991744" y="6015590"/>
              <a:ext cx="980552" cy="1031319"/>
              <a:chOff x="394251" y="169683"/>
              <a:chExt cx="1291056" cy="1357899"/>
            </a:xfrm>
          </p:grpSpPr>
          <p:sp>
            <p:nvSpPr>
              <p:cNvPr id="181" name="矩形 18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弧形 18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3" name="弧形 18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4" name="直接连接符 18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1" name="组合 160"/>
            <p:cNvGrpSpPr/>
            <p:nvPr/>
          </p:nvGrpSpPr>
          <p:grpSpPr>
            <a:xfrm>
              <a:off x="9546668" y="6015590"/>
              <a:ext cx="980552" cy="1031319"/>
              <a:chOff x="394251" y="169683"/>
              <a:chExt cx="1291056" cy="1357899"/>
            </a:xfrm>
          </p:grpSpPr>
          <p:sp>
            <p:nvSpPr>
              <p:cNvPr id="177" name="矩形 17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弧形 17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9" name="弧形 17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0" name="直接连接符 17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2" name="组合 161"/>
            <p:cNvGrpSpPr/>
            <p:nvPr/>
          </p:nvGrpSpPr>
          <p:grpSpPr>
            <a:xfrm>
              <a:off x="10101592" y="6015590"/>
              <a:ext cx="980552" cy="1031319"/>
              <a:chOff x="394251" y="169683"/>
              <a:chExt cx="1291056" cy="1357899"/>
            </a:xfrm>
          </p:grpSpPr>
          <p:sp>
            <p:nvSpPr>
              <p:cNvPr id="173" name="矩形 17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弧形 17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弧形 17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6" name="直接连接符 17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3" name="组合 162"/>
            <p:cNvGrpSpPr/>
            <p:nvPr/>
          </p:nvGrpSpPr>
          <p:grpSpPr>
            <a:xfrm>
              <a:off x="10656516" y="6015590"/>
              <a:ext cx="980552" cy="1031319"/>
              <a:chOff x="394251" y="169683"/>
              <a:chExt cx="1291056" cy="1357899"/>
            </a:xfrm>
          </p:grpSpPr>
          <p:sp>
            <p:nvSpPr>
              <p:cNvPr id="169" name="矩形 16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弧形 16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弧形 17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2" name="直接连接符 17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4" name="组合 163"/>
            <p:cNvGrpSpPr/>
            <p:nvPr/>
          </p:nvGrpSpPr>
          <p:grpSpPr>
            <a:xfrm>
              <a:off x="11211448" y="6015590"/>
              <a:ext cx="980552" cy="1031319"/>
              <a:chOff x="394251" y="169683"/>
              <a:chExt cx="1291056" cy="1357899"/>
            </a:xfrm>
          </p:grpSpPr>
          <p:sp>
            <p:nvSpPr>
              <p:cNvPr id="165" name="矩形 16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弧形 16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弧形 16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8" name="直接连接符 16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41" name="组合 340"/>
          <p:cNvGrpSpPr/>
          <p:nvPr/>
        </p:nvGrpSpPr>
        <p:grpSpPr>
          <a:xfrm>
            <a:off x="1379179" y="1180575"/>
            <a:ext cx="1467626" cy="581745"/>
            <a:chOff x="9019078" y="1345480"/>
            <a:chExt cx="1976088" cy="783292"/>
          </a:xfrm>
        </p:grpSpPr>
        <p:sp>
          <p:nvSpPr>
            <p:cNvPr id="342" name="任意多边形 341"/>
            <p:cNvSpPr/>
            <p:nvPr/>
          </p:nvSpPr>
          <p:spPr>
            <a:xfrm>
              <a:off x="9019078" y="1345480"/>
              <a:ext cx="1976088" cy="783292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43" name="组合 342"/>
            <p:cNvGrpSpPr/>
            <p:nvPr/>
          </p:nvGrpSpPr>
          <p:grpSpPr>
            <a:xfrm>
              <a:off x="9898732" y="1459145"/>
              <a:ext cx="582059" cy="349372"/>
              <a:chOff x="9898732" y="1459145"/>
              <a:chExt cx="582059" cy="349372"/>
            </a:xfrm>
          </p:grpSpPr>
          <p:sp>
            <p:nvSpPr>
              <p:cNvPr id="348" name="弧形 347"/>
              <p:cNvSpPr/>
              <p:nvPr/>
            </p:nvSpPr>
            <p:spPr>
              <a:xfrm rot="21409300">
                <a:off x="10188226" y="1459145"/>
                <a:ext cx="292565" cy="195502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9" name="弧形 348"/>
              <p:cNvSpPr/>
              <p:nvPr/>
            </p:nvSpPr>
            <p:spPr>
              <a:xfrm rot="18681940">
                <a:off x="9850200" y="1564483"/>
                <a:ext cx="292566" cy="195502"/>
              </a:xfrm>
              <a:prstGeom prst="arc">
                <a:avLst>
                  <a:gd name="adj1" fmla="val 14972724"/>
                  <a:gd name="adj2" fmla="val 15909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44" name="组合 343"/>
            <p:cNvGrpSpPr/>
            <p:nvPr/>
          </p:nvGrpSpPr>
          <p:grpSpPr>
            <a:xfrm>
              <a:off x="9613886" y="1599530"/>
              <a:ext cx="1020048" cy="351458"/>
              <a:chOff x="9582112" y="1708334"/>
              <a:chExt cx="1020048" cy="351458"/>
            </a:xfrm>
          </p:grpSpPr>
          <p:sp>
            <p:nvSpPr>
              <p:cNvPr id="345" name="弧形 344"/>
              <p:cNvSpPr/>
              <p:nvPr/>
            </p:nvSpPr>
            <p:spPr>
              <a:xfrm rot="10336925">
                <a:off x="9582112" y="1708334"/>
                <a:ext cx="481353" cy="327421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6" name="弧形 345"/>
              <p:cNvSpPr/>
              <p:nvPr/>
            </p:nvSpPr>
            <p:spPr>
              <a:xfrm rot="8720489">
                <a:off x="9802802" y="1732371"/>
                <a:ext cx="481353" cy="327421"/>
              </a:xfrm>
              <a:prstGeom prst="arc">
                <a:avLst>
                  <a:gd name="adj1" fmla="val 14369207"/>
                  <a:gd name="adj2" fmla="val 0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7" name="弧形 346"/>
              <p:cNvSpPr/>
              <p:nvPr/>
            </p:nvSpPr>
            <p:spPr>
              <a:xfrm rot="12692262">
                <a:off x="10120807" y="1724686"/>
                <a:ext cx="481353" cy="327421"/>
              </a:xfrm>
              <a:prstGeom prst="arc">
                <a:avLst>
                  <a:gd name="adj1" fmla="val 11312045"/>
                  <a:gd name="adj2" fmla="val 18119263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50" name="组合 349"/>
          <p:cNvGrpSpPr/>
          <p:nvPr/>
        </p:nvGrpSpPr>
        <p:grpSpPr>
          <a:xfrm>
            <a:off x="9195758" y="1302478"/>
            <a:ext cx="2147408" cy="581745"/>
            <a:chOff x="9195758" y="1302478"/>
            <a:chExt cx="2147408" cy="581745"/>
          </a:xfrm>
        </p:grpSpPr>
        <p:sp>
          <p:nvSpPr>
            <p:cNvPr id="351" name="任意多边形 350"/>
            <p:cNvSpPr/>
            <p:nvPr/>
          </p:nvSpPr>
          <p:spPr>
            <a:xfrm>
              <a:off x="9195758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2" name="任意多边形 351"/>
            <p:cNvSpPr/>
            <p:nvPr/>
          </p:nvSpPr>
          <p:spPr>
            <a:xfrm>
              <a:off x="9875540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3" name="任意多边形 352"/>
            <p:cNvSpPr/>
            <p:nvPr/>
          </p:nvSpPr>
          <p:spPr>
            <a:xfrm>
              <a:off x="9816265" y="1341936"/>
              <a:ext cx="768130" cy="534370"/>
            </a:xfrm>
            <a:custGeom>
              <a:avLst/>
              <a:gdLst>
                <a:gd name="connsiteX0" fmla="*/ 419732 w 768130"/>
                <a:gd name="connsiteY0" fmla="*/ 0 h 534370"/>
                <a:gd name="connsiteX1" fmla="*/ 582834 w 768130"/>
                <a:gd name="connsiteY1" fmla="*/ 131348 h 534370"/>
                <a:gd name="connsiteX2" fmla="*/ 570017 w 768130"/>
                <a:gd name="connsiteY2" fmla="*/ 182474 h 534370"/>
                <a:gd name="connsiteX3" fmla="*/ 538157 w 768130"/>
                <a:gd name="connsiteY3" fmla="*/ 220529 h 534370"/>
                <a:gd name="connsiteX4" fmla="*/ 577285 w 768130"/>
                <a:gd name="connsiteY4" fmla="*/ 248875 h 534370"/>
                <a:gd name="connsiteX5" fmla="*/ 593859 w 768130"/>
                <a:gd name="connsiteY5" fmla="*/ 274953 h 534370"/>
                <a:gd name="connsiteX6" fmla="*/ 594029 w 768130"/>
                <a:gd name="connsiteY6" fmla="*/ 275774 h 534370"/>
                <a:gd name="connsiteX7" fmla="*/ 642352 w 768130"/>
                <a:gd name="connsiteY7" fmla="*/ 281996 h 534370"/>
                <a:gd name="connsiteX8" fmla="*/ 768130 w 768130"/>
                <a:gd name="connsiteY8" fmla="*/ 403022 h 534370"/>
                <a:gd name="connsiteX9" fmla="*/ 562192 w 768130"/>
                <a:gd name="connsiteY9" fmla="*/ 534370 h 534370"/>
                <a:gd name="connsiteX10" fmla="*/ 500953 w 768130"/>
                <a:gd name="connsiteY10" fmla="*/ 528465 h 534370"/>
                <a:gd name="connsiteX11" fmla="*/ 459680 w 768130"/>
                <a:gd name="connsiteY11" fmla="*/ 515810 h 534370"/>
                <a:gd name="connsiteX12" fmla="*/ 393708 w 768130"/>
                <a:gd name="connsiteY12" fmla="*/ 509419 h 534370"/>
                <a:gd name="connsiteX13" fmla="*/ 277377 w 768130"/>
                <a:gd name="connsiteY13" fmla="*/ 453597 h 534370"/>
                <a:gd name="connsiteX14" fmla="*/ 275185 w 768130"/>
                <a:gd name="connsiteY14" fmla="*/ 448386 h 534370"/>
                <a:gd name="connsiteX15" fmla="*/ 249368 w 768130"/>
                <a:gd name="connsiteY15" fmla="*/ 450905 h 534370"/>
                <a:gd name="connsiteX16" fmla="*/ 74212 w 768130"/>
                <a:gd name="connsiteY16" fmla="*/ 394801 h 534370"/>
                <a:gd name="connsiteX17" fmla="*/ 60737 w 768130"/>
                <a:gd name="connsiteY17" fmla="*/ 362549 h 534370"/>
                <a:gd name="connsiteX18" fmla="*/ 53115 w 768130"/>
                <a:gd name="connsiteY18" fmla="*/ 357027 h 534370"/>
                <a:gd name="connsiteX19" fmla="*/ 30762 w 768130"/>
                <a:gd name="connsiteY19" fmla="*/ 302951 h 534370"/>
                <a:gd name="connsiteX20" fmla="*/ 33437 w 768130"/>
                <a:gd name="connsiteY20" fmla="*/ 294309 h 534370"/>
                <a:gd name="connsiteX21" fmla="*/ 12366 w 768130"/>
                <a:gd name="connsiteY21" fmla="*/ 267389 h 534370"/>
                <a:gd name="connsiteX22" fmla="*/ 0 w 768130"/>
                <a:gd name="connsiteY22" fmla="*/ 214628 h 534370"/>
                <a:gd name="connsiteX23" fmla="*/ 157361 w 768130"/>
                <a:gd name="connsiteY23" fmla="*/ 79081 h 534370"/>
                <a:gd name="connsiteX24" fmla="*/ 218613 w 768130"/>
                <a:gd name="connsiteY24" fmla="*/ 89733 h 534370"/>
                <a:gd name="connsiteX25" fmla="*/ 260905 w 768130"/>
                <a:gd name="connsiteY25" fmla="*/ 114294 h 534370"/>
                <a:gd name="connsiteX26" fmla="*/ 269447 w 768130"/>
                <a:gd name="connsiteY26" fmla="*/ 80222 h 534370"/>
                <a:gd name="connsiteX27" fmla="*/ 419732 w 768130"/>
                <a:gd name="connsiteY27" fmla="*/ 0 h 534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68130" h="534370">
                  <a:moveTo>
                    <a:pt x="419732" y="0"/>
                  </a:moveTo>
                  <a:cubicBezTo>
                    <a:pt x="509811" y="0"/>
                    <a:pt x="582834" y="58807"/>
                    <a:pt x="582834" y="131348"/>
                  </a:cubicBezTo>
                  <a:cubicBezTo>
                    <a:pt x="582834" y="149483"/>
                    <a:pt x="578270" y="166760"/>
                    <a:pt x="570017" y="182474"/>
                  </a:cubicBezTo>
                  <a:lnTo>
                    <a:pt x="538157" y="220529"/>
                  </a:lnTo>
                  <a:lnTo>
                    <a:pt x="577285" y="248875"/>
                  </a:lnTo>
                  <a:cubicBezTo>
                    <a:pt x="584482" y="257186"/>
                    <a:pt x="590070" y="265909"/>
                    <a:pt x="593859" y="274953"/>
                  </a:cubicBezTo>
                  <a:lnTo>
                    <a:pt x="594029" y="275774"/>
                  </a:lnTo>
                  <a:lnTo>
                    <a:pt x="642352" y="281996"/>
                  </a:lnTo>
                  <a:cubicBezTo>
                    <a:pt x="716266" y="301936"/>
                    <a:pt x="768130" y="348616"/>
                    <a:pt x="768130" y="403022"/>
                  </a:cubicBezTo>
                  <a:cubicBezTo>
                    <a:pt x="768130" y="475563"/>
                    <a:pt x="675928" y="534370"/>
                    <a:pt x="562192" y="534370"/>
                  </a:cubicBezTo>
                  <a:cubicBezTo>
                    <a:pt x="540866" y="534370"/>
                    <a:pt x="520298" y="532303"/>
                    <a:pt x="500953" y="528465"/>
                  </a:cubicBezTo>
                  <a:lnTo>
                    <a:pt x="459680" y="515810"/>
                  </a:lnTo>
                  <a:lnTo>
                    <a:pt x="393708" y="509419"/>
                  </a:lnTo>
                  <a:cubicBezTo>
                    <a:pt x="341403" y="498803"/>
                    <a:pt x="299501" y="478696"/>
                    <a:pt x="277377" y="453597"/>
                  </a:cubicBezTo>
                  <a:lnTo>
                    <a:pt x="275185" y="448386"/>
                  </a:lnTo>
                  <a:lnTo>
                    <a:pt x="249368" y="450905"/>
                  </a:lnTo>
                  <a:cubicBezTo>
                    <a:pt x="170628" y="450905"/>
                    <a:pt x="103069" y="427771"/>
                    <a:pt x="74212" y="394801"/>
                  </a:cubicBezTo>
                  <a:lnTo>
                    <a:pt x="60737" y="362549"/>
                  </a:lnTo>
                  <a:lnTo>
                    <a:pt x="53115" y="357027"/>
                  </a:lnTo>
                  <a:cubicBezTo>
                    <a:pt x="38721" y="340406"/>
                    <a:pt x="30762" y="322133"/>
                    <a:pt x="30762" y="302951"/>
                  </a:cubicBezTo>
                  <a:lnTo>
                    <a:pt x="33437" y="294309"/>
                  </a:lnTo>
                  <a:lnTo>
                    <a:pt x="12366" y="267389"/>
                  </a:lnTo>
                  <a:cubicBezTo>
                    <a:pt x="4403" y="251173"/>
                    <a:pt x="0" y="233343"/>
                    <a:pt x="0" y="214628"/>
                  </a:cubicBezTo>
                  <a:cubicBezTo>
                    <a:pt x="0" y="139767"/>
                    <a:pt x="70453" y="79081"/>
                    <a:pt x="157361" y="79081"/>
                  </a:cubicBezTo>
                  <a:cubicBezTo>
                    <a:pt x="179088" y="79081"/>
                    <a:pt x="199787" y="82874"/>
                    <a:pt x="218613" y="89733"/>
                  </a:cubicBezTo>
                  <a:lnTo>
                    <a:pt x="260905" y="114294"/>
                  </a:lnTo>
                  <a:lnTo>
                    <a:pt x="269447" y="80222"/>
                  </a:lnTo>
                  <a:cubicBezTo>
                    <a:pt x="294208" y="33079"/>
                    <a:pt x="352173" y="0"/>
                    <a:pt x="4197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54" name="组合 353"/>
            <p:cNvGrpSpPr/>
            <p:nvPr/>
          </p:nvGrpSpPr>
          <p:grpSpPr>
            <a:xfrm>
              <a:off x="9637518" y="1386896"/>
              <a:ext cx="1437361" cy="365297"/>
              <a:chOff x="10034394" y="1348678"/>
              <a:chExt cx="1437361" cy="365297"/>
            </a:xfrm>
          </p:grpSpPr>
          <p:grpSp>
            <p:nvGrpSpPr>
              <p:cNvPr id="355" name="组合 354"/>
              <p:cNvGrpSpPr/>
              <p:nvPr/>
            </p:nvGrpSpPr>
            <p:grpSpPr>
              <a:xfrm>
                <a:off x="10245947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366" name="弧形 365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7" name="弧形 366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56" name="组合 355"/>
              <p:cNvGrpSpPr/>
              <p:nvPr/>
            </p:nvGrpSpPr>
            <p:grpSpPr>
              <a:xfrm>
                <a:off x="10034394" y="1452941"/>
                <a:ext cx="757582" cy="261025"/>
                <a:chOff x="9582112" y="1708334"/>
                <a:chExt cx="1020048" cy="351458"/>
              </a:xfrm>
            </p:grpSpPr>
            <p:sp>
              <p:nvSpPr>
                <p:cNvPr id="363" name="弧形 362"/>
                <p:cNvSpPr/>
                <p:nvPr/>
              </p:nvSpPr>
              <p:spPr>
                <a:xfrm rot="10336925">
                  <a:off x="9582112" y="1708334"/>
                  <a:ext cx="481353" cy="327421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4" name="弧形 363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5" name="弧形 364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57" name="组合 356"/>
              <p:cNvGrpSpPr/>
              <p:nvPr/>
            </p:nvGrpSpPr>
            <p:grpSpPr>
              <a:xfrm>
                <a:off x="10925729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361" name="弧形 360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2" name="弧形 361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58" name="组合 357"/>
              <p:cNvGrpSpPr/>
              <p:nvPr/>
            </p:nvGrpSpPr>
            <p:grpSpPr>
              <a:xfrm>
                <a:off x="10878078" y="1465093"/>
                <a:ext cx="593677" cy="248882"/>
                <a:chOff x="9802802" y="1724686"/>
                <a:chExt cx="799358" cy="335106"/>
              </a:xfrm>
            </p:grpSpPr>
            <p:sp>
              <p:nvSpPr>
                <p:cNvPr id="359" name="弧形 358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0" name="弧形 359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pic>
        <p:nvPicPr>
          <p:cNvPr id="390" name="图片 38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6458" y="2372507"/>
            <a:ext cx="524329" cy="524329"/>
          </a:xfrm>
          <a:prstGeom prst="rect">
            <a:avLst/>
          </a:prstGeom>
        </p:spPr>
      </p:pic>
      <p:pic>
        <p:nvPicPr>
          <p:cNvPr id="391" name="图片 39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0826" y="3568150"/>
            <a:ext cx="494740" cy="494740"/>
          </a:xfrm>
          <a:prstGeom prst="rect">
            <a:avLst/>
          </a:prstGeom>
        </p:spPr>
      </p:pic>
      <p:pic>
        <p:nvPicPr>
          <p:cNvPr id="392" name="图片 39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090" y="4721159"/>
            <a:ext cx="558740" cy="55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73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8874556" y="5458142"/>
            <a:ext cx="2331809" cy="748805"/>
            <a:chOff x="8758422" y="4504145"/>
            <a:chExt cx="2331809" cy="748805"/>
          </a:xfrm>
        </p:grpSpPr>
        <p:grpSp>
          <p:nvGrpSpPr>
            <p:cNvPr id="16" name="组合 15"/>
            <p:cNvGrpSpPr/>
            <p:nvPr/>
          </p:nvGrpSpPr>
          <p:grpSpPr>
            <a:xfrm>
              <a:off x="8758422" y="4504145"/>
              <a:ext cx="974553" cy="748805"/>
              <a:chOff x="9914983" y="4647454"/>
              <a:chExt cx="974553" cy="748805"/>
            </a:xfrm>
          </p:grpSpPr>
          <p:sp>
            <p:nvSpPr>
              <p:cNvPr id="27" name="任意多边形 26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弧形 27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弧形 28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9437050" y="4504145"/>
              <a:ext cx="974553" cy="748805"/>
              <a:chOff x="9914983" y="4647454"/>
              <a:chExt cx="974553" cy="748805"/>
            </a:xfrm>
          </p:grpSpPr>
          <p:sp>
            <p:nvSpPr>
              <p:cNvPr id="24" name="任意多边形 23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弧形 24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弧形 25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>
              <a:off x="10115678" y="4504145"/>
              <a:ext cx="974553" cy="748805"/>
              <a:chOff x="9914983" y="4647454"/>
              <a:chExt cx="974553" cy="748805"/>
            </a:xfrm>
          </p:grpSpPr>
          <p:sp>
            <p:nvSpPr>
              <p:cNvPr id="21" name="任意多边形 20"/>
              <p:cNvSpPr/>
              <p:nvPr/>
            </p:nvSpPr>
            <p:spPr>
              <a:xfrm rot="14812233">
                <a:off x="10027857" y="4534580"/>
                <a:ext cx="748805" cy="974553"/>
              </a:xfrm>
              <a:custGeom>
                <a:avLst/>
                <a:gdLst>
                  <a:gd name="connsiteX0" fmla="*/ 740373 w 748805"/>
                  <a:gd name="connsiteY0" fmla="*/ 702975 h 974553"/>
                  <a:gd name="connsiteX1" fmla="*/ 631297 w 748805"/>
                  <a:gd name="connsiteY1" fmla="*/ 777228 h 974553"/>
                  <a:gd name="connsiteX2" fmla="*/ 620496 w 748805"/>
                  <a:gd name="connsiteY2" fmla="*/ 777311 h 974553"/>
                  <a:gd name="connsiteX3" fmla="*/ 620012 w 748805"/>
                  <a:gd name="connsiteY3" fmla="*/ 779214 h 974553"/>
                  <a:gd name="connsiteX4" fmla="*/ 510936 w 748805"/>
                  <a:gd name="connsiteY4" fmla="*/ 853467 h 974553"/>
                  <a:gd name="connsiteX5" fmla="*/ 442875 w 748805"/>
                  <a:gd name="connsiteY5" fmla="*/ 853990 h 974553"/>
                  <a:gd name="connsiteX6" fmla="*/ 438182 w 748805"/>
                  <a:gd name="connsiteY6" fmla="*/ 861504 h 974553"/>
                  <a:gd name="connsiteX7" fmla="*/ 346087 w 748805"/>
                  <a:gd name="connsiteY7" fmla="*/ 908568 h 974553"/>
                  <a:gd name="connsiteX8" fmla="*/ 271999 w 748805"/>
                  <a:gd name="connsiteY8" fmla="*/ 909137 h 974553"/>
                  <a:gd name="connsiteX9" fmla="*/ 254956 w 748805"/>
                  <a:gd name="connsiteY9" fmla="*/ 933071 h 974553"/>
                  <a:gd name="connsiteX10" fmla="*/ 167084 w 748805"/>
                  <a:gd name="connsiteY10" fmla="*/ 974553 h 974553"/>
                  <a:gd name="connsiteX11" fmla="*/ 22271 w 748805"/>
                  <a:gd name="connsiteY11" fmla="*/ 826208 h 974553"/>
                  <a:gd name="connsiteX12" fmla="*/ 10349 w 748805"/>
                  <a:gd name="connsiteY12" fmla="*/ 734945 h 974553"/>
                  <a:gd name="connsiteX13" fmla="*/ 1956 w 748805"/>
                  <a:gd name="connsiteY13" fmla="*/ 707252 h 974553"/>
                  <a:gd name="connsiteX14" fmla="*/ 8433 w 748805"/>
                  <a:gd name="connsiteY14" fmla="*/ 643497 h 974553"/>
                  <a:gd name="connsiteX15" fmla="*/ 25413 w 748805"/>
                  <a:gd name="connsiteY15" fmla="*/ 616307 h 974553"/>
                  <a:gd name="connsiteX16" fmla="*/ 29965 w 748805"/>
                  <a:gd name="connsiteY16" fmla="*/ 612315 h 974553"/>
                  <a:gd name="connsiteX17" fmla="*/ 30036 w 748805"/>
                  <a:gd name="connsiteY17" fmla="*/ 611777 h 974553"/>
                  <a:gd name="connsiteX18" fmla="*/ 63717 w 748805"/>
                  <a:gd name="connsiteY18" fmla="*/ 534572 h 974553"/>
                  <a:gd name="connsiteX19" fmla="*/ 90261 w 748805"/>
                  <a:gd name="connsiteY19" fmla="*/ 506914 h 974553"/>
                  <a:gd name="connsiteX20" fmla="*/ 88750 w 748805"/>
                  <a:gd name="connsiteY20" fmla="*/ 497285 h 974553"/>
                  <a:gd name="connsiteX21" fmla="*/ 100713 w 748805"/>
                  <a:gd name="connsiteY21" fmla="*/ 402692 h 974553"/>
                  <a:gd name="connsiteX22" fmla="*/ 188689 w 748805"/>
                  <a:gd name="connsiteY22" fmla="*/ 248171 h 974553"/>
                  <a:gd name="connsiteX23" fmla="*/ 218321 w 748805"/>
                  <a:gd name="connsiteY23" fmla="*/ 229993 h 974553"/>
                  <a:gd name="connsiteX24" fmla="*/ 213130 w 748805"/>
                  <a:gd name="connsiteY24" fmla="*/ 212865 h 974553"/>
                  <a:gd name="connsiteX25" fmla="*/ 219607 w 748805"/>
                  <a:gd name="connsiteY25" fmla="*/ 149110 h 974553"/>
                  <a:gd name="connsiteX26" fmla="*/ 328683 w 748805"/>
                  <a:gd name="connsiteY26" fmla="*/ 74856 h 974553"/>
                  <a:gd name="connsiteX27" fmla="*/ 377162 w 748805"/>
                  <a:gd name="connsiteY27" fmla="*/ 74483 h 974553"/>
                  <a:gd name="connsiteX28" fmla="*/ 401093 w 748805"/>
                  <a:gd name="connsiteY28" fmla="*/ 44095 h 974553"/>
                  <a:gd name="connsiteX29" fmla="*/ 526604 w 748805"/>
                  <a:gd name="connsiteY29" fmla="*/ 3376 h 974553"/>
                  <a:gd name="connsiteX30" fmla="*/ 629187 w 748805"/>
                  <a:gd name="connsiteY30" fmla="*/ 183525 h 974553"/>
                  <a:gd name="connsiteX31" fmla="*/ 628079 w 748805"/>
                  <a:gd name="connsiteY31" fmla="*/ 192287 h 974553"/>
                  <a:gd name="connsiteX32" fmla="*/ 644567 w 748805"/>
                  <a:gd name="connsiteY32" fmla="*/ 209784 h 974553"/>
                  <a:gd name="connsiteX33" fmla="*/ 666336 w 748805"/>
                  <a:gd name="connsiteY33" fmla="*/ 339927 h 974553"/>
                  <a:gd name="connsiteX34" fmla="*/ 660899 w 748805"/>
                  <a:gd name="connsiteY34" fmla="*/ 348634 h 974553"/>
                  <a:gd name="connsiteX35" fmla="*/ 706089 w 748805"/>
                  <a:gd name="connsiteY35" fmla="*/ 396586 h 974553"/>
                  <a:gd name="connsiteX36" fmla="*/ 727858 w 748805"/>
                  <a:gd name="connsiteY36" fmla="*/ 526729 h 974553"/>
                  <a:gd name="connsiteX37" fmla="*/ 710878 w 748805"/>
                  <a:gd name="connsiteY37" fmla="*/ 553919 h 974553"/>
                  <a:gd name="connsiteX38" fmla="*/ 705349 w 748805"/>
                  <a:gd name="connsiteY38" fmla="*/ 558766 h 974553"/>
                  <a:gd name="connsiteX39" fmla="*/ 718604 w 748805"/>
                  <a:gd name="connsiteY39" fmla="*/ 572832 h 974553"/>
                  <a:gd name="connsiteX40" fmla="*/ 740373 w 748805"/>
                  <a:gd name="connsiteY40" fmla="*/ 702975 h 974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748805" h="974553">
                    <a:moveTo>
                      <a:pt x="740373" y="702975"/>
                    </a:moveTo>
                    <a:cubicBezTo>
                      <a:pt x="723325" y="742886"/>
                      <a:pt x="682890" y="768339"/>
                      <a:pt x="631297" y="777228"/>
                    </a:cubicBezTo>
                    <a:lnTo>
                      <a:pt x="620496" y="777311"/>
                    </a:lnTo>
                    <a:lnTo>
                      <a:pt x="620012" y="779214"/>
                    </a:lnTo>
                    <a:cubicBezTo>
                      <a:pt x="602964" y="819125"/>
                      <a:pt x="562529" y="844578"/>
                      <a:pt x="510936" y="853467"/>
                    </a:cubicBezTo>
                    <a:lnTo>
                      <a:pt x="442875" y="853990"/>
                    </a:lnTo>
                    <a:lnTo>
                      <a:pt x="438182" y="861504"/>
                    </a:lnTo>
                    <a:cubicBezTo>
                      <a:pt x="417200" y="885917"/>
                      <a:pt x="384781" y="901900"/>
                      <a:pt x="346087" y="908568"/>
                    </a:cubicBezTo>
                    <a:lnTo>
                      <a:pt x="271999" y="909137"/>
                    </a:lnTo>
                    <a:lnTo>
                      <a:pt x="254956" y="933071"/>
                    </a:lnTo>
                    <a:cubicBezTo>
                      <a:pt x="229872" y="959260"/>
                      <a:pt x="199634" y="974552"/>
                      <a:pt x="167084" y="974553"/>
                    </a:cubicBezTo>
                    <a:cubicBezTo>
                      <a:pt x="101985" y="974553"/>
                      <a:pt x="46130" y="913384"/>
                      <a:pt x="22271" y="826208"/>
                    </a:cubicBezTo>
                    <a:lnTo>
                      <a:pt x="10349" y="734945"/>
                    </a:lnTo>
                    <a:lnTo>
                      <a:pt x="1956" y="707252"/>
                    </a:lnTo>
                    <a:cubicBezTo>
                      <a:pt x="-1961" y="685132"/>
                      <a:pt x="-91" y="663452"/>
                      <a:pt x="8433" y="643497"/>
                    </a:cubicBezTo>
                    <a:cubicBezTo>
                      <a:pt x="12695" y="633519"/>
                      <a:pt x="18418" y="624444"/>
                      <a:pt x="25413" y="616307"/>
                    </a:cubicBezTo>
                    <a:lnTo>
                      <a:pt x="29965" y="612315"/>
                    </a:lnTo>
                    <a:lnTo>
                      <a:pt x="30036" y="611777"/>
                    </a:lnTo>
                    <a:cubicBezTo>
                      <a:pt x="37989" y="582718"/>
                      <a:pt x="49496" y="556549"/>
                      <a:pt x="63717" y="534572"/>
                    </a:cubicBezTo>
                    <a:lnTo>
                      <a:pt x="90261" y="506914"/>
                    </a:lnTo>
                    <a:lnTo>
                      <a:pt x="88750" y="497285"/>
                    </a:lnTo>
                    <a:cubicBezTo>
                      <a:pt x="88406" y="467160"/>
                      <a:pt x="92231" y="435137"/>
                      <a:pt x="100713" y="402692"/>
                    </a:cubicBezTo>
                    <a:cubicBezTo>
                      <a:pt x="117677" y="337802"/>
                      <a:pt x="150055" y="283504"/>
                      <a:pt x="188689" y="248171"/>
                    </a:cubicBezTo>
                    <a:lnTo>
                      <a:pt x="218321" y="229993"/>
                    </a:lnTo>
                    <a:lnTo>
                      <a:pt x="213130" y="212865"/>
                    </a:lnTo>
                    <a:cubicBezTo>
                      <a:pt x="209213" y="190747"/>
                      <a:pt x="211083" y="169066"/>
                      <a:pt x="219607" y="149110"/>
                    </a:cubicBezTo>
                    <a:cubicBezTo>
                      <a:pt x="236655" y="109199"/>
                      <a:pt x="277090" y="83746"/>
                      <a:pt x="328683" y="74856"/>
                    </a:cubicBezTo>
                    <a:lnTo>
                      <a:pt x="377162" y="74483"/>
                    </a:lnTo>
                    <a:lnTo>
                      <a:pt x="401093" y="44095"/>
                    </a:lnTo>
                    <a:cubicBezTo>
                      <a:pt x="439726" y="8764"/>
                      <a:pt x="484615" y="-7601"/>
                      <a:pt x="526604" y="3376"/>
                    </a:cubicBezTo>
                    <a:cubicBezTo>
                      <a:pt x="589586" y="19842"/>
                      <a:pt x="628153" y="93150"/>
                      <a:pt x="629187" y="183525"/>
                    </a:cubicBezTo>
                    <a:lnTo>
                      <a:pt x="628079" y="192287"/>
                    </a:lnTo>
                    <a:lnTo>
                      <a:pt x="644567" y="209784"/>
                    </a:lnTo>
                    <a:cubicBezTo>
                      <a:pt x="673816" y="253205"/>
                      <a:pt x="683384" y="300017"/>
                      <a:pt x="666336" y="339927"/>
                    </a:cubicBezTo>
                    <a:lnTo>
                      <a:pt x="660899" y="348634"/>
                    </a:lnTo>
                    <a:lnTo>
                      <a:pt x="706089" y="396586"/>
                    </a:lnTo>
                    <a:cubicBezTo>
                      <a:pt x="735338" y="440006"/>
                      <a:pt x="744906" y="486818"/>
                      <a:pt x="727858" y="526729"/>
                    </a:cubicBezTo>
                    <a:cubicBezTo>
                      <a:pt x="723596" y="536707"/>
                      <a:pt x="717872" y="545781"/>
                      <a:pt x="710878" y="553919"/>
                    </a:cubicBezTo>
                    <a:lnTo>
                      <a:pt x="705349" y="558766"/>
                    </a:lnTo>
                    <a:lnTo>
                      <a:pt x="718604" y="572832"/>
                    </a:lnTo>
                    <a:cubicBezTo>
                      <a:pt x="747853" y="616252"/>
                      <a:pt x="757420" y="663064"/>
                      <a:pt x="740373" y="702975"/>
                    </a:cubicBezTo>
                    <a:close/>
                  </a:path>
                </a:pathLst>
              </a:custGeom>
              <a:solidFill>
                <a:srgbClr val="C4F52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弧形 21"/>
              <p:cNvSpPr/>
              <p:nvPr/>
            </p:nvSpPr>
            <p:spPr>
              <a:xfrm>
                <a:off x="10368921" y="4746181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弧形 22"/>
              <p:cNvSpPr/>
              <p:nvPr/>
            </p:nvSpPr>
            <p:spPr>
              <a:xfrm rot="17591649">
                <a:off x="10253424" y="4817006"/>
                <a:ext cx="208591" cy="161925"/>
              </a:xfrm>
              <a:prstGeom prst="arc">
                <a:avLst/>
              </a:prstGeom>
              <a:ln>
                <a:solidFill>
                  <a:srgbClr val="00B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9" name="椭圆 18"/>
            <p:cNvSpPr/>
            <p:nvPr/>
          </p:nvSpPr>
          <p:spPr>
            <a:xfrm>
              <a:off x="10007776" y="4690893"/>
              <a:ext cx="457189" cy="393873"/>
            </a:xfrm>
            <a:prstGeom prst="ellipse">
              <a:avLst/>
            </a:pr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9353891" y="4695656"/>
              <a:ext cx="457189" cy="393873"/>
            </a:xfrm>
            <a:prstGeom prst="ellipse">
              <a:avLst/>
            </a:prstGeom>
            <a:solidFill>
              <a:srgbClr val="C4F5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41" name="组合 340"/>
          <p:cNvGrpSpPr/>
          <p:nvPr/>
        </p:nvGrpSpPr>
        <p:grpSpPr>
          <a:xfrm>
            <a:off x="10700921" y="4460105"/>
            <a:ext cx="1185346" cy="1595662"/>
            <a:chOff x="10777392" y="4848047"/>
            <a:chExt cx="864000" cy="1163083"/>
          </a:xfrm>
        </p:grpSpPr>
        <p:sp>
          <p:nvSpPr>
            <p:cNvPr id="342" name="矩形 341"/>
            <p:cNvSpPr/>
            <p:nvPr/>
          </p:nvSpPr>
          <p:spPr>
            <a:xfrm>
              <a:off x="10849392" y="5099176"/>
              <a:ext cx="720000" cy="292523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3" name="矩形 342"/>
            <p:cNvSpPr/>
            <p:nvPr/>
          </p:nvSpPr>
          <p:spPr>
            <a:xfrm>
              <a:off x="10849394" y="5217569"/>
              <a:ext cx="720000" cy="793561"/>
            </a:xfrm>
            <a:prstGeom prst="rect">
              <a:avLst/>
            </a:prstGeom>
            <a:solidFill>
              <a:srgbClr val="C6F42B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4" name="矩形 343"/>
            <p:cNvSpPr/>
            <p:nvPr/>
          </p:nvSpPr>
          <p:spPr>
            <a:xfrm>
              <a:off x="10777392" y="4848047"/>
              <a:ext cx="864000" cy="353708"/>
            </a:xfrm>
            <a:prstGeom prst="rect">
              <a:avLst/>
            </a:prstGeom>
            <a:solidFill>
              <a:srgbClr val="C6F42B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5" name="任意多边形 344"/>
            <p:cNvSpPr/>
            <p:nvPr/>
          </p:nvSpPr>
          <p:spPr>
            <a:xfrm>
              <a:off x="10800852" y="4880825"/>
              <a:ext cx="169615" cy="312839"/>
            </a:xfrm>
            <a:custGeom>
              <a:avLst/>
              <a:gdLst>
                <a:gd name="connsiteX0" fmla="*/ 0 w 169615"/>
                <a:gd name="connsiteY0" fmla="*/ 0 h 312839"/>
                <a:gd name="connsiteX1" fmla="*/ 169615 w 169615"/>
                <a:gd name="connsiteY1" fmla="*/ 0 h 312839"/>
                <a:gd name="connsiteX2" fmla="*/ 169615 w 169615"/>
                <a:gd name="connsiteY2" fmla="*/ 312839 h 312839"/>
                <a:gd name="connsiteX3" fmla="*/ 126932 w 169615"/>
                <a:gd name="connsiteY3" fmla="*/ 312839 h 312839"/>
                <a:gd name="connsiteX4" fmla="*/ 126932 w 169615"/>
                <a:gd name="connsiteY4" fmla="*/ 43916 h 312839"/>
                <a:gd name="connsiteX5" fmla="*/ 0 w 169615"/>
                <a:gd name="connsiteY5" fmla="*/ 43916 h 312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9615" h="312839">
                  <a:moveTo>
                    <a:pt x="0" y="0"/>
                  </a:moveTo>
                  <a:lnTo>
                    <a:pt x="169615" y="0"/>
                  </a:lnTo>
                  <a:lnTo>
                    <a:pt x="169615" y="312839"/>
                  </a:lnTo>
                  <a:lnTo>
                    <a:pt x="126932" y="312839"/>
                  </a:lnTo>
                  <a:lnTo>
                    <a:pt x="126932" y="43916"/>
                  </a:lnTo>
                  <a:lnTo>
                    <a:pt x="0" y="43916"/>
                  </a:lnTo>
                  <a:close/>
                </a:path>
              </a:pathLst>
            </a:custGeom>
            <a:solidFill>
              <a:srgbClr val="04C8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46" name="组合 345"/>
            <p:cNvGrpSpPr/>
            <p:nvPr/>
          </p:nvGrpSpPr>
          <p:grpSpPr>
            <a:xfrm>
              <a:off x="11125420" y="4885407"/>
              <a:ext cx="490437" cy="298063"/>
              <a:chOff x="11125420" y="4885407"/>
              <a:chExt cx="490437" cy="298063"/>
            </a:xfrm>
          </p:grpSpPr>
          <p:sp>
            <p:nvSpPr>
              <p:cNvPr id="383" name="任意多边形 382"/>
              <p:cNvSpPr/>
              <p:nvPr/>
            </p:nvSpPr>
            <p:spPr>
              <a:xfrm>
                <a:off x="11125420" y="4885407"/>
                <a:ext cx="490437" cy="298063"/>
              </a:xfrm>
              <a:custGeom>
                <a:avLst/>
                <a:gdLst>
                  <a:gd name="connsiteX0" fmla="*/ 0 w 490437"/>
                  <a:gd name="connsiteY0" fmla="*/ 0 h 308258"/>
                  <a:gd name="connsiteX1" fmla="*/ 490437 w 490437"/>
                  <a:gd name="connsiteY1" fmla="*/ 0 h 308258"/>
                  <a:gd name="connsiteX2" fmla="*/ 490437 w 490437"/>
                  <a:gd name="connsiteY2" fmla="*/ 37026 h 308258"/>
                  <a:gd name="connsiteX3" fmla="*/ 380340 w 490437"/>
                  <a:gd name="connsiteY3" fmla="*/ 37026 h 308258"/>
                  <a:gd name="connsiteX4" fmla="*/ 380340 w 490437"/>
                  <a:gd name="connsiteY4" fmla="*/ 308258 h 308258"/>
                  <a:gd name="connsiteX5" fmla="*/ 85922 w 490437"/>
                  <a:gd name="connsiteY5" fmla="*/ 308258 h 308258"/>
                  <a:gd name="connsiteX6" fmla="*/ 85922 w 490437"/>
                  <a:gd name="connsiteY6" fmla="*/ 41172 h 308258"/>
                  <a:gd name="connsiteX7" fmla="*/ 31922 w 490437"/>
                  <a:gd name="connsiteY7" fmla="*/ 41172 h 308258"/>
                  <a:gd name="connsiteX8" fmla="*/ 31922 w 490437"/>
                  <a:gd name="connsiteY8" fmla="*/ 308258 h 308258"/>
                  <a:gd name="connsiteX9" fmla="*/ 0 w 490437"/>
                  <a:gd name="connsiteY9" fmla="*/ 308258 h 308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0437" h="308258">
                    <a:moveTo>
                      <a:pt x="0" y="0"/>
                    </a:moveTo>
                    <a:lnTo>
                      <a:pt x="490437" y="0"/>
                    </a:lnTo>
                    <a:lnTo>
                      <a:pt x="490437" y="37026"/>
                    </a:lnTo>
                    <a:lnTo>
                      <a:pt x="380340" y="37026"/>
                    </a:lnTo>
                    <a:lnTo>
                      <a:pt x="380340" y="308258"/>
                    </a:lnTo>
                    <a:lnTo>
                      <a:pt x="85922" y="308258"/>
                    </a:lnTo>
                    <a:lnTo>
                      <a:pt x="85922" y="41172"/>
                    </a:lnTo>
                    <a:lnTo>
                      <a:pt x="31922" y="41172"/>
                    </a:lnTo>
                    <a:lnTo>
                      <a:pt x="31922" y="308258"/>
                    </a:lnTo>
                    <a:lnTo>
                      <a:pt x="0" y="308258"/>
                    </a:lnTo>
                    <a:close/>
                  </a:path>
                </a:pathLst>
              </a:custGeom>
              <a:solidFill>
                <a:srgbClr val="0CC50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" name="任意多边形 383"/>
              <p:cNvSpPr/>
              <p:nvPr/>
            </p:nvSpPr>
            <p:spPr>
              <a:xfrm>
                <a:off x="11375416" y="4920650"/>
                <a:ext cx="145846" cy="257970"/>
              </a:xfrm>
              <a:custGeom>
                <a:avLst/>
                <a:gdLst>
                  <a:gd name="connsiteX0" fmla="*/ 109846 w 145846"/>
                  <a:gd name="connsiteY0" fmla="*/ 264720 h 276343"/>
                  <a:gd name="connsiteX1" fmla="*/ 145846 w 145846"/>
                  <a:gd name="connsiteY1" fmla="*/ 264720 h 276343"/>
                  <a:gd name="connsiteX2" fmla="*/ 145846 w 145846"/>
                  <a:gd name="connsiteY2" fmla="*/ 276343 h 276343"/>
                  <a:gd name="connsiteX3" fmla="*/ 109846 w 145846"/>
                  <a:gd name="connsiteY3" fmla="*/ 276343 h 276343"/>
                  <a:gd name="connsiteX4" fmla="*/ 36615 w 145846"/>
                  <a:gd name="connsiteY4" fmla="*/ 264720 h 276343"/>
                  <a:gd name="connsiteX5" fmla="*/ 72615 w 145846"/>
                  <a:gd name="connsiteY5" fmla="*/ 264720 h 276343"/>
                  <a:gd name="connsiteX6" fmla="*/ 72615 w 145846"/>
                  <a:gd name="connsiteY6" fmla="*/ 276343 h 276343"/>
                  <a:gd name="connsiteX7" fmla="*/ 36615 w 145846"/>
                  <a:gd name="connsiteY7" fmla="*/ 276343 h 276343"/>
                  <a:gd name="connsiteX8" fmla="*/ 73230 w 145846"/>
                  <a:gd name="connsiteY8" fmla="*/ 227871 h 276343"/>
                  <a:gd name="connsiteX9" fmla="*/ 109230 w 145846"/>
                  <a:gd name="connsiteY9" fmla="*/ 227871 h 276343"/>
                  <a:gd name="connsiteX10" fmla="*/ 109230 w 145846"/>
                  <a:gd name="connsiteY10" fmla="*/ 263871 h 276343"/>
                  <a:gd name="connsiteX11" fmla="*/ 73230 w 145846"/>
                  <a:gd name="connsiteY11" fmla="*/ 263871 h 276343"/>
                  <a:gd name="connsiteX12" fmla="*/ 0 w 145846"/>
                  <a:gd name="connsiteY12" fmla="*/ 227871 h 276343"/>
                  <a:gd name="connsiteX13" fmla="*/ 36000 w 145846"/>
                  <a:gd name="connsiteY13" fmla="*/ 227871 h 276343"/>
                  <a:gd name="connsiteX14" fmla="*/ 36000 w 145846"/>
                  <a:gd name="connsiteY14" fmla="*/ 263871 h 276343"/>
                  <a:gd name="connsiteX15" fmla="*/ 0 w 145846"/>
                  <a:gd name="connsiteY15" fmla="*/ 263871 h 276343"/>
                  <a:gd name="connsiteX16" fmla="*/ 109846 w 145846"/>
                  <a:gd name="connsiteY16" fmla="*/ 188763 h 276343"/>
                  <a:gd name="connsiteX17" fmla="*/ 145846 w 145846"/>
                  <a:gd name="connsiteY17" fmla="*/ 188763 h 276343"/>
                  <a:gd name="connsiteX18" fmla="*/ 145846 w 145846"/>
                  <a:gd name="connsiteY18" fmla="*/ 224763 h 276343"/>
                  <a:gd name="connsiteX19" fmla="*/ 109846 w 145846"/>
                  <a:gd name="connsiteY19" fmla="*/ 224763 h 276343"/>
                  <a:gd name="connsiteX20" fmla="*/ 36615 w 145846"/>
                  <a:gd name="connsiteY20" fmla="*/ 188763 h 276343"/>
                  <a:gd name="connsiteX21" fmla="*/ 72615 w 145846"/>
                  <a:gd name="connsiteY21" fmla="*/ 188763 h 276343"/>
                  <a:gd name="connsiteX22" fmla="*/ 72615 w 145846"/>
                  <a:gd name="connsiteY22" fmla="*/ 224763 h 276343"/>
                  <a:gd name="connsiteX23" fmla="*/ 36615 w 145846"/>
                  <a:gd name="connsiteY23" fmla="*/ 224763 h 276343"/>
                  <a:gd name="connsiteX24" fmla="*/ 73230 w 145846"/>
                  <a:gd name="connsiteY24" fmla="*/ 151914 h 276343"/>
                  <a:gd name="connsiteX25" fmla="*/ 109230 w 145846"/>
                  <a:gd name="connsiteY25" fmla="*/ 151914 h 276343"/>
                  <a:gd name="connsiteX26" fmla="*/ 109230 w 145846"/>
                  <a:gd name="connsiteY26" fmla="*/ 187914 h 276343"/>
                  <a:gd name="connsiteX27" fmla="*/ 73230 w 145846"/>
                  <a:gd name="connsiteY27" fmla="*/ 187914 h 276343"/>
                  <a:gd name="connsiteX28" fmla="*/ 0 w 145846"/>
                  <a:gd name="connsiteY28" fmla="*/ 151914 h 276343"/>
                  <a:gd name="connsiteX29" fmla="*/ 36000 w 145846"/>
                  <a:gd name="connsiteY29" fmla="*/ 151914 h 276343"/>
                  <a:gd name="connsiteX30" fmla="*/ 36000 w 145846"/>
                  <a:gd name="connsiteY30" fmla="*/ 187914 h 276343"/>
                  <a:gd name="connsiteX31" fmla="*/ 0 w 145846"/>
                  <a:gd name="connsiteY31" fmla="*/ 187914 h 276343"/>
                  <a:gd name="connsiteX32" fmla="*/ 109846 w 145846"/>
                  <a:gd name="connsiteY32" fmla="*/ 112806 h 276343"/>
                  <a:gd name="connsiteX33" fmla="*/ 145846 w 145846"/>
                  <a:gd name="connsiteY33" fmla="*/ 112806 h 276343"/>
                  <a:gd name="connsiteX34" fmla="*/ 145846 w 145846"/>
                  <a:gd name="connsiteY34" fmla="*/ 148806 h 276343"/>
                  <a:gd name="connsiteX35" fmla="*/ 109846 w 145846"/>
                  <a:gd name="connsiteY35" fmla="*/ 148806 h 276343"/>
                  <a:gd name="connsiteX36" fmla="*/ 36615 w 145846"/>
                  <a:gd name="connsiteY36" fmla="*/ 112806 h 276343"/>
                  <a:gd name="connsiteX37" fmla="*/ 72615 w 145846"/>
                  <a:gd name="connsiteY37" fmla="*/ 112806 h 276343"/>
                  <a:gd name="connsiteX38" fmla="*/ 72615 w 145846"/>
                  <a:gd name="connsiteY38" fmla="*/ 148806 h 276343"/>
                  <a:gd name="connsiteX39" fmla="*/ 36615 w 145846"/>
                  <a:gd name="connsiteY39" fmla="*/ 148806 h 276343"/>
                  <a:gd name="connsiteX40" fmla="*/ 73230 w 145846"/>
                  <a:gd name="connsiteY40" fmla="*/ 75957 h 276343"/>
                  <a:gd name="connsiteX41" fmla="*/ 109230 w 145846"/>
                  <a:gd name="connsiteY41" fmla="*/ 75957 h 276343"/>
                  <a:gd name="connsiteX42" fmla="*/ 109230 w 145846"/>
                  <a:gd name="connsiteY42" fmla="*/ 111957 h 276343"/>
                  <a:gd name="connsiteX43" fmla="*/ 73230 w 145846"/>
                  <a:gd name="connsiteY43" fmla="*/ 111957 h 276343"/>
                  <a:gd name="connsiteX44" fmla="*/ 0 w 145846"/>
                  <a:gd name="connsiteY44" fmla="*/ 75957 h 276343"/>
                  <a:gd name="connsiteX45" fmla="*/ 36000 w 145846"/>
                  <a:gd name="connsiteY45" fmla="*/ 75957 h 276343"/>
                  <a:gd name="connsiteX46" fmla="*/ 36000 w 145846"/>
                  <a:gd name="connsiteY46" fmla="*/ 111957 h 276343"/>
                  <a:gd name="connsiteX47" fmla="*/ 0 w 145846"/>
                  <a:gd name="connsiteY47" fmla="*/ 111957 h 276343"/>
                  <a:gd name="connsiteX48" fmla="*/ 109846 w 145846"/>
                  <a:gd name="connsiteY48" fmla="*/ 36849 h 276343"/>
                  <a:gd name="connsiteX49" fmla="*/ 145846 w 145846"/>
                  <a:gd name="connsiteY49" fmla="*/ 36849 h 276343"/>
                  <a:gd name="connsiteX50" fmla="*/ 145846 w 145846"/>
                  <a:gd name="connsiteY50" fmla="*/ 72849 h 276343"/>
                  <a:gd name="connsiteX51" fmla="*/ 109846 w 145846"/>
                  <a:gd name="connsiteY51" fmla="*/ 72849 h 276343"/>
                  <a:gd name="connsiteX52" fmla="*/ 36615 w 145846"/>
                  <a:gd name="connsiteY52" fmla="*/ 36849 h 276343"/>
                  <a:gd name="connsiteX53" fmla="*/ 72615 w 145846"/>
                  <a:gd name="connsiteY53" fmla="*/ 36849 h 276343"/>
                  <a:gd name="connsiteX54" fmla="*/ 72615 w 145846"/>
                  <a:gd name="connsiteY54" fmla="*/ 72849 h 276343"/>
                  <a:gd name="connsiteX55" fmla="*/ 36615 w 145846"/>
                  <a:gd name="connsiteY55" fmla="*/ 72849 h 276343"/>
                  <a:gd name="connsiteX56" fmla="*/ 73230 w 145846"/>
                  <a:gd name="connsiteY56" fmla="*/ 0 h 276343"/>
                  <a:gd name="connsiteX57" fmla="*/ 109230 w 145846"/>
                  <a:gd name="connsiteY57" fmla="*/ 0 h 276343"/>
                  <a:gd name="connsiteX58" fmla="*/ 109230 w 145846"/>
                  <a:gd name="connsiteY58" fmla="*/ 36000 h 276343"/>
                  <a:gd name="connsiteX59" fmla="*/ 73230 w 145846"/>
                  <a:gd name="connsiteY59" fmla="*/ 36000 h 276343"/>
                  <a:gd name="connsiteX60" fmla="*/ 0 w 145846"/>
                  <a:gd name="connsiteY60" fmla="*/ 0 h 276343"/>
                  <a:gd name="connsiteX61" fmla="*/ 36000 w 145846"/>
                  <a:gd name="connsiteY61" fmla="*/ 0 h 276343"/>
                  <a:gd name="connsiteX62" fmla="*/ 36000 w 145846"/>
                  <a:gd name="connsiteY62" fmla="*/ 36000 h 276343"/>
                  <a:gd name="connsiteX63" fmla="*/ 0 w 145846"/>
                  <a:gd name="connsiteY63" fmla="*/ 36000 h 2763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45846" h="276343">
                    <a:moveTo>
                      <a:pt x="109846" y="264720"/>
                    </a:moveTo>
                    <a:lnTo>
                      <a:pt x="145846" y="264720"/>
                    </a:lnTo>
                    <a:lnTo>
                      <a:pt x="145846" y="276343"/>
                    </a:lnTo>
                    <a:lnTo>
                      <a:pt x="109846" y="276343"/>
                    </a:lnTo>
                    <a:close/>
                    <a:moveTo>
                      <a:pt x="36615" y="264720"/>
                    </a:moveTo>
                    <a:lnTo>
                      <a:pt x="72615" y="264720"/>
                    </a:lnTo>
                    <a:lnTo>
                      <a:pt x="72615" y="276343"/>
                    </a:lnTo>
                    <a:lnTo>
                      <a:pt x="36615" y="276343"/>
                    </a:lnTo>
                    <a:close/>
                    <a:moveTo>
                      <a:pt x="73230" y="227871"/>
                    </a:moveTo>
                    <a:lnTo>
                      <a:pt x="109230" y="227871"/>
                    </a:lnTo>
                    <a:lnTo>
                      <a:pt x="109230" y="263871"/>
                    </a:lnTo>
                    <a:lnTo>
                      <a:pt x="73230" y="263871"/>
                    </a:lnTo>
                    <a:close/>
                    <a:moveTo>
                      <a:pt x="0" y="227871"/>
                    </a:moveTo>
                    <a:lnTo>
                      <a:pt x="36000" y="227871"/>
                    </a:lnTo>
                    <a:lnTo>
                      <a:pt x="36000" y="263871"/>
                    </a:lnTo>
                    <a:lnTo>
                      <a:pt x="0" y="263871"/>
                    </a:lnTo>
                    <a:close/>
                    <a:moveTo>
                      <a:pt x="109846" y="188763"/>
                    </a:moveTo>
                    <a:lnTo>
                      <a:pt x="145846" y="188763"/>
                    </a:lnTo>
                    <a:lnTo>
                      <a:pt x="145846" y="224763"/>
                    </a:lnTo>
                    <a:lnTo>
                      <a:pt x="109846" y="224763"/>
                    </a:lnTo>
                    <a:close/>
                    <a:moveTo>
                      <a:pt x="36615" y="188763"/>
                    </a:moveTo>
                    <a:lnTo>
                      <a:pt x="72615" y="188763"/>
                    </a:lnTo>
                    <a:lnTo>
                      <a:pt x="72615" y="224763"/>
                    </a:lnTo>
                    <a:lnTo>
                      <a:pt x="36615" y="224763"/>
                    </a:lnTo>
                    <a:close/>
                    <a:moveTo>
                      <a:pt x="73230" y="151914"/>
                    </a:moveTo>
                    <a:lnTo>
                      <a:pt x="109230" y="151914"/>
                    </a:lnTo>
                    <a:lnTo>
                      <a:pt x="109230" y="187914"/>
                    </a:lnTo>
                    <a:lnTo>
                      <a:pt x="73230" y="187914"/>
                    </a:lnTo>
                    <a:close/>
                    <a:moveTo>
                      <a:pt x="0" y="151914"/>
                    </a:moveTo>
                    <a:lnTo>
                      <a:pt x="36000" y="151914"/>
                    </a:lnTo>
                    <a:lnTo>
                      <a:pt x="36000" y="187914"/>
                    </a:lnTo>
                    <a:lnTo>
                      <a:pt x="0" y="187914"/>
                    </a:lnTo>
                    <a:close/>
                    <a:moveTo>
                      <a:pt x="109846" y="112806"/>
                    </a:moveTo>
                    <a:lnTo>
                      <a:pt x="145846" y="112806"/>
                    </a:lnTo>
                    <a:lnTo>
                      <a:pt x="145846" y="148806"/>
                    </a:lnTo>
                    <a:lnTo>
                      <a:pt x="109846" y="148806"/>
                    </a:lnTo>
                    <a:close/>
                    <a:moveTo>
                      <a:pt x="36615" y="112806"/>
                    </a:moveTo>
                    <a:lnTo>
                      <a:pt x="72615" y="112806"/>
                    </a:lnTo>
                    <a:lnTo>
                      <a:pt x="72615" y="148806"/>
                    </a:lnTo>
                    <a:lnTo>
                      <a:pt x="36615" y="148806"/>
                    </a:lnTo>
                    <a:close/>
                    <a:moveTo>
                      <a:pt x="73230" y="75957"/>
                    </a:moveTo>
                    <a:lnTo>
                      <a:pt x="109230" y="75957"/>
                    </a:lnTo>
                    <a:lnTo>
                      <a:pt x="109230" y="111957"/>
                    </a:lnTo>
                    <a:lnTo>
                      <a:pt x="73230" y="111957"/>
                    </a:lnTo>
                    <a:close/>
                    <a:moveTo>
                      <a:pt x="0" y="75957"/>
                    </a:moveTo>
                    <a:lnTo>
                      <a:pt x="36000" y="75957"/>
                    </a:lnTo>
                    <a:lnTo>
                      <a:pt x="36000" y="111957"/>
                    </a:lnTo>
                    <a:lnTo>
                      <a:pt x="0" y="111957"/>
                    </a:lnTo>
                    <a:close/>
                    <a:moveTo>
                      <a:pt x="109846" y="36849"/>
                    </a:moveTo>
                    <a:lnTo>
                      <a:pt x="145846" y="36849"/>
                    </a:lnTo>
                    <a:lnTo>
                      <a:pt x="145846" y="72849"/>
                    </a:lnTo>
                    <a:lnTo>
                      <a:pt x="109846" y="72849"/>
                    </a:lnTo>
                    <a:close/>
                    <a:moveTo>
                      <a:pt x="36615" y="36849"/>
                    </a:moveTo>
                    <a:lnTo>
                      <a:pt x="72615" y="36849"/>
                    </a:lnTo>
                    <a:lnTo>
                      <a:pt x="72615" y="72849"/>
                    </a:lnTo>
                    <a:lnTo>
                      <a:pt x="36615" y="72849"/>
                    </a:lnTo>
                    <a:close/>
                    <a:moveTo>
                      <a:pt x="73230" y="0"/>
                    </a:moveTo>
                    <a:lnTo>
                      <a:pt x="109230" y="0"/>
                    </a:lnTo>
                    <a:lnTo>
                      <a:pt x="109230" y="36000"/>
                    </a:lnTo>
                    <a:lnTo>
                      <a:pt x="73230" y="36000"/>
                    </a:lnTo>
                    <a:close/>
                    <a:moveTo>
                      <a:pt x="0" y="0"/>
                    </a:moveTo>
                    <a:lnTo>
                      <a:pt x="36000" y="0"/>
                    </a:lnTo>
                    <a:lnTo>
                      <a:pt x="36000" y="36000"/>
                    </a:lnTo>
                    <a:lnTo>
                      <a:pt x="0" y="36000"/>
                    </a:lnTo>
                    <a:close/>
                  </a:path>
                </a:pathLst>
              </a:cu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47" name="矩形 346"/>
            <p:cNvSpPr/>
            <p:nvPr/>
          </p:nvSpPr>
          <p:spPr>
            <a:xfrm>
              <a:off x="11165843" y="5240181"/>
              <a:ext cx="321813" cy="734778"/>
            </a:xfrm>
            <a:prstGeom prst="rect">
              <a:avLst/>
            </a:prstGeom>
            <a:solidFill>
              <a:srgbClr val="0CC5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8" name="矩形 347"/>
            <p:cNvSpPr/>
            <p:nvPr/>
          </p:nvSpPr>
          <p:spPr>
            <a:xfrm>
              <a:off x="11191372" y="5267467"/>
              <a:ext cx="54000" cy="654686"/>
            </a:xfrm>
            <a:prstGeom prst="rect">
              <a:avLst/>
            </a:prstGeom>
            <a:solidFill>
              <a:srgbClr val="C6F4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49" name="组合 348"/>
            <p:cNvGrpSpPr/>
            <p:nvPr/>
          </p:nvGrpSpPr>
          <p:grpSpPr>
            <a:xfrm>
              <a:off x="11346321" y="5282611"/>
              <a:ext cx="145846" cy="604550"/>
              <a:chOff x="10600027" y="5056006"/>
              <a:chExt cx="145846" cy="604550"/>
            </a:xfrm>
          </p:grpSpPr>
          <p:sp>
            <p:nvSpPr>
              <p:cNvPr id="351" name="矩形 350"/>
              <p:cNvSpPr/>
              <p:nvPr/>
            </p:nvSpPr>
            <p:spPr>
              <a:xfrm>
                <a:off x="10600027" y="505600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2" name="矩形 351"/>
              <p:cNvSpPr/>
              <p:nvPr/>
            </p:nvSpPr>
            <p:spPr>
              <a:xfrm>
                <a:off x="10673257" y="505600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3" name="矩形 352"/>
              <p:cNvSpPr/>
              <p:nvPr/>
            </p:nvSpPr>
            <p:spPr>
              <a:xfrm>
                <a:off x="10636642" y="5092855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4" name="矩形 353"/>
              <p:cNvSpPr/>
              <p:nvPr/>
            </p:nvSpPr>
            <p:spPr>
              <a:xfrm>
                <a:off x="10709873" y="5092855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5" name="矩形 354"/>
              <p:cNvSpPr/>
              <p:nvPr/>
            </p:nvSpPr>
            <p:spPr>
              <a:xfrm>
                <a:off x="10600027" y="513196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6" name="矩形 355"/>
              <p:cNvSpPr/>
              <p:nvPr/>
            </p:nvSpPr>
            <p:spPr>
              <a:xfrm>
                <a:off x="10673257" y="513196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7" name="矩形 356"/>
              <p:cNvSpPr/>
              <p:nvPr/>
            </p:nvSpPr>
            <p:spPr>
              <a:xfrm>
                <a:off x="10636642" y="5168812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8" name="矩形 357"/>
              <p:cNvSpPr/>
              <p:nvPr/>
            </p:nvSpPr>
            <p:spPr>
              <a:xfrm>
                <a:off x="10709873" y="5168812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9" name="矩形 358"/>
              <p:cNvSpPr/>
              <p:nvPr/>
            </p:nvSpPr>
            <p:spPr>
              <a:xfrm>
                <a:off x="10600027" y="520792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0" name="矩形 359"/>
              <p:cNvSpPr/>
              <p:nvPr/>
            </p:nvSpPr>
            <p:spPr>
              <a:xfrm>
                <a:off x="10673257" y="520792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1" name="矩形 360"/>
              <p:cNvSpPr/>
              <p:nvPr/>
            </p:nvSpPr>
            <p:spPr>
              <a:xfrm>
                <a:off x="10636642" y="5244769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2" name="矩形 361"/>
              <p:cNvSpPr/>
              <p:nvPr/>
            </p:nvSpPr>
            <p:spPr>
              <a:xfrm>
                <a:off x="10709873" y="5244769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3" name="矩形 362"/>
              <p:cNvSpPr/>
              <p:nvPr/>
            </p:nvSpPr>
            <p:spPr>
              <a:xfrm>
                <a:off x="10600027" y="528387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4" name="矩形 363"/>
              <p:cNvSpPr/>
              <p:nvPr/>
            </p:nvSpPr>
            <p:spPr>
              <a:xfrm>
                <a:off x="10673257" y="528387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5" name="矩形 364"/>
              <p:cNvSpPr/>
              <p:nvPr/>
            </p:nvSpPr>
            <p:spPr>
              <a:xfrm>
                <a:off x="10636642" y="532072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6" name="矩形 365"/>
              <p:cNvSpPr/>
              <p:nvPr/>
            </p:nvSpPr>
            <p:spPr>
              <a:xfrm>
                <a:off x="10709873" y="532072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7" name="矩形 366"/>
              <p:cNvSpPr/>
              <p:nvPr/>
            </p:nvSpPr>
            <p:spPr>
              <a:xfrm>
                <a:off x="10600027" y="5359834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8" name="矩形 367"/>
              <p:cNvSpPr/>
              <p:nvPr/>
            </p:nvSpPr>
            <p:spPr>
              <a:xfrm>
                <a:off x="10673257" y="5359834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69" name="矩形 368"/>
              <p:cNvSpPr/>
              <p:nvPr/>
            </p:nvSpPr>
            <p:spPr>
              <a:xfrm>
                <a:off x="10636642" y="539668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0" name="矩形 369"/>
              <p:cNvSpPr/>
              <p:nvPr/>
            </p:nvSpPr>
            <p:spPr>
              <a:xfrm>
                <a:off x="10709873" y="5396683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1" name="矩形 370"/>
              <p:cNvSpPr/>
              <p:nvPr/>
            </p:nvSpPr>
            <p:spPr>
              <a:xfrm>
                <a:off x="10600027" y="5435791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2" name="矩形 371"/>
              <p:cNvSpPr/>
              <p:nvPr/>
            </p:nvSpPr>
            <p:spPr>
              <a:xfrm>
                <a:off x="10673257" y="5435791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3" name="矩形 372"/>
              <p:cNvSpPr/>
              <p:nvPr/>
            </p:nvSpPr>
            <p:spPr>
              <a:xfrm>
                <a:off x="10636642" y="547264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4" name="矩形 373"/>
              <p:cNvSpPr/>
              <p:nvPr/>
            </p:nvSpPr>
            <p:spPr>
              <a:xfrm>
                <a:off x="10709873" y="5472640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5" name="矩形 374"/>
              <p:cNvSpPr/>
              <p:nvPr/>
            </p:nvSpPr>
            <p:spPr>
              <a:xfrm>
                <a:off x="10600027" y="5511748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6" name="矩形 375"/>
              <p:cNvSpPr/>
              <p:nvPr/>
            </p:nvSpPr>
            <p:spPr>
              <a:xfrm>
                <a:off x="10673257" y="5511748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7" name="矩形 376"/>
              <p:cNvSpPr/>
              <p:nvPr/>
            </p:nvSpPr>
            <p:spPr>
              <a:xfrm>
                <a:off x="10636642" y="554859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8" name="矩形 377"/>
              <p:cNvSpPr/>
              <p:nvPr/>
            </p:nvSpPr>
            <p:spPr>
              <a:xfrm>
                <a:off x="10709873" y="554859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9" name="矩形 378"/>
              <p:cNvSpPr/>
              <p:nvPr/>
            </p:nvSpPr>
            <p:spPr>
              <a:xfrm>
                <a:off x="10600027" y="558770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0" name="矩形 379"/>
              <p:cNvSpPr/>
              <p:nvPr/>
            </p:nvSpPr>
            <p:spPr>
              <a:xfrm>
                <a:off x="10673257" y="5587707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1" name="矩形 380"/>
              <p:cNvSpPr/>
              <p:nvPr/>
            </p:nvSpPr>
            <p:spPr>
              <a:xfrm>
                <a:off x="10636642" y="562455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2" name="矩形 381"/>
              <p:cNvSpPr/>
              <p:nvPr/>
            </p:nvSpPr>
            <p:spPr>
              <a:xfrm>
                <a:off x="10709873" y="5624556"/>
                <a:ext cx="36000" cy="36000"/>
              </a:xfrm>
              <a:prstGeom prst="rect">
                <a:avLst/>
              </a:prstGeom>
              <a:solidFill>
                <a:srgbClr val="C6F4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0" name="矩形 349"/>
            <p:cNvSpPr/>
            <p:nvPr/>
          </p:nvSpPr>
          <p:spPr>
            <a:xfrm>
              <a:off x="10947384" y="5230210"/>
              <a:ext cx="43200" cy="734778"/>
            </a:xfrm>
            <a:prstGeom prst="rect">
              <a:avLst/>
            </a:prstGeom>
            <a:solidFill>
              <a:srgbClr val="0CC5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623800" y="5111998"/>
            <a:ext cx="1591351" cy="1712144"/>
            <a:chOff x="1114568" y="5017290"/>
            <a:chExt cx="1591351" cy="1712144"/>
          </a:xfrm>
        </p:grpSpPr>
        <p:sp>
          <p:nvSpPr>
            <p:cNvPr id="5" name="任意多边形 4"/>
            <p:cNvSpPr/>
            <p:nvPr/>
          </p:nvSpPr>
          <p:spPr>
            <a:xfrm rot="2719269">
              <a:off x="1113814" y="5137329"/>
              <a:ext cx="1592859" cy="1591351"/>
            </a:xfrm>
            <a:custGeom>
              <a:avLst/>
              <a:gdLst>
                <a:gd name="connsiteX0" fmla="*/ 86140 w 1592859"/>
                <a:gd name="connsiteY0" fmla="*/ 86140 h 1591351"/>
                <a:gd name="connsiteX1" fmla="*/ 294100 w 1592859"/>
                <a:gd name="connsiteY1" fmla="*/ 0 h 1591351"/>
                <a:gd name="connsiteX2" fmla="*/ 1528918 w 1592859"/>
                <a:gd name="connsiteY2" fmla="*/ 0 h 1591351"/>
                <a:gd name="connsiteX3" fmla="*/ 1588189 w 1592859"/>
                <a:gd name="connsiteY3" fmla="*/ 5975 h 1591351"/>
                <a:gd name="connsiteX4" fmla="*/ 1592859 w 1592859"/>
                <a:gd name="connsiteY4" fmla="*/ 7425 h 1591351"/>
                <a:gd name="connsiteX5" fmla="*/ 26590 w 1592859"/>
                <a:gd name="connsiteY5" fmla="*/ 1591351 h 1591351"/>
                <a:gd name="connsiteX6" fmla="*/ 23112 w 1592859"/>
                <a:gd name="connsiteY6" fmla="*/ 1584943 h 1591351"/>
                <a:gd name="connsiteX7" fmla="*/ 0 w 1592859"/>
                <a:gd name="connsiteY7" fmla="*/ 1470466 h 1591351"/>
                <a:gd name="connsiteX8" fmla="*/ 0 w 1592859"/>
                <a:gd name="connsiteY8" fmla="*/ 294100 h 1591351"/>
                <a:gd name="connsiteX9" fmla="*/ 86140 w 1592859"/>
                <a:gd name="connsiteY9" fmla="*/ 86140 h 1591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92859" h="1591351">
                  <a:moveTo>
                    <a:pt x="86140" y="86140"/>
                  </a:moveTo>
                  <a:cubicBezTo>
                    <a:pt x="139362" y="32918"/>
                    <a:pt x="212887" y="0"/>
                    <a:pt x="294100" y="0"/>
                  </a:cubicBezTo>
                  <a:lnTo>
                    <a:pt x="1528918" y="0"/>
                  </a:lnTo>
                  <a:cubicBezTo>
                    <a:pt x="1549221" y="0"/>
                    <a:pt x="1569044" y="2057"/>
                    <a:pt x="1588189" y="5975"/>
                  </a:cubicBezTo>
                  <a:lnTo>
                    <a:pt x="1592859" y="7425"/>
                  </a:lnTo>
                  <a:lnTo>
                    <a:pt x="26590" y="1591351"/>
                  </a:lnTo>
                  <a:lnTo>
                    <a:pt x="23112" y="1584943"/>
                  </a:lnTo>
                  <a:cubicBezTo>
                    <a:pt x="8230" y="1549757"/>
                    <a:pt x="0" y="1511073"/>
                    <a:pt x="0" y="1470466"/>
                  </a:cubicBezTo>
                  <a:lnTo>
                    <a:pt x="0" y="294100"/>
                  </a:lnTo>
                  <a:cubicBezTo>
                    <a:pt x="0" y="212886"/>
                    <a:pt x="32918" y="139361"/>
                    <a:pt x="86140" y="86140"/>
                  </a:cubicBezTo>
                  <a:close/>
                </a:path>
              </a:pathLst>
            </a:custGeom>
            <a:solidFill>
              <a:srgbClr val="0CC502"/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949006" y="5017290"/>
              <a:ext cx="128110" cy="149528"/>
              <a:chOff x="1949006" y="5017290"/>
              <a:chExt cx="128110" cy="149528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2137537" y="5309813"/>
              <a:ext cx="128110" cy="149528"/>
              <a:chOff x="1949006" y="5017290"/>
              <a:chExt cx="128110" cy="149528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1459317" y="5474813"/>
              <a:ext cx="128110" cy="149528"/>
              <a:chOff x="1949006" y="5017290"/>
              <a:chExt cx="128110" cy="149528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2005116" y="5017290"/>
                <a:ext cx="72000" cy="1317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1949006" y="5076818"/>
                <a:ext cx="54000" cy="900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9964674" y="716598"/>
            <a:ext cx="16637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一级标题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562441" y="4835125"/>
            <a:ext cx="857819" cy="1064520"/>
            <a:chOff x="5453062" y="-884238"/>
            <a:chExt cx="5006976" cy="6213475"/>
          </a:xfrm>
        </p:grpSpPr>
        <p:sp>
          <p:nvSpPr>
            <p:cNvPr id="32" name="Freeform 5"/>
            <p:cNvSpPr>
              <a:spLocks noEditPoints="1"/>
            </p:cNvSpPr>
            <p:nvPr/>
          </p:nvSpPr>
          <p:spPr bwMode="auto">
            <a:xfrm>
              <a:off x="7769225" y="2909888"/>
              <a:ext cx="838200" cy="601663"/>
            </a:xfrm>
            <a:custGeom>
              <a:avLst/>
              <a:gdLst>
                <a:gd name="T0" fmla="*/ 99 w 223"/>
                <a:gd name="T1" fmla="*/ 0 h 160"/>
                <a:gd name="T2" fmla="*/ 105 w 223"/>
                <a:gd name="T3" fmla="*/ 160 h 160"/>
                <a:gd name="T4" fmla="*/ 99 w 223"/>
                <a:gd name="T5" fmla="*/ 0 h 160"/>
                <a:gd name="T6" fmla="*/ 106 w 223"/>
                <a:gd name="T7" fmla="*/ 18 h 160"/>
                <a:gd name="T8" fmla="*/ 102 w 223"/>
                <a:gd name="T9" fmla="*/ 141 h 160"/>
                <a:gd name="T10" fmla="*/ 106 w 223"/>
                <a:gd name="T11" fmla="*/ 1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160">
                  <a:moveTo>
                    <a:pt x="99" y="0"/>
                  </a:moveTo>
                  <a:cubicBezTo>
                    <a:pt x="223" y="0"/>
                    <a:pt x="206" y="160"/>
                    <a:pt x="105" y="160"/>
                  </a:cubicBezTo>
                  <a:cubicBezTo>
                    <a:pt x="2" y="160"/>
                    <a:pt x="0" y="0"/>
                    <a:pt x="99" y="0"/>
                  </a:cubicBezTo>
                  <a:close/>
                  <a:moveTo>
                    <a:pt x="106" y="18"/>
                  </a:moveTo>
                  <a:cubicBezTo>
                    <a:pt x="19" y="18"/>
                    <a:pt x="25" y="142"/>
                    <a:pt x="102" y="141"/>
                  </a:cubicBezTo>
                  <a:cubicBezTo>
                    <a:pt x="194" y="140"/>
                    <a:pt x="176" y="19"/>
                    <a:pt x="106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6"/>
            <p:cNvSpPr>
              <a:spLocks noEditPoints="1"/>
            </p:cNvSpPr>
            <p:nvPr/>
          </p:nvSpPr>
          <p:spPr bwMode="auto">
            <a:xfrm>
              <a:off x="5453062" y="-884238"/>
              <a:ext cx="5006976" cy="6213475"/>
            </a:xfrm>
            <a:custGeom>
              <a:avLst/>
              <a:gdLst>
                <a:gd name="T0" fmla="*/ 936 w 1332"/>
                <a:gd name="T1" fmla="*/ 141 h 1654"/>
                <a:gd name="T2" fmla="*/ 1168 w 1332"/>
                <a:gd name="T3" fmla="*/ 444 h 1654"/>
                <a:gd name="T4" fmla="*/ 909 w 1332"/>
                <a:gd name="T5" fmla="*/ 894 h 1654"/>
                <a:gd name="T6" fmla="*/ 1201 w 1332"/>
                <a:gd name="T7" fmla="*/ 947 h 1654"/>
                <a:gd name="T8" fmla="*/ 1066 w 1332"/>
                <a:gd name="T9" fmla="*/ 1355 h 1654"/>
                <a:gd name="T10" fmla="*/ 552 w 1332"/>
                <a:gd name="T11" fmla="*/ 1393 h 1654"/>
                <a:gd name="T12" fmla="*/ 203 w 1332"/>
                <a:gd name="T13" fmla="*/ 1593 h 1654"/>
                <a:gd name="T14" fmla="*/ 225 w 1332"/>
                <a:gd name="T15" fmla="*/ 923 h 1654"/>
                <a:gd name="T16" fmla="*/ 271 w 1332"/>
                <a:gd name="T17" fmla="*/ 422 h 1654"/>
                <a:gd name="T18" fmla="*/ 756 w 1332"/>
                <a:gd name="T19" fmla="*/ 24 h 1654"/>
                <a:gd name="T20" fmla="*/ 418 w 1332"/>
                <a:gd name="T21" fmla="*/ 824 h 1654"/>
                <a:gd name="T22" fmla="*/ 298 w 1332"/>
                <a:gd name="T23" fmla="*/ 490 h 1654"/>
                <a:gd name="T24" fmla="*/ 288 w 1332"/>
                <a:gd name="T25" fmla="*/ 584 h 1654"/>
                <a:gd name="T26" fmla="*/ 815 w 1332"/>
                <a:gd name="T27" fmla="*/ 198 h 1654"/>
                <a:gd name="T28" fmla="*/ 685 w 1332"/>
                <a:gd name="T29" fmla="*/ 122 h 1654"/>
                <a:gd name="T30" fmla="*/ 685 w 1332"/>
                <a:gd name="T31" fmla="*/ 122 h 1654"/>
                <a:gd name="T32" fmla="*/ 1149 w 1332"/>
                <a:gd name="T33" fmla="*/ 311 h 1654"/>
                <a:gd name="T34" fmla="*/ 921 w 1332"/>
                <a:gd name="T35" fmla="*/ 428 h 1654"/>
                <a:gd name="T36" fmla="*/ 1040 w 1332"/>
                <a:gd name="T37" fmla="*/ 420 h 1654"/>
                <a:gd name="T38" fmla="*/ 909 w 1332"/>
                <a:gd name="T39" fmla="*/ 213 h 1654"/>
                <a:gd name="T40" fmla="*/ 767 w 1332"/>
                <a:gd name="T41" fmla="*/ 835 h 1654"/>
                <a:gd name="T42" fmla="*/ 699 w 1332"/>
                <a:gd name="T43" fmla="*/ 795 h 1654"/>
                <a:gd name="T44" fmla="*/ 989 w 1332"/>
                <a:gd name="T45" fmla="*/ 284 h 1654"/>
                <a:gd name="T46" fmla="*/ 713 w 1332"/>
                <a:gd name="T47" fmla="*/ 286 h 1654"/>
                <a:gd name="T48" fmla="*/ 469 w 1332"/>
                <a:gd name="T49" fmla="*/ 481 h 1654"/>
                <a:gd name="T50" fmla="*/ 450 w 1332"/>
                <a:gd name="T51" fmla="*/ 658 h 1654"/>
                <a:gd name="T52" fmla="*/ 455 w 1332"/>
                <a:gd name="T53" fmla="*/ 789 h 1654"/>
                <a:gd name="T54" fmla="*/ 810 w 1332"/>
                <a:gd name="T55" fmla="*/ 816 h 1654"/>
                <a:gd name="T56" fmla="*/ 660 w 1332"/>
                <a:gd name="T57" fmla="*/ 735 h 1654"/>
                <a:gd name="T58" fmla="*/ 882 w 1332"/>
                <a:gd name="T59" fmla="*/ 683 h 1654"/>
                <a:gd name="T60" fmla="*/ 838 w 1332"/>
                <a:gd name="T61" fmla="*/ 481 h 1654"/>
                <a:gd name="T62" fmla="*/ 809 w 1332"/>
                <a:gd name="T63" fmla="*/ 353 h 1654"/>
                <a:gd name="T64" fmla="*/ 447 w 1332"/>
                <a:gd name="T65" fmla="*/ 623 h 1654"/>
                <a:gd name="T66" fmla="*/ 549 w 1332"/>
                <a:gd name="T67" fmla="*/ 611 h 1654"/>
                <a:gd name="T68" fmla="*/ 641 w 1332"/>
                <a:gd name="T69" fmla="*/ 631 h 1654"/>
                <a:gd name="T70" fmla="*/ 831 w 1332"/>
                <a:gd name="T71" fmla="*/ 790 h 1654"/>
                <a:gd name="T72" fmla="*/ 861 w 1332"/>
                <a:gd name="T73" fmla="*/ 706 h 1654"/>
                <a:gd name="T74" fmla="*/ 641 w 1332"/>
                <a:gd name="T75" fmla="*/ 631 h 1654"/>
                <a:gd name="T76" fmla="*/ 889 w 1332"/>
                <a:gd name="T77" fmla="*/ 790 h 1654"/>
                <a:gd name="T78" fmla="*/ 525 w 1332"/>
                <a:gd name="T79" fmla="*/ 916 h 1654"/>
                <a:gd name="T80" fmla="*/ 582 w 1332"/>
                <a:gd name="T81" fmla="*/ 912 h 1654"/>
                <a:gd name="T82" fmla="*/ 582 w 1332"/>
                <a:gd name="T83" fmla="*/ 912 h 1654"/>
                <a:gd name="T84" fmla="*/ 672 w 1332"/>
                <a:gd name="T85" fmla="*/ 930 h 1654"/>
                <a:gd name="T86" fmla="*/ 419 w 1332"/>
                <a:gd name="T87" fmla="*/ 1211 h 1654"/>
                <a:gd name="T88" fmla="*/ 887 w 1332"/>
                <a:gd name="T89" fmla="*/ 1243 h 1654"/>
                <a:gd name="T90" fmla="*/ 881 w 1332"/>
                <a:gd name="T91" fmla="*/ 982 h 1654"/>
                <a:gd name="T92" fmla="*/ 714 w 1332"/>
                <a:gd name="T93" fmla="*/ 937 h 1654"/>
                <a:gd name="T94" fmla="*/ 794 w 1332"/>
                <a:gd name="T95" fmla="*/ 934 h 1654"/>
                <a:gd name="T96" fmla="*/ 981 w 1332"/>
                <a:gd name="T97" fmla="*/ 1116 h 1654"/>
                <a:gd name="T98" fmla="*/ 1163 w 1332"/>
                <a:gd name="T99" fmla="*/ 985 h 1654"/>
                <a:gd name="T100" fmla="*/ 212 w 1332"/>
                <a:gd name="T101" fmla="*/ 1007 h 1654"/>
                <a:gd name="T102" fmla="*/ 292 w 1332"/>
                <a:gd name="T103" fmla="*/ 1256 h 1654"/>
                <a:gd name="T104" fmla="*/ 350 w 1332"/>
                <a:gd name="T105" fmla="*/ 1062 h 1654"/>
                <a:gd name="T106" fmla="*/ 951 w 1332"/>
                <a:gd name="T107" fmla="*/ 1097 h 1654"/>
                <a:gd name="T108" fmla="*/ 1197 w 1332"/>
                <a:gd name="T109" fmla="*/ 1020 h 1654"/>
                <a:gd name="T110" fmla="*/ 1197 w 1332"/>
                <a:gd name="T111" fmla="*/ 1020 h 1654"/>
                <a:gd name="T112" fmla="*/ 446 w 1332"/>
                <a:gd name="T113" fmla="*/ 1271 h 1654"/>
                <a:gd name="T114" fmla="*/ 280 w 1332"/>
                <a:gd name="T115" fmla="*/ 1580 h 1654"/>
                <a:gd name="T116" fmla="*/ 268 w 1332"/>
                <a:gd name="T117" fmla="*/ 1328 h 1654"/>
                <a:gd name="T118" fmla="*/ 268 w 1332"/>
                <a:gd name="T119" fmla="*/ 1328 h 1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32" h="1654">
                  <a:moveTo>
                    <a:pt x="756" y="24"/>
                  </a:moveTo>
                  <a:cubicBezTo>
                    <a:pt x="796" y="43"/>
                    <a:pt x="853" y="88"/>
                    <a:pt x="877" y="176"/>
                  </a:cubicBezTo>
                  <a:cubicBezTo>
                    <a:pt x="895" y="158"/>
                    <a:pt x="899" y="149"/>
                    <a:pt x="936" y="141"/>
                  </a:cubicBezTo>
                  <a:cubicBezTo>
                    <a:pt x="978" y="82"/>
                    <a:pt x="1055" y="107"/>
                    <a:pt x="1081" y="133"/>
                  </a:cubicBezTo>
                  <a:cubicBezTo>
                    <a:pt x="1205" y="138"/>
                    <a:pt x="1239" y="223"/>
                    <a:pt x="1235" y="292"/>
                  </a:cubicBezTo>
                  <a:cubicBezTo>
                    <a:pt x="1230" y="364"/>
                    <a:pt x="1215" y="398"/>
                    <a:pt x="1168" y="444"/>
                  </a:cubicBezTo>
                  <a:cubicBezTo>
                    <a:pt x="1171" y="525"/>
                    <a:pt x="1103" y="538"/>
                    <a:pt x="1094" y="557"/>
                  </a:cubicBezTo>
                  <a:cubicBezTo>
                    <a:pt x="1086" y="575"/>
                    <a:pt x="1121" y="637"/>
                    <a:pt x="1029" y="710"/>
                  </a:cubicBezTo>
                  <a:cubicBezTo>
                    <a:pt x="1018" y="771"/>
                    <a:pt x="974" y="837"/>
                    <a:pt x="909" y="894"/>
                  </a:cubicBezTo>
                  <a:cubicBezTo>
                    <a:pt x="897" y="907"/>
                    <a:pt x="881" y="927"/>
                    <a:pt x="905" y="935"/>
                  </a:cubicBezTo>
                  <a:cubicBezTo>
                    <a:pt x="941" y="927"/>
                    <a:pt x="944" y="954"/>
                    <a:pt x="952" y="959"/>
                  </a:cubicBezTo>
                  <a:cubicBezTo>
                    <a:pt x="1025" y="831"/>
                    <a:pt x="1180" y="892"/>
                    <a:pt x="1201" y="947"/>
                  </a:cubicBezTo>
                  <a:cubicBezTo>
                    <a:pt x="1201" y="947"/>
                    <a:pt x="1201" y="969"/>
                    <a:pt x="1223" y="969"/>
                  </a:cubicBezTo>
                  <a:cubicBezTo>
                    <a:pt x="1265" y="969"/>
                    <a:pt x="1332" y="1074"/>
                    <a:pt x="1197" y="1239"/>
                  </a:cubicBezTo>
                  <a:cubicBezTo>
                    <a:pt x="1182" y="1317"/>
                    <a:pt x="1139" y="1388"/>
                    <a:pt x="1066" y="1355"/>
                  </a:cubicBezTo>
                  <a:cubicBezTo>
                    <a:pt x="1045" y="1343"/>
                    <a:pt x="1032" y="1350"/>
                    <a:pt x="1004" y="1351"/>
                  </a:cubicBezTo>
                  <a:cubicBezTo>
                    <a:pt x="936" y="1351"/>
                    <a:pt x="928" y="1286"/>
                    <a:pt x="895" y="1317"/>
                  </a:cubicBezTo>
                  <a:cubicBezTo>
                    <a:pt x="866" y="1338"/>
                    <a:pt x="787" y="1423"/>
                    <a:pt x="552" y="1393"/>
                  </a:cubicBezTo>
                  <a:cubicBezTo>
                    <a:pt x="535" y="1476"/>
                    <a:pt x="536" y="1502"/>
                    <a:pt x="498" y="1510"/>
                  </a:cubicBezTo>
                  <a:cubicBezTo>
                    <a:pt x="492" y="1563"/>
                    <a:pt x="466" y="1654"/>
                    <a:pt x="346" y="1651"/>
                  </a:cubicBezTo>
                  <a:cubicBezTo>
                    <a:pt x="256" y="1649"/>
                    <a:pt x="258" y="1598"/>
                    <a:pt x="203" y="1593"/>
                  </a:cubicBezTo>
                  <a:cubicBezTo>
                    <a:pt x="155" y="1571"/>
                    <a:pt x="155" y="1430"/>
                    <a:pt x="201" y="1330"/>
                  </a:cubicBezTo>
                  <a:cubicBezTo>
                    <a:pt x="0" y="1288"/>
                    <a:pt x="17" y="1030"/>
                    <a:pt x="131" y="1004"/>
                  </a:cubicBezTo>
                  <a:cubicBezTo>
                    <a:pt x="133" y="921"/>
                    <a:pt x="209" y="923"/>
                    <a:pt x="225" y="923"/>
                  </a:cubicBezTo>
                  <a:cubicBezTo>
                    <a:pt x="239" y="902"/>
                    <a:pt x="290" y="864"/>
                    <a:pt x="329" y="856"/>
                  </a:cubicBezTo>
                  <a:cubicBezTo>
                    <a:pt x="329" y="855"/>
                    <a:pt x="187" y="801"/>
                    <a:pt x="202" y="661"/>
                  </a:cubicBezTo>
                  <a:cubicBezTo>
                    <a:pt x="119" y="548"/>
                    <a:pt x="204" y="423"/>
                    <a:pt x="271" y="422"/>
                  </a:cubicBezTo>
                  <a:cubicBezTo>
                    <a:pt x="289" y="361"/>
                    <a:pt x="315" y="297"/>
                    <a:pt x="351" y="236"/>
                  </a:cubicBezTo>
                  <a:cubicBezTo>
                    <a:pt x="433" y="97"/>
                    <a:pt x="531" y="51"/>
                    <a:pt x="565" y="34"/>
                  </a:cubicBezTo>
                  <a:cubicBezTo>
                    <a:pt x="640" y="1"/>
                    <a:pt x="704" y="0"/>
                    <a:pt x="756" y="24"/>
                  </a:cubicBezTo>
                  <a:close/>
                  <a:moveTo>
                    <a:pt x="418" y="824"/>
                  </a:moveTo>
                  <a:cubicBezTo>
                    <a:pt x="408" y="833"/>
                    <a:pt x="470" y="835"/>
                    <a:pt x="467" y="827"/>
                  </a:cubicBezTo>
                  <a:cubicBezTo>
                    <a:pt x="462" y="810"/>
                    <a:pt x="440" y="805"/>
                    <a:pt x="418" y="824"/>
                  </a:cubicBezTo>
                  <a:close/>
                  <a:moveTo>
                    <a:pt x="777" y="86"/>
                  </a:moveTo>
                  <a:cubicBezTo>
                    <a:pt x="735" y="57"/>
                    <a:pt x="694" y="44"/>
                    <a:pt x="629" y="59"/>
                  </a:cubicBezTo>
                  <a:cubicBezTo>
                    <a:pt x="540" y="87"/>
                    <a:pt x="356" y="216"/>
                    <a:pt x="298" y="490"/>
                  </a:cubicBezTo>
                  <a:cubicBezTo>
                    <a:pt x="290" y="518"/>
                    <a:pt x="297" y="463"/>
                    <a:pt x="281" y="460"/>
                  </a:cubicBezTo>
                  <a:cubicBezTo>
                    <a:pt x="220" y="449"/>
                    <a:pt x="187" y="565"/>
                    <a:pt x="225" y="621"/>
                  </a:cubicBezTo>
                  <a:cubicBezTo>
                    <a:pt x="238" y="641"/>
                    <a:pt x="250" y="603"/>
                    <a:pt x="288" y="584"/>
                  </a:cubicBezTo>
                  <a:cubicBezTo>
                    <a:pt x="321" y="566"/>
                    <a:pt x="369" y="570"/>
                    <a:pt x="377" y="555"/>
                  </a:cubicBezTo>
                  <a:cubicBezTo>
                    <a:pt x="481" y="338"/>
                    <a:pt x="633" y="306"/>
                    <a:pt x="624" y="291"/>
                  </a:cubicBezTo>
                  <a:cubicBezTo>
                    <a:pt x="515" y="120"/>
                    <a:pt x="780" y="16"/>
                    <a:pt x="815" y="198"/>
                  </a:cubicBezTo>
                  <a:cubicBezTo>
                    <a:pt x="818" y="215"/>
                    <a:pt x="819" y="226"/>
                    <a:pt x="829" y="222"/>
                  </a:cubicBezTo>
                  <a:cubicBezTo>
                    <a:pt x="855" y="216"/>
                    <a:pt x="827" y="122"/>
                    <a:pt x="777" y="86"/>
                  </a:cubicBezTo>
                  <a:close/>
                  <a:moveTo>
                    <a:pt x="685" y="122"/>
                  </a:moveTo>
                  <a:cubicBezTo>
                    <a:pt x="625" y="147"/>
                    <a:pt x="586" y="214"/>
                    <a:pt x="644" y="286"/>
                  </a:cubicBezTo>
                  <a:cubicBezTo>
                    <a:pt x="720" y="276"/>
                    <a:pt x="805" y="233"/>
                    <a:pt x="807" y="227"/>
                  </a:cubicBezTo>
                  <a:cubicBezTo>
                    <a:pt x="801" y="138"/>
                    <a:pt x="738" y="103"/>
                    <a:pt x="685" y="122"/>
                  </a:cubicBezTo>
                  <a:close/>
                  <a:moveTo>
                    <a:pt x="986" y="168"/>
                  </a:moveTo>
                  <a:cubicBezTo>
                    <a:pt x="1042" y="156"/>
                    <a:pt x="1082" y="232"/>
                    <a:pt x="1074" y="283"/>
                  </a:cubicBezTo>
                  <a:cubicBezTo>
                    <a:pt x="1112" y="335"/>
                    <a:pt x="1158" y="291"/>
                    <a:pt x="1149" y="311"/>
                  </a:cubicBezTo>
                  <a:cubicBezTo>
                    <a:pt x="1127" y="358"/>
                    <a:pt x="1057" y="308"/>
                    <a:pt x="1044" y="325"/>
                  </a:cubicBezTo>
                  <a:cubicBezTo>
                    <a:pt x="1003" y="357"/>
                    <a:pt x="957" y="379"/>
                    <a:pt x="906" y="386"/>
                  </a:cubicBezTo>
                  <a:cubicBezTo>
                    <a:pt x="916" y="398"/>
                    <a:pt x="921" y="411"/>
                    <a:pt x="921" y="428"/>
                  </a:cubicBezTo>
                  <a:cubicBezTo>
                    <a:pt x="966" y="423"/>
                    <a:pt x="1022" y="422"/>
                    <a:pt x="1059" y="485"/>
                  </a:cubicBezTo>
                  <a:cubicBezTo>
                    <a:pt x="1102" y="506"/>
                    <a:pt x="1125" y="461"/>
                    <a:pt x="1114" y="436"/>
                  </a:cubicBezTo>
                  <a:cubicBezTo>
                    <a:pt x="1084" y="445"/>
                    <a:pt x="1049" y="438"/>
                    <a:pt x="1040" y="420"/>
                  </a:cubicBezTo>
                  <a:cubicBezTo>
                    <a:pt x="1228" y="460"/>
                    <a:pt x="1242" y="155"/>
                    <a:pt x="1055" y="173"/>
                  </a:cubicBezTo>
                  <a:cubicBezTo>
                    <a:pt x="1042" y="144"/>
                    <a:pt x="992" y="144"/>
                    <a:pt x="986" y="168"/>
                  </a:cubicBezTo>
                  <a:close/>
                  <a:moveTo>
                    <a:pt x="909" y="213"/>
                  </a:moveTo>
                  <a:cubicBezTo>
                    <a:pt x="948" y="203"/>
                    <a:pt x="1026" y="227"/>
                    <a:pt x="1039" y="238"/>
                  </a:cubicBezTo>
                  <a:cubicBezTo>
                    <a:pt x="1028" y="187"/>
                    <a:pt x="951" y="161"/>
                    <a:pt x="909" y="213"/>
                  </a:cubicBezTo>
                  <a:close/>
                  <a:moveTo>
                    <a:pt x="767" y="835"/>
                  </a:moveTo>
                  <a:cubicBezTo>
                    <a:pt x="799" y="828"/>
                    <a:pt x="795" y="800"/>
                    <a:pt x="788" y="797"/>
                  </a:cubicBezTo>
                  <a:cubicBezTo>
                    <a:pt x="780" y="793"/>
                    <a:pt x="751" y="792"/>
                    <a:pt x="769" y="829"/>
                  </a:cubicBezTo>
                  <a:cubicBezTo>
                    <a:pt x="745" y="805"/>
                    <a:pt x="703" y="784"/>
                    <a:pt x="699" y="795"/>
                  </a:cubicBezTo>
                  <a:cubicBezTo>
                    <a:pt x="673" y="869"/>
                    <a:pt x="740" y="887"/>
                    <a:pt x="767" y="835"/>
                  </a:cubicBezTo>
                  <a:close/>
                  <a:moveTo>
                    <a:pt x="681" y="415"/>
                  </a:moveTo>
                  <a:cubicBezTo>
                    <a:pt x="780" y="354"/>
                    <a:pt x="852" y="295"/>
                    <a:pt x="989" y="284"/>
                  </a:cubicBezTo>
                  <a:cubicBezTo>
                    <a:pt x="1002" y="283"/>
                    <a:pt x="1037" y="287"/>
                    <a:pt x="1040" y="273"/>
                  </a:cubicBezTo>
                  <a:cubicBezTo>
                    <a:pt x="1043" y="262"/>
                    <a:pt x="985" y="229"/>
                    <a:pt x="871" y="236"/>
                  </a:cubicBezTo>
                  <a:cubicBezTo>
                    <a:pt x="809" y="240"/>
                    <a:pt x="796" y="264"/>
                    <a:pt x="713" y="286"/>
                  </a:cubicBezTo>
                  <a:cubicBezTo>
                    <a:pt x="618" y="312"/>
                    <a:pt x="512" y="376"/>
                    <a:pt x="472" y="454"/>
                  </a:cubicBezTo>
                  <a:cubicBezTo>
                    <a:pt x="460" y="478"/>
                    <a:pt x="597" y="467"/>
                    <a:pt x="681" y="415"/>
                  </a:cubicBezTo>
                  <a:close/>
                  <a:moveTo>
                    <a:pt x="469" y="481"/>
                  </a:moveTo>
                  <a:cubicBezTo>
                    <a:pt x="500" y="587"/>
                    <a:pt x="554" y="556"/>
                    <a:pt x="563" y="599"/>
                  </a:cubicBezTo>
                  <a:cubicBezTo>
                    <a:pt x="571" y="632"/>
                    <a:pt x="547" y="629"/>
                    <a:pt x="541" y="639"/>
                  </a:cubicBezTo>
                  <a:cubicBezTo>
                    <a:pt x="546" y="680"/>
                    <a:pt x="502" y="723"/>
                    <a:pt x="450" y="658"/>
                  </a:cubicBezTo>
                  <a:cubicBezTo>
                    <a:pt x="429" y="632"/>
                    <a:pt x="409" y="602"/>
                    <a:pt x="377" y="589"/>
                  </a:cubicBezTo>
                  <a:cubicBezTo>
                    <a:pt x="326" y="570"/>
                    <a:pt x="273" y="604"/>
                    <a:pt x="261" y="626"/>
                  </a:cubicBezTo>
                  <a:cubicBezTo>
                    <a:pt x="196" y="747"/>
                    <a:pt x="359" y="854"/>
                    <a:pt x="455" y="789"/>
                  </a:cubicBezTo>
                  <a:cubicBezTo>
                    <a:pt x="474" y="776"/>
                    <a:pt x="565" y="910"/>
                    <a:pt x="678" y="908"/>
                  </a:cubicBezTo>
                  <a:cubicBezTo>
                    <a:pt x="731" y="907"/>
                    <a:pt x="782" y="897"/>
                    <a:pt x="817" y="864"/>
                  </a:cubicBezTo>
                  <a:cubicBezTo>
                    <a:pt x="836" y="844"/>
                    <a:pt x="879" y="795"/>
                    <a:pt x="810" y="816"/>
                  </a:cubicBezTo>
                  <a:cubicBezTo>
                    <a:pt x="788" y="823"/>
                    <a:pt x="801" y="851"/>
                    <a:pt x="769" y="860"/>
                  </a:cubicBezTo>
                  <a:cubicBezTo>
                    <a:pt x="754" y="866"/>
                    <a:pt x="742" y="893"/>
                    <a:pt x="711" y="883"/>
                  </a:cubicBezTo>
                  <a:cubicBezTo>
                    <a:pt x="652" y="860"/>
                    <a:pt x="701" y="760"/>
                    <a:pt x="660" y="735"/>
                  </a:cubicBezTo>
                  <a:cubicBezTo>
                    <a:pt x="619" y="710"/>
                    <a:pt x="593" y="633"/>
                    <a:pt x="621" y="600"/>
                  </a:cubicBezTo>
                  <a:cubicBezTo>
                    <a:pt x="644" y="578"/>
                    <a:pt x="719" y="651"/>
                    <a:pt x="769" y="646"/>
                  </a:cubicBezTo>
                  <a:cubicBezTo>
                    <a:pt x="819" y="641"/>
                    <a:pt x="846" y="677"/>
                    <a:pt x="882" y="683"/>
                  </a:cubicBezTo>
                  <a:cubicBezTo>
                    <a:pt x="1098" y="714"/>
                    <a:pt x="1073" y="510"/>
                    <a:pt x="993" y="473"/>
                  </a:cubicBezTo>
                  <a:cubicBezTo>
                    <a:pt x="936" y="449"/>
                    <a:pt x="871" y="460"/>
                    <a:pt x="822" y="506"/>
                  </a:cubicBezTo>
                  <a:cubicBezTo>
                    <a:pt x="822" y="500"/>
                    <a:pt x="838" y="487"/>
                    <a:pt x="838" y="481"/>
                  </a:cubicBezTo>
                  <a:cubicBezTo>
                    <a:pt x="825" y="458"/>
                    <a:pt x="807" y="407"/>
                    <a:pt x="833" y="387"/>
                  </a:cubicBezTo>
                  <a:cubicBezTo>
                    <a:pt x="857" y="374"/>
                    <a:pt x="861" y="449"/>
                    <a:pt x="889" y="444"/>
                  </a:cubicBezTo>
                  <a:cubicBezTo>
                    <a:pt x="898" y="442"/>
                    <a:pt x="868" y="311"/>
                    <a:pt x="809" y="353"/>
                  </a:cubicBezTo>
                  <a:cubicBezTo>
                    <a:pt x="775" y="378"/>
                    <a:pt x="594" y="511"/>
                    <a:pt x="469" y="481"/>
                  </a:cubicBezTo>
                  <a:close/>
                  <a:moveTo>
                    <a:pt x="402" y="544"/>
                  </a:moveTo>
                  <a:cubicBezTo>
                    <a:pt x="389" y="572"/>
                    <a:pt x="436" y="605"/>
                    <a:pt x="447" y="623"/>
                  </a:cubicBezTo>
                  <a:cubicBezTo>
                    <a:pt x="473" y="671"/>
                    <a:pt x="506" y="674"/>
                    <a:pt x="518" y="661"/>
                  </a:cubicBezTo>
                  <a:cubicBezTo>
                    <a:pt x="530" y="648"/>
                    <a:pt x="520" y="640"/>
                    <a:pt x="526" y="629"/>
                  </a:cubicBezTo>
                  <a:cubicBezTo>
                    <a:pt x="539" y="627"/>
                    <a:pt x="548" y="622"/>
                    <a:pt x="549" y="611"/>
                  </a:cubicBezTo>
                  <a:cubicBezTo>
                    <a:pt x="551" y="586"/>
                    <a:pt x="497" y="584"/>
                    <a:pt x="486" y="567"/>
                  </a:cubicBezTo>
                  <a:cubicBezTo>
                    <a:pt x="475" y="537"/>
                    <a:pt x="452" y="434"/>
                    <a:pt x="402" y="544"/>
                  </a:cubicBezTo>
                  <a:close/>
                  <a:moveTo>
                    <a:pt x="641" y="631"/>
                  </a:moveTo>
                  <a:cubicBezTo>
                    <a:pt x="629" y="725"/>
                    <a:pt x="683" y="698"/>
                    <a:pt x="688" y="723"/>
                  </a:cubicBezTo>
                  <a:cubicBezTo>
                    <a:pt x="704" y="803"/>
                    <a:pt x="770" y="786"/>
                    <a:pt x="780" y="775"/>
                  </a:cubicBezTo>
                  <a:cubicBezTo>
                    <a:pt x="790" y="765"/>
                    <a:pt x="815" y="790"/>
                    <a:pt x="831" y="790"/>
                  </a:cubicBezTo>
                  <a:cubicBezTo>
                    <a:pt x="857" y="790"/>
                    <a:pt x="865" y="768"/>
                    <a:pt x="879" y="768"/>
                  </a:cubicBezTo>
                  <a:cubicBezTo>
                    <a:pt x="948" y="768"/>
                    <a:pt x="961" y="734"/>
                    <a:pt x="946" y="710"/>
                  </a:cubicBezTo>
                  <a:cubicBezTo>
                    <a:pt x="921" y="703"/>
                    <a:pt x="911" y="720"/>
                    <a:pt x="861" y="706"/>
                  </a:cubicBezTo>
                  <a:cubicBezTo>
                    <a:pt x="843" y="700"/>
                    <a:pt x="822" y="679"/>
                    <a:pt x="802" y="672"/>
                  </a:cubicBezTo>
                  <a:cubicBezTo>
                    <a:pt x="776" y="663"/>
                    <a:pt x="745" y="669"/>
                    <a:pt x="719" y="663"/>
                  </a:cubicBezTo>
                  <a:cubicBezTo>
                    <a:pt x="694" y="656"/>
                    <a:pt x="642" y="612"/>
                    <a:pt x="641" y="631"/>
                  </a:cubicBezTo>
                  <a:close/>
                  <a:moveTo>
                    <a:pt x="825" y="889"/>
                  </a:moveTo>
                  <a:cubicBezTo>
                    <a:pt x="855" y="905"/>
                    <a:pt x="916" y="828"/>
                    <a:pt x="929" y="799"/>
                  </a:cubicBezTo>
                  <a:cubicBezTo>
                    <a:pt x="938" y="777"/>
                    <a:pt x="893" y="777"/>
                    <a:pt x="889" y="790"/>
                  </a:cubicBezTo>
                  <a:cubicBezTo>
                    <a:pt x="867" y="854"/>
                    <a:pt x="829" y="864"/>
                    <a:pt x="825" y="889"/>
                  </a:cubicBezTo>
                  <a:close/>
                  <a:moveTo>
                    <a:pt x="376" y="1001"/>
                  </a:moveTo>
                  <a:cubicBezTo>
                    <a:pt x="382" y="1009"/>
                    <a:pt x="498" y="938"/>
                    <a:pt x="525" y="916"/>
                  </a:cubicBezTo>
                  <a:cubicBezTo>
                    <a:pt x="572" y="877"/>
                    <a:pt x="389" y="831"/>
                    <a:pt x="283" y="939"/>
                  </a:cubicBezTo>
                  <a:cubicBezTo>
                    <a:pt x="334" y="959"/>
                    <a:pt x="362" y="982"/>
                    <a:pt x="376" y="1001"/>
                  </a:cubicBezTo>
                  <a:close/>
                  <a:moveTo>
                    <a:pt x="582" y="912"/>
                  </a:moveTo>
                  <a:cubicBezTo>
                    <a:pt x="568" y="898"/>
                    <a:pt x="542" y="950"/>
                    <a:pt x="460" y="989"/>
                  </a:cubicBezTo>
                  <a:cubicBezTo>
                    <a:pt x="436" y="1014"/>
                    <a:pt x="431" y="1047"/>
                    <a:pt x="408" y="1090"/>
                  </a:cubicBezTo>
                  <a:cubicBezTo>
                    <a:pt x="580" y="1180"/>
                    <a:pt x="633" y="997"/>
                    <a:pt x="582" y="912"/>
                  </a:cubicBezTo>
                  <a:close/>
                  <a:moveTo>
                    <a:pt x="836" y="974"/>
                  </a:moveTo>
                  <a:cubicBezTo>
                    <a:pt x="831" y="1001"/>
                    <a:pt x="764" y="1000"/>
                    <a:pt x="737" y="994"/>
                  </a:cubicBezTo>
                  <a:cubicBezTo>
                    <a:pt x="706" y="983"/>
                    <a:pt x="699" y="943"/>
                    <a:pt x="672" y="930"/>
                  </a:cubicBezTo>
                  <a:cubicBezTo>
                    <a:pt x="653" y="921"/>
                    <a:pt x="629" y="919"/>
                    <a:pt x="603" y="915"/>
                  </a:cubicBezTo>
                  <a:cubicBezTo>
                    <a:pt x="642" y="1002"/>
                    <a:pt x="609" y="1191"/>
                    <a:pt x="416" y="1114"/>
                  </a:cubicBezTo>
                  <a:cubicBezTo>
                    <a:pt x="427" y="1142"/>
                    <a:pt x="426" y="1173"/>
                    <a:pt x="419" y="1211"/>
                  </a:cubicBezTo>
                  <a:cubicBezTo>
                    <a:pt x="490" y="1291"/>
                    <a:pt x="507" y="1253"/>
                    <a:pt x="525" y="1280"/>
                  </a:cubicBezTo>
                  <a:cubicBezTo>
                    <a:pt x="531" y="1296"/>
                    <a:pt x="505" y="1339"/>
                    <a:pt x="574" y="1349"/>
                  </a:cubicBezTo>
                  <a:cubicBezTo>
                    <a:pt x="709" y="1367"/>
                    <a:pt x="828" y="1321"/>
                    <a:pt x="887" y="1243"/>
                  </a:cubicBezTo>
                  <a:cubicBezTo>
                    <a:pt x="908" y="1217"/>
                    <a:pt x="928" y="1180"/>
                    <a:pt x="924" y="1140"/>
                  </a:cubicBezTo>
                  <a:cubicBezTo>
                    <a:pt x="922" y="1125"/>
                    <a:pt x="907" y="1108"/>
                    <a:pt x="898" y="1092"/>
                  </a:cubicBezTo>
                  <a:cubicBezTo>
                    <a:pt x="882" y="1063"/>
                    <a:pt x="858" y="1018"/>
                    <a:pt x="881" y="982"/>
                  </a:cubicBezTo>
                  <a:cubicBezTo>
                    <a:pt x="858" y="953"/>
                    <a:pt x="839" y="932"/>
                    <a:pt x="806" y="911"/>
                  </a:cubicBezTo>
                  <a:cubicBezTo>
                    <a:pt x="805" y="933"/>
                    <a:pt x="839" y="953"/>
                    <a:pt x="836" y="974"/>
                  </a:cubicBezTo>
                  <a:close/>
                  <a:moveTo>
                    <a:pt x="714" y="937"/>
                  </a:moveTo>
                  <a:cubicBezTo>
                    <a:pt x="705" y="951"/>
                    <a:pt x="721" y="964"/>
                    <a:pt x="739" y="978"/>
                  </a:cubicBezTo>
                  <a:cubicBezTo>
                    <a:pt x="748" y="986"/>
                    <a:pt x="806" y="987"/>
                    <a:pt x="814" y="971"/>
                  </a:cubicBezTo>
                  <a:cubicBezTo>
                    <a:pt x="817" y="955"/>
                    <a:pt x="802" y="939"/>
                    <a:pt x="794" y="934"/>
                  </a:cubicBezTo>
                  <a:cubicBezTo>
                    <a:pt x="771" y="915"/>
                    <a:pt x="726" y="925"/>
                    <a:pt x="714" y="937"/>
                  </a:cubicBezTo>
                  <a:close/>
                  <a:moveTo>
                    <a:pt x="975" y="1044"/>
                  </a:moveTo>
                  <a:cubicBezTo>
                    <a:pt x="973" y="1053"/>
                    <a:pt x="990" y="1081"/>
                    <a:pt x="981" y="1116"/>
                  </a:cubicBezTo>
                  <a:cubicBezTo>
                    <a:pt x="972" y="1152"/>
                    <a:pt x="930" y="1240"/>
                    <a:pt x="947" y="1262"/>
                  </a:cubicBezTo>
                  <a:cubicBezTo>
                    <a:pt x="986" y="1311"/>
                    <a:pt x="1057" y="1301"/>
                    <a:pt x="1083" y="1262"/>
                  </a:cubicBezTo>
                  <a:cubicBezTo>
                    <a:pt x="1139" y="1160"/>
                    <a:pt x="1196" y="1037"/>
                    <a:pt x="1163" y="985"/>
                  </a:cubicBezTo>
                  <a:cubicBezTo>
                    <a:pt x="1139" y="949"/>
                    <a:pt x="1007" y="893"/>
                    <a:pt x="975" y="1044"/>
                  </a:cubicBezTo>
                  <a:close/>
                  <a:moveTo>
                    <a:pt x="175" y="1001"/>
                  </a:moveTo>
                  <a:cubicBezTo>
                    <a:pt x="173" y="1011"/>
                    <a:pt x="202" y="997"/>
                    <a:pt x="212" y="1007"/>
                  </a:cubicBezTo>
                  <a:cubicBezTo>
                    <a:pt x="226" y="1026"/>
                    <a:pt x="83" y="1002"/>
                    <a:pt x="92" y="1168"/>
                  </a:cubicBezTo>
                  <a:cubicBezTo>
                    <a:pt x="99" y="1260"/>
                    <a:pt x="257" y="1341"/>
                    <a:pt x="335" y="1255"/>
                  </a:cubicBezTo>
                  <a:cubicBezTo>
                    <a:pt x="312" y="1215"/>
                    <a:pt x="299" y="1275"/>
                    <a:pt x="292" y="1256"/>
                  </a:cubicBezTo>
                  <a:cubicBezTo>
                    <a:pt x="280" y="1226"/>
                    <a:pt x="350" y="1156"/>
                    <a:pt x="341" y="1197"/>
                  </a:cubicBezTo>
                  <a:cubicBezTo>
                    <a:pt x="338" y="1208"/>
                    <a:pt x="332" y="1212"/>
                    <a:pt x="329" y="1221"/>
                  </a:cubicBezTo>
                  <a:cubicBezTo>
                    <a:pt x="434" y="1242"/>
                    <a:pt x="399" y="1088"/>
                    <a:pt x="350" y="1062"/>
                  </a:cubicBezTo>
                  <a:cubicBezTo>
                    <a:pt x="329" y="1050"/>
                    <a:pt x="356" y="1044"/>
                    <a:pt x="378" y="1068"/>
                  </a:cubicBezTo>
                  <a:cubicBezTo>
                    <a:pt x="386" y="990"/>
                    <a:pt x="191" y="930"/>
                    <a:pt x="175" y="1001"/>
                  </a:cubicBezTo>
                  <a:close/>
                  <a:moveTo>
                    <a:pt x="951" y="1097"/>
                  </a:moveTo>
                  <a:cubicBezTo>
                    <a:pt x="957" y="1044"/>
                    <a:pt x="888" y="963"/>
                    <a:pt x="892" y="1017"/>
                  </a:cubicBezTo>
                  <a:cubicBezTo>
                    <a:pt x="906" y="1104"/>
                    <a:pt x="948" y="1113"/>
                    <a:pt x="951" y="1097"/>
                  </a:cubicBezTo>
                  <a:close/>
                  <a:moveTo>
                    <a:pt x="1197" y="1020"/>
                  </a:moveTo>
                  <a:cubicBezTo>
                    <a:pt x="1193" y="1073"/>
                    <a:pt x="1132" y="1228"/>
                    <a:pt x="1077" y="1294"/>
                  </a:cubicBezTo>
                  <a:cubicBezTo>
                    <a:pt x="1123" y="1330"/>
                    <a:pt x="1144" y="1229"/>
                    <a:pt x="1153" y="1210"/>
                  </a:cubicBezTo>
                  <a:cubicBezTo>
                    <a:pt x="1241" y="1131"/>
                    <a:pt x="1234" y="997"/>
                    <a:pt x="1197" y="1020"/>
                  </a:cubicBezTo>
                  <a:close/>
                  <a:moveTo>
                    <a:pt x="481" y="1291"/>
                  </a:moveTo>
                  <a:cubicBezTo>
                    <a:pt x="441" y="1286"/>
                    <a:pt x="450" y="1384"/>
                    <a:pt x="434" y="1395"/>
                  </a:cubicBezTo>
                  <a:cubicBezTo>
                    <a:pt x="429" y="1383"/>
                    <a:pt x="440" y="1288"/>
                    <a:pt x="446" y="1271"/>
                  </a:cubicBezTo>
                  <a:cubicBezTo>
                    <a:pt x="431" y="1249"/>
                    <a:pt x="411" y="1242"/>
                    <a:pt x="390" y="1247"/>
                  </a:cubicBezTo>
                  <a:cubicBezTo>
                    <a:pt x="377" y="1249"/>
                    <a:pt x="340" y="1305"/>
                    <a:pt x="292" y="1322"/>
                  </a:cubicBezTo>
                  <a:cubicBezTo>
                    <a:pt x="285" y="1337"/>
                    <a:pt x="227" y="1523"/>
                    <a:pt x="280" y="1580"/>
                  </a:cubicBezTo>
                  <a:cubicBezTo>
                    <a:pt x="346" y="1651"/>
                    <a:pt x="452" y="1597"/>
                    <a:pt x="448" y="1470"/>
                  </a:cubicBezTo>
                  <a:cubicBezTo>
                    <a:pt x="502" y="1471"/>
                    <a:pt x="504" y="1294"/>
                    <a:pt x="481" y="1291"/>
                  </a:cubicBezTo>
                  <a:close/>
                  <a:moveTo>
                    <a:pt x="268" y="1328"/>
                  </a:moveTo>
                  <a:cubicBezTo>
                    <a:pt x="260" y="1334"/>
                    <a:pt x="252" y="1335"/>
                    <a:pt x="246" y="1334"/>
                  </a:cubicBezTo>
                  <a:cubicBezTo>
                    <a:pt x="218" y="1355"/>
                    <a:pt x="183" y="1541"/>
                    <a:pt x="234" y="1558"/>
                  </a:cubicBezTo>
                  <a:cubicBezTo>
                    <a:pt x="245" y="1560"/>
                    <a:pt x="214" y="1470"/>
                    <a:pt x="268" y="132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6715125" y="1498600"/>
              <a:ext cx="293688" cy="476250"/>
            </a:xfrm>
            <a:custGeom>
              <a:avLst/>
              <a:gdLst>
                <a:gd name="T0" fmla="*/ 35 w 78"/>
                <a:gd name="T1" fmla="*/ 37 h 127"/>
                <a:gd name="T2" fmla="*/ 5 w 78"/>
                <a:gd name="T3" fmla="*/ 8 h 127"/>
                <a:gd name="T4" fmla="*/ 76 w 78"/>
                <a:gd name="T5" fmla="*/ 78 h 127"/>
                <a:gd name="T6" fmla="*/ 5 w 78"/>
                <a:gd name="T7" fmla="*/ 126 h 127"/>
                <a:gd name="T8" fmla="*/ 15 w 78"/>
                <a:gd name="T9" fmla="*/ 121 h 127"/>
                <a:gd name="T10" fmla="*/ 61 w 78"/>
                <a:gd name="T11" fmla="*/ 75 h 127"/>
                <a:gd name="T12" fmla="*/ 29 w 78"/>
                <a:gd name="T13" fmla="*/ 52 h 127"/>
                <a:gd name="T14" fmla="*/ 35 w 78"/>
                <a:gd name="T15" fmla="*/ 3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27">
                  <a:moveTo>
                    <a:pt x="35" y="37"/>
                  </a:moveTo>
                  <a:cubicBezTo>
                    <a:pt x="29" y="24"/>
                    <a:pt x="4" y="28"/>
                    <a:pt x="5" y="8"/>
                  </a:cubicBezTo>
                  <a:cubicBezTo>
                    <a:pt x="6" y="0"/>
                    <a:pt x="74" y="13"/>
                    <a:pt x="76" y="78"/>
                  </a:cubicBezTo>
                  <a:cubicBezTo>
                    <a:pt x="78" y="118"/>
                    <a:pt x="39" y="127"/>
                    <a:pt x="5" y="126"/>
                  </a:cubicBezTo>
                  <a:cubicBezTo>
                    <a:pt x="0" y="126"/>
                    <a:pt x="9" y="122"/>
                    <a:pt x="15" y="121"/>
                  </a:cubicBezTo>
                  <a:cubicBezTo>
                    <a:pt x="35" y="117"/>
                    <a:pt x="69" y="105"/>
                    <a:pt x="61" y="75"/>
                  </a:cubicBezTo>
                  <a:cubicBezTo>
                    <a:pt x="57" y="58"/>
                    <a:pt x="40" y="55"/>
                    <a:pt x="29" y="52"/>
                  </a:cubicBezTo>
                  <a:cubicBezTo>
                    <a:pt x="19" y="49"/>
                    <a:pt x="37" y="47"/>
                    <a:pt x="35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7997825" y="758825"/>
              <a:ext cx="277813" cy="533400"/>
            </a:xfrm>
            <a:custGeom>
              <a:avLst/>
              <a:gdLst>
                <a:gd name="T0" fmla="*/ 64 w 74"/>
                <a:gd name="T1" fmla="*/ 64 h 142"/>
                <a:gd name="T2" fmla="*/ 53 w 74"/>
                <a:gd name="T3" fmla="*/ 138 h 142"/>
                <a:gd name="T4" fmla="*/ 9 w 74"/>
                <a:gd name="T5" fmla="*/ 78 h 142"/>
                <a:gd name="T6" fmla="*/ 20 w 74"/>
                <a:gd name="T7" fmla="*/ 3 h 142"/>
                <a:gd name="T8" fmla="*/ 64 w 74"/>
                <a:gd name="T9" fmla="*/ 6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42">
                  <a:moveTo>
                    <a:pt x="64" y="64"/>
                  </a:moveTo>
                  <a:cubicBezTo>
                    <a:pt x="74" y="101"/>
                    <a:pt x="68" y="135"/>
                    <a:pt x="53" y="138"/>
                  </a:cubicBezTo>
                  <a:cubicBezTo>
                    <a:pt x="38" y="142"/>
                    <a:pt x="18" y="115"/>
                    <a:pt x="9" y="78"/>
                  </a:cubicBezTo>
                  <a:cubicBezTo>
                    <a:pt x="0" y="40"/>
                    <a:pt x="5" y="7"/>
                    <a:pt x="20" y="3"/>
                  </a:cubicBezTo>
                  <a:cubicBezTo>
                    <a:pt x="35" y="0"/>
                    <a:pt x="55" y="27"/>
                    <a:pt x="64" y="6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9"/>
            <p:cNvSpPr>
              <a:spLocks/>
            </p:cNvSpPr>
            <p:nvPr/>
          </p:nvSpPr>
          <p:spPr bwMode="auto">
            <a:xfrm>
              <a:off x="6915150" y="746125"/>
              <a:ext cx="609600" cy="901700"/>
            </a:xfrm>
            <a:custGeom>
              <a:avLst/>
              <a:gdLst>
                <a:gd name="T0" fmla="*/ 160 w 162"/>
                <a:gd name="T1" fmla="*/ 177 h 240"/>
                <a:gd name="T2" fmla="*/ 97 w 162"/>
                <a:gd name="T3" fmla="*/ 133 h 240"/>
                <a:gd name="T4" fmla="*/ 13 w 162"/>
                <a:gd name="T5" fmla="*/ 110 h 240"/>
                <a:gd name="T6" fmla="*/ 58 w 162"/>
                <a:gd name="T7" fmla="*/ 189 h 240"/>
                <a:gd name="T8" fmla="*/ 129 w 162"/>
                <a:gd name="T9" fmla="*/ 227 h 240"/>
                <a:gd name="T10" fmla="*/ 137 w 162"/>
                <a:gd name="T11" fmla="*/ 195 h 240"/>
                <a:gd name="T12" fmla="*/ 160 w 162"/>
                <a:gd name="T13" fmla="*/ 17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2" h="240">
                  <a:moveTo>
                    <a:pt x="160" y="177"/>
                  </a:moveTo>
                  <a:cubicBezTo>
                    <a:pt x="162" y="152"/>
                    <a:pt x="108" y="150"/>
                    <a:pt x="97" y="133"/>
                  </a:cubicBezTo>
                  <a:cubicBezTo>
                    <a:pt x="86" y="103"/>
                    <a:pt x="63" y="0"/>
                    <a:pt x="13" y="110"/>
                  </a:cubicBezTo>
                  <a:cubicBezTo>
                    <a:pt x="0" y="138"/>
                    <a:pt x="47" y="171"/>
                    <a:pt x="58" y="189"/>
                  </a:cubicBezTo>
                  <a:cubicBezTo>
                    <a:pt x="84" y="237"/>
                    <a:pt x="117" y="240"/>
                    <a:pt x="129" y="227"/>
                  </a:cubicBezTo>
                  <a:cubicBezTo>
                    <a:pt x="141" y="214"/>
                    <a:pt x="131" y="206"/>
                    <a:pt x="137" y="195"/>
                  </a:cubicBezTo>
                  <a:cubicBezTo>
                    <a:pt x="150" y="193"/>
                    <a:pt x="159" y="188"/>
                    <a:pt x="160" y="177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0"/>
            <p:cNvSpPr>
              <a:spLocks noEditPoints="1"/>
            </p:cNvSpPr>
            <p:nvPr/>
          </p:nvSpPr>
          <p:spPr bwMode="auto">
            <a:xfrm>
              <a:off x="6189663" y="284163"/>
              <a:ext cx="3390900" cy="2251075"/>
            </a:xfrm>
            <a:custGeom>
              <a:avLst/>
              <a:gdLst>
                <a:gd name="T0" fmla="*/ 259 w 902"/>
                <a:gd name="T1" fmla="*/ 478 h 599"/>
                <a:gd name="T2" fmla="*/ 482 w 902"/>
                <a:gd name="T3" fmla="*/ 597 h 599"/>
                <a:gd name="T4" fmla="*/ 621 w 902"/>
                <a:gd name="T5" fmla="*/ 553 h 599"/>
                <a:gd name="T6" fmla="*/ 614 w 902"/>
                <a:gd name="T7" fmla="*/ 505 h 599"/>
                <a:gd name="T8" fmla="*/ 573 w 902"/>
                <a:gd name="T9" fmla="*/ 549 h 599"/>
                <a:gd name="T10" fmla="*/ 515 w 902"/>
                <a:gd name="T11" fmla="*/ 572 h 599"/>
                <a:gd name="T12" fmla="*/ 464 w 902"/>
                <a:gd name="T13" fmla="*/ 424 h 599"/>
                <a:gd name="T14" fmla="*/ 425 w 902"/>
                <a:gd name="T15" fmla="*/ 289 h 599"/>
                <a:gd name="T16" fmla="*/ 573 w 902"/>
                <a:gd name="T17" fmla="*/ 335 h 599"/>
                <a:gd name="T18" fmla="*/ 686 w 902"/>
                <a:gd name="T19" fmla="*/ 372 h 599"/>
                <a:gd name="T20" fmla="*/ 797 w 902"/>
                <a:gd name="T21" fmla="*/ 162 h 599"/>
                <a:gd name="T22" fmla="*/ 626 w 902"/>
                <a:gd name="T23" fmla="*/ 195 h 599"/>
                <a:gd name="T24" fmla="*/ 642 w 902"/>
                <a:gd name="T25" fmla="*/ 170 h 599"/>
                <a:gd name="T26" fmla="*/ 637 w 902"/>
                <a:gd name="T27" fmla="*/ 76 h 599"/>
                <a:gd name="T28" fmla="*/ 693 w 902"/>
                <a:gd name="T29" fmla="*/ 133 h 599"/>
                <a:gd name="T30" fmla="*/ 613 w 902"/>
                <a:gd name="T31" fmla="*/ 42 h 599"/>
                <a:gd name="T32" fmla="*/ 273 w 902"/>
                <a:gd name="T33" fmla="*/ 170 h 599"/>
                <a:gd name="T34" fmla="*/ 367 w 902"/>
                <a:gd name="T35" fmla="*/ 288 h 599"/>
                <a:gd name="T36" fmla="*/ 345 w 902"/>
                <a:gd name="T37" fmla="*/ 328 h 599"/>
                <a:gd name="T38" fmla="*/ 254 w 902"/>
                <a:gd name="T39" fmla="*/ 347 h 599"/>
                <a:gd name="T40" fmla="*/ 181 w 902"/>
                <a:gd name="T41" fmla="*/ 278 h 599"/>
                <a:gd name="T42" fmla="*/ 65 w 902"/>
                <a:gd name="T43" fmla="*/ 315 h 599"/>
                <a:gd name="T44" fmla="*/ 259 w 902"/>
                <a:gd name="T45" fmla="*/ 478 h 599"/>
                <a:gd name="T46" fmla="*/ 501 w 902"/>
                <a:gd name="T47" fmla="*/ 129 h 599"/>
                <a:gd name="T48" fmla="*/ 545 w 902"/>
                <a:gd name="T49" fmla="*/ 190 h 599"/>
                <a:gd name="T50" fmla="*/ 534 w 902"/>
                <a:gd name="T51" fmla="*/ 264 h 599"/>
                <a:gd name="T52" fmla="*/ 490 w 902"/>
                <a:gd name="T53" fmla="*/ 204 h 599"/>
                <a:gd name="T54" fmla="*/ 501 w 902"/>
                <a:gd name="T55" fmla="*/ 129 h 599"/>
                <a:gd name="T56" fmla="*/ 155 w 902"/>
                <a:gd name="T57" fmla="*/ 444 h 599"/>
                <a:gd name="T58" fmla="*/ 201 w 902"/>
                <a:gd name="T59" fmla="*/ 398 h 599"/>
                <a:gd name="T60" fmla="*/ 169 w 902"/>
                <a:gd name="T61" fmla="*/ 375 h 599"/>
                <a:gd name="T62" fmla="*/ 175 w 902"/>
                <a:gd name="T63" fmla="*/ 360 h 599"/>
                <a:gd name="T64" fmla="*/ 145 w 902"/>
                <a:gd name="T65" fmla="*/ 331 h 599"/>
                <a:gd name="T66" fmla="*/ 216 w 902"/>
                <a:gd name="T67" fmla="*/ 401 h 599"/>
                <a:gd name="T68" fmla="*/ 145 w 902"/>
                <a:gd name="T69" fmla="*/ 449 h 599"/>
                <a:gd name="T70" fmla="*/ 155 w 902"/>
                <a:gd name="T71" fmla="*/ 444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2" h="599">
                  <a:moveTo>
                    <a:pt x="259" y="478"/>
                  </a:moveTo>
                  <a:cubicBezTo>
                    <a:pt x="278" y="465"/>
                    <a:pt x="369" y="599"/>
                    <a:pt x="482" y="597"/>
                  </a:cubicBezTo>
                  <a:cubicBezTo>
                    <a:pt x="535" y="596"/>
                    <a:pt x="586" y="586"/>
                    <a:pt x="621" y="553"/>
                  </a:cubicBezTo>
                  <a:cubicBezTo>
                    <a:pt x="640" y="533"/>
                    <a:pt x="683" y="484"/>
                    <a:pt x="614" y="505"/>
                  </a:cubicBezTo>
                  <a:cubicBezTo>
                    <a:pt x="592" y="512"/>
                    <a:pt x="605" y="540"/>
                    <a:pt x="573" y="549"/>
                  </a:cubicBezTo>
                  <a:cubicBezTo>
                    <a:pt x="558" y="555"/>
                    <a:pt x="546" y="582"/>
                    <a:pt x="515" y="572"/>
                  </a:cubicBezTo>
                  <a:cubicBezTo>
                    <a:pt x="456" y="549"/>
                    <a:pt x="505" y="449"/>
                    <a:pt x="464" y="424"/>
                  </a:cubicBezTo>
                  <a:cubicBezTo>
                    <a:pt x="423" y="399"/>
                    <a:pt x="397" y="322"/>
                    <a:pt x="425" y="289"/>
                  </a:cubicBezTo>
                  <a:cubicBezTo>
                    <a:pt x="448" y="267"/>
                    <a:pt x="523" y="340"/>
                    <a:pt x="573" y="335"/>
                  </a:cubicBezTo>
                  <a:cubicBezTo>
                    <a:pt x="623" y="330"/>
                    <a:pt x="650" y="366"/>
                    <a:pt x="686" y="372"/>
                  </a:cubicBezTo>
                  <a:cubicBezTo>
                    <a:pt x="902" y="403"/>
                    <a:pt x="877" y="199"/>
                    <a:pt x="797" y="162"/>
                  </a:cubicBezTo>
                  <a:cubicBezTo>
                    <a:pt x="740" y="138"/>
                    <a:pt x="675" y="149"/>
                    <a:pt x="626" y="195"/>
                  </a:cubicBezTo>
                  <a:cubicBezTo>
                    <a:pt x="626" y="189"/>
                    <a:pt x="642" y="176"/>
                    <a:pt x="642" y="170"/>
                  </a:cubicBezTo>
                  <a:cubicBezTo>
                    <a:pt x="629" y="147"/>
                    <a:pt x="611" y="96"/>
                    <a:pt x="637" y="76"/>
                  </a:cubicBezTo>
                  <a:cubicBezTo>
                    <a:pt x="661" y="63"/>
                    <a:pt x="665" y="138"/>
                    <a:pt x="693" y="133"/>
                  </a:cubicBezTo>
                  <a:cubicBezTo>
                    <a:pt x="702" y="131"/>
                    <a:pt x="672" y="0"/>
                    <a:pt x="613" y="42"/>
                  </a:cubicBezTo>
                  <a:cubicBezTo>
                    <a:pt x="579" y="67"/>
                    <a:pt x="398" y="200"/>
                    <a:pt x="273" y="170"/>
                  </a:cubicBezTo>
                  <a:cubicBezTo>
                    <a:pt x="304" y="276"/>
                    <a:pt x="358" y="245"/>
                    <a:pt x="367" y="288"/>
                  </a:cubicBezTo>
                  <a:cubicBezTo>
                    <a:pt x="375" y="321"/>
                    <a:pt x="351" y="318"/>
                    <a:pt x="345" y="328"/>
                  </a:cubicBezTo>
                  <a:cubicBezTo>
                    <a:pt x="350" y="369"/>
                    <a:pt x="306" y="412"/>
                    <a:pt x="254" y="347"/>
                  </a:cubicBezTo>
                  <a:cubicBezTo>
                    <a:pt x="233" y="321"/>
                    <a:pt x="213" y="291"/>
                    <a:pt x="181" y="278"/>
                  </a:cubicBezTo>
                  <a:cubicBezTo>
                    <a:pt x="130" y="259"/>
                    <a:pt x="77" y="293"/>
                    <a:pt x="65" y="315"/>
                  </a:cubicBezTo>
                  <a:cubicBezTo>
                    <a:pt x="0" y="436"/>
                    <a:pt x="163" y="543"/>
                    <a:pt x="259" y="478"/>
                  </a:cubicBezTo>
                  <a:close/>
                  <a:moveTo>
                    <a:pt x="501" y="129"/>
                  </a:moveTo>
                  <a:cubicBezTo>
                    <a:pt x="516" y="126"/>
                    <a:pt x="536" y="153"/>
                    <a:pt x="545" y="190"/>
                  </a:cubicBezTo>
                  <a:cubicBezTo>
                    <a:pt x="555" y="227"/>
                    <a:pt x="549" y="261"/>
                    <a:pt x="534" y="264"/>
                  </a:cubicBezTo>
                  <a:cubicBezTo>
                    <a:pt x="519" y="268"/>
                    <a:pt x="499" y="241"/>
                    <a:pt x="490" y="204"/>
                  </a:cubicBezTo>
                  <a:cubicBezTo>
                    <a:pt x="481" y="166"/>
                    <a:pt x="486" y="133"/>
                    <a:pt x="501" y="129"/>
                  </a:cubicBezTo>
                  <a:close/>
                  <a:moveTo>
                    <a:pt x="155" y="444"/>
                  </a:moveTo>
                  <a:cubicBezTo>
                    <a:pt x="175" y="440"/>
                    <a:pt x="209" y="428"/>
                    <a:pt x="201" y="398"/>
                  </a:cubicBezTo>
                  <a:cubicBezTo>
                    <a:pt x="197" y="381"/>
                    <a:pt x="180" y="378"/>
                    <a:pt x="169" y="375"/>
                  </a:cubicBezTo>
                  <a:cubicBezTo>
                    <a:pt x="159" y="372"/>
                    <a:pt x="177" y="370"/>
                    <a:pt x="175" y="360"/>
                  </a:cubicBezTo>
                  <a:cubicBezTo>
                    <a:pt x="169" y="347"/>
                    <a:pt x="144" y="351"/>
                    <a:pt x="145" y="331"/>
                  </a:cubicBezTo>
                  <a:cubicBezTo>
                    <a:pt x="146" y="323"/>
                    <a:pt x="214" y="336"/>
                    <a:pt x="216" y="401"/>
                  </a:cubicBezTo>
                  <a:cubicBezTo>
                    <a:pt x="218" y="441"/>
                    <a:pt x="179" y="450"/>
                    <a:pt x="145" y="449"/>
                  </a:cubicBezTo>
                  <a:cubicBezTo>
                    <a:pt x="140" y="449"/>
                    <a:pt x="149" y="445"/>
                    <a:pt x="155" y="444"/>
                  </a:cubicBezTo>
                  <a:close/>
                </a:path>
              </a:pathLst>
            </a:custGeom>
            <a:solidFill>
              <a:srgbClr val="F2C5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"/>
            <p:cNvSpPr>
              <a:spLocks/>
            </p:cNvSpPr>
            <p:nvPr/>
          </p:nvSpPr>
          <p:spPr bwMode="auto">
            <a:xfrm>
              <a:off x="8948738" y="2470150"/>
              <a:ext cx="1000125" cy="1571625"/>
            </a:xfrm>
            <a:custGeom>
              <a:avLst/>
              <a:gdLst>
                <a:gd name="T0" fmla="*/ 17 w 266"/>
                <a:gd name="T1" fmla="*/ 369 h 418"/>
                <a:gd name="T2" fmla="*/ 153 w 266"/>
                <a:gd name="T3" fmla="*/ 369 h 418"/>
                <a:gd name="T4" fmla="*/ 233 w 266"/>
                <a:gd name="T5" fmla="*/ 92 h 418"/>
                <a:gd name="T6" fmla="*/ 45 w 266"/>
                <a:gd name="T7" fmla="*/ 151 h 418"/>
                <a:gd name="T8" fmla="*/ 51 w 266"/>
                <a:gd name="T9" fmla="*/ 223 h 418"/>
                <a:gd name="T10" fmla="*/ 17 w 266"/>
                <a:gd name="T11" fmla="*/ 36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6" h="418">
                  <a:moveTo>
                    <a:pt x="17" y="369"/>
                  </a:moveTo>
                  <a:cubicBezTo>
                    <a:pt x="56" y="418"/>
                    <a:pt x="127" y="408"/>
                    <a:pt x="153" y="369"/>
                  </a:cubicBezTo>
                  <a:cubicBezTo>
                    <a:pt x="209" y="267"/>
                    <a:pt x="266" y="144"/>
                    <a:pt x="233" y="92"/>
                  </a:cubicBezTo>
                  <a:cubicBezTo>
                    <a:pt x="209" y="56"/>
                    <a:pt x="77" y="0"/>
                    <a:pt x="45" y="151"/>
                  </a:cubicBezTo>
                  <a:cubicBezTo>
                    <a:pt x="43" y="160"/>
                    <a:pt x="60" y="188"/>
                    <a:pt x="51" y="223"/>
                  </a:cubicBezTo>
                  <a:cubicBezTo>
                    <a:pt x="42" y="259"/>
                    <a:pt x="0" y="347"/>
                    <a:pt x="17" y="369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2"/>
            <p:cNvSpPr>
              <a:spLocks/>
            </p:cNvSpPr>
            <p:nvPr/>
          </p:nvSpPr>
          <p:spPr bwMode="auto">
            <a:xfrm>
              <a:off x="6156325" y="-823913"/>
              <a:ext cx="2511425" cy="2347913"/>
            </a:xfrm>
            <a:custGeom>
              <a:avLst/>
              <a:gdLst>
                <a:gd name="T0" fmla="*/ 590 w 668"/>
                <a:gd name="T1" fmla="*/ 70 h 625"/>
                <a:gd name="T2" fmla="*/ 442 w 668"/>
                <a:gd name="T3" fmla="*/ 43 h 625"/>
                <a:gd name="T4" fmla="*/ 111 w 668"/>
                <a:gd name="T5" fmla="*/ 474 h 625"/>
                <a:gd name="T6" fmla="*/ 94 w 668"/>
                <a:gd name="T7" fmla="*/ 444 h 625"/>
                <a:gd name="T8" fmla="*/ 38 w 668"/>
                <a:gd name="T9" fmla="*/ 605 h 625"/>
                <a:gd name="T10" fmla="*/ 101 w 668"/>
                <a:gd name="T11" fmla="*/ 568 h 625"/>
                <a:gd name="T12" fmla="*/ 190 w 668"/>
                <a:gd name="T13" fmla="*/ 539 h 625"/>
                <a:gd name="T14" fmla="*/ 437 w 668"/>
                <a:gd name="T15" fmla="*/ 275 h 625"/>
                <a:gd name="T16" fmla="*/ 628 w 668"/>
                <a:gd name="T17" fmla="*/ 182 h 625"/>
                <a:gd name="T18" fmla="*/ 642 w 668"/>
                <a:gd name="T19" fmla="*/ 206 h 625"/>
                <a:gd name="T20" fmla="*/ 590 w 668"/>
                <a:gd name="T21" fmla="*/ 7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8" h="625">
                  <a:moveTo>
                    <a:pt x="590" y="70"/>
                  </a:moveTo>
                  <a:cubicBezTo>
                    <a:pt x="548" y="41"/>
                    <a:pt x="507" y="28"/>
                    <a:pt x="442" y="43"/>
                  </a:cubicBezTo>
                  <a:cubicBezTo>
                    <a:pt x="353" y="71"/>
                    <a:pt x="169" y="200"/>
                    <a:pt x="111" y="474"/>
                  </a:cubicBezTo>
                  <a:cubicBezTo>
                    <a:pt x="103" y="502"/>
                    <a:pt x="110" y="447"/>
                    <a:pt x="94" y="444"/>
                  </a:cubicBezTo>
                  <a:cubicBezTo>
                    <a:pt x="33" y="433"/>
                    <a:pt x="0" y="549"/>
                    <a:pt x="38" y="605"/>
                  </a:cubicBezTo>
                  <a:cubicBezTo>
                    <a:pt x="51" y="625"/>
                    <a:pt x="63" y="587"/>
                    <a:pt x="101" y="568"/>
                  </a:cubicBezTo>
                  <a:cubicBezTo>
                    <a:pt x="134" y="550"/>
                    <a:pt x="182" y="554"/>
                    <a:pt x="190" y="539"/>
                  </a:cubicBezTo>
                  <a:cubicBezTo>
                    <a:pt x="294" y="322"/>
                    <a:pt x="446" y="290"/>
                    <a:pt x="437" y="275"/>
                  </a:cubicBezTo>
                  <a:cubicBezTo>
                    <a:pt x="328" y="104"/>
                    <a:pt x="593" y="0"/>
                    <a:pt x="628" y="182"/>
                  </a:cubicBezTo>
                  <a:cubicBezTo>
                    <a:pt x="631" y="199"/>
                    <a:pt x="632" y="210"/>
                    <a:pt x="642" y="206"/>
                  </a:cubicBezTo>
                  <a:cubicBezTo>
                    <a:pt x="668" y="200"/>
                    <a:pt x="640" y="106"/>
                    <a:pt x="590" y="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3"/>
            <p:cNvSpPr>
              <a:spLocks/>
            </p:cNvSpPr>
            <p:nvPr/>
          </p:nvSpPr>
          <p:spPr bwMode="auto">
            <a:xfrm>
              <a:off x="8858250" y="-342900"/>
              <a:ext cx="1263650" cy="1360488"/>
            </a:xfrm>
            <a:custGeom>
              <a:avLst/>
              <a:gdLst>
                <a:gd name="T0" fmla="*/ 149 w 336"/>
                <a:gd name="T1" fmla="*/ 29 h 362"/>
                <a:gd name="T2" fmla="*/ 80 w 336"/>
                <a:gd name="T3" fmla="*/ 24 h 362"/>
                <a:gd name="T4" fmla="*/ 168 w 336"/>
                <a:gd name="T5" fmla="*/ 139 h 362"/>
                <a:gd name="T6" fmla="*/ 243 w 336"/>
                <a:gd name="T7" fmla="*/ 167 h 362"/>
                <a:gd name="T8" fmla="*/ 138 w 336"/>
                <a:gd name="T9" fmla="*/ 181 h 362"/>
                <a:gd name="T10" fmla="*/ 0 w 336"/>
                <a:gd name="T11" fmla="*/ 242 h 362"/>
                <a:gd name="T12" fmla="*/ 15 w 336"/>
                <a:gd name="T13" fmla="*/ 284 h 362"/>
                <a:gd name="T14" fmla="*/ 153 w 336"/>
                <a:gd name="T15" fmla="*/ 341 h 362"/>
                <a:gd name="T16" fmla="*/ 208 w 336"/>
                <a:gd name="T17" fmla="*/ 292 h 362"/>
                <a:gd name="T18" fmla="*/ 134 w 336"/>
                <a:gd name="T19" fmla="*/ 276 h 362"/>
                <a:gd name="T20" fmla="*/ 149 w 336"/>
                <a:gd name="T21" fmla="*/ 2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6" h="362">
                  <a:moveTo>
                    <a:pt x="149" y="29"/>
                  </a:moveTo>
                  <a:cubicBezTo>
                    <a:pt x="136" y="0"/>
                    <a:pt x="86" y="0"/>
                    <a:pt x="80" y="24"/>
                  </a:cubicBezTo>
                  <a:cubicBezTo>
                    <a:pt x="136" y="12"/>
                    <a:pt x="176" y="88"/>
                    <a:pt x="168" y="139"/>
                  </a:cubicBezTo>
                  <a:cubicBezTo>
                    <a:pt x="206" y="191"/>
                    <a:pt x="252" y="147"/>
                    <a:pt x="243" y="167"/>
                  </a:cubicBezTo>
                  <a:cubicBezTo>
                    <a:pt x="221" y="214"/>
                    <a:pt x="151" y="164"/>
                    <a:pt x="138" y="181"/>
                  </a:cubicBezTo>
                  <a:cubicBezTo>
                    <a:pt x="97" y="213"/>
                    <a:pt x="51" y="235"/>
                    <a:pt x="0" y="242"/>
                  </a:cubicBezTo>
                  <a:cubicBezTo>
                    <a:pt x="10" y="254"/>
                    <a:pt x="15" y="267"/>
                    <a:pt x="15" y="284"/>
                  </a:cubicBezTo>
                  <a:cubicBezTo>
                    <a:pt x="60" y="279"/>
                    <a:pt x="116" y="278"/>
                    <a:pt x="153" y="341"/>
                  </a:cubicBezTo>
                  <a:cubicBezTo>
                    <a:pt x="196" y="362"/>
                    <a:pt x="219" y="317"/>
                    <a:pt x="208" y="292"/>
                  </a:cubicBezTo>
                  <a:cubicBezTo>
                    <a:pt x="178" y="301"/>
                    <a:pt x="143" y="294"/>
                    <a:pt x="134" y="276"/>
                  </a:cubicBezTo>
                  <a:cubicBezTo>
                    <a:pt x="322" y="316"/>
                    <a:pt x="336" y="11"/>
                    <a:pt x="14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4"/>
            <p:cNvSpPr>
              <a:spLocks/>
            </p:cNvSpPr>
            <p:nvPr/>
          </p:nvSpPr>
          <p:spPr bwMode="auto">
            <a:xfrm>
              <a:off x="6140450" y="4105275"/>
              <a:ext cx="319088" cy="871538"/>
            </a:xfrm>
            <a:custGeom>
              <a:avLst/>
              <a:gdLst>
                <a:gd name="T0" fmla="*/ 63 w 85"/>
                <a:gd name="T1" fmla="*/ 6 h 232"/>
                <a:gd name="T2" fmla="*/ 51 w 85"/>
                <a:gd name="T3" fmla="*/ 230 h 232"/>
                <a:gd name="T4" fmla="*/ 85 w 85"/>
                <a:gd name="T5" fmla="*/ 0 h 232"/>
                <a:gd name="T6" fmla="*/ 63 w 85"/>
                <a:gd name="T7" fmla="*/ 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232">
                  <a:moveTo>
                    <a:pt x="63" y="6"/>
                  </a:moveTo>
                  <a:cubicBezTo>
                    <a:pt x="35" y="27"/>
                    <a:pt x="0" y="213"/>
                    <a:pt x="51" y="230"/>
                  </a:cubicBezTo>
                  <a:cubicBezTo>
                    <a:pt x="62" y="232"/>
                    <a:pt x="31" y="142"/>
                    <a:pt x="85" y="0"/>
                  </a:cubicBezTo>
                  <a:cubicBezTo>
                    <a:pt x="77" y="6"/>
                    <a:pt x="69" y="7"/>
                    <a:pt x="6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5"/>
            <p:cNvSpPr>
              <a:spLocks/>
            </p:cNvSpPr>
            <p:nvPr/>
          </p:nvSpPr>
          <p:spPr bwMode="auto">
            <a:xfrm>
              <a:off x="8869363" y="-279400"/>
              <a:ext cx="488950" cy="290513"/>
            </a:xfrm>
            <a:custGeom>
              <a:avLst/>
              <a:gdLst>
                <a:gd name="T0" fmla="*/ 0 w 130"/>
                <a:gd name="T1" fmla="*/ 52 h 77"/>
                <a:gd name="T2" fmla="*/ 130 w 130"/>
                <a:gd name="T3" fmla="*/ 77 h 77"/>
                <a:gd name="T4" fmla="*/ 0 w 130"/>
                <a:gd name="T5" fmla="*/ 5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77">
                  <a:moveTo>
                    <a:pt x="0" y="52"/>
                  </a:moveTo>
                  <a:cubicBezTo>
                    <a:pt x="39" y="42"/>
                    <a:pt x="117" y="66"/>
                    <a:pt x="130" y="77"/>
                  </a:cubicBezTo>
                  <a:cubicBezTo>
                    <a:pt x="119" y="26"/>
                    <a:pt x="42" y="0"/>
                    <a:pt x="0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6"/>
            <p:cNvSpPr>
              <a:spLocks noEditPoints="1"/>
            </p:cNvSpPr>
            <p:nvPr/>
          </p:nvSpPr>
          <p:spPr bwMode="auto">
            <a:xfrm>
              <a:off x="7654925" y="-496888"/>
              <a:ext cx="831850" cy="687388"/>
            </a:xfrm>
            <a:custGeom>
              <a:avLst/>
              <a:gdLst>
                <a:gd name="T0" fmla="*/ 221 w 221"/>
                <a:gd name="T1" fmla="*/ 124 h 183"/>
                <a:gd name="T2" fmla="*/ 99 w 221"/>
                <a:gd name="T3" fmla="*/ 19 h 183"/>
                <a:gd name="T4" fmla="*/ 58 w 221"/>
                <a:gd name="T5" fmla="*/ 183 h 183"/>
                <a:gd name="T6" fmla="*/ 221 w 221"/>
                <a:gd name="T7" fmla="*/ 124 h 183"/>
                <a:gd name="T8" fmla="*/ 178 w 221"/>
                <a:gd name="T9" fmla="*/ 138 h 183"/>
                <a:gd name="T10" fmla="*/ 153 w 221"/>
                <a:gd name="T11" fmla="*/ 97 h 183"/>
                <a:gd name="T12" fmla="*/ 135 w 221"/>
                <a:gd name="T13" fmla="*/ 133 h 183"/>
                <a:gd name="T14" fmla="*/ 98 w 221"/>
                <a:gd name="T15" fmla="*/ 111 h 183"/>
                <a:gd name="T16" fmla="*/ 105 w 221"/>
                <a:gd name="T17" fmla="*/ 156 h 183"/>
                <a:gd name="T18" fmla="*/ 68 w 221"/>
                <a:gd name="T19" fmla="*/ 154 h 183"/>
                <a:gd name="T20" fmla="*/ 78 w 221"/>
                <a:gd name="T21" fmla="*/ 55 h 183"/>
                <a:gd name="T22" fmla="*/ 125 w 221"/>
                <a:gd name="T23" fmla="*/ 84 h 183"/>
                <a:gd name="T24" fmla="*/ 143 w 221"/>
                <a:gd name="T25" fmla="*/ 35 h 183"/>
                <a:gd name="T26" fmla="*/ 200 w 221"/>
                <a:gd name="T27" fmla="*/ 118 h 183"/>
                <a:gd name="T28" fmla="*/ 178 w 221"/>
                <a:gd name="T29" fmla="*/ 13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1" h="183">
                  <a:moveTo>
                    <a:pt x="221" y="124"/>
                  </a:moveTo>
                  <a:cubicBezTo>
                    <a:pt x="215" y="35"/>
                    <a:pt x="152" y="0"/>
                    <a:pt x="99" y="19"/>
                  </a:cubicBezTo>
                  <a:cubicBezTo>
                    <a:pt x="39" y="44"/>
                    <a:pt x="0" y="111"/>
                    <a:pt x="58" y="183"/>
                  </a:cubicBezTo>
                  <a:cubicBezTo>
                    <a:pt x="134" y="173"/>
                    <a:pt x="219" y="130"/>
                    <a:pt x="221" y="124"/>
                  </a:cubicBezTo>
                  <a:close/>
                  <a:moveTo>
                    <a:pt x="178" y="138"/>
                  </a:moveTo>
                  <a:cubicBezTo>
                    <a:pt x="174" y="138"/>
                    <a:pt x="162" y="106"/>
                    <a:pt x="153" y="97"/>
                  </a:cubicBezTo>
                  <a:cubicBezTo>
                    <a:pt x="146" y="106"/>
                    <a:pt x="139" y="134"/>
                    <a:pt x="135" y="133"/>
                  </a:cubicBezTo>
                  <a:cubicBezTo>
                    <a:pt x="130" y="130"/>
                    <a:pt x="109" y="112"/>
                    <a:pt x="98" y="111"/>
                  </a:cubicBezTo>
                  <a:cubicBezTo>
                    <a:pt x="99" y="127"/>
                    <a:pt x="102" y="141"/>
                    <a:pt x="105" y="156"/>
                  </a:cubicBezTo>
                  <a:cubicBezTo>
                    <a:pt x="99" y="161"/>
                    <a:pt x="71" y="162"/>
                    <a:pt x="68" y="154"/>
                  </a:cubicBezTo>
                  <a:cubicBezTo>
                    <a:pt x="68" y="114"/>
                    <a:pt x="73" y="55"/>
                    <a:pt x="78" y="55"/>
                  </a:cubicBezTo>
                  <a:cubicBezTo>
                    <a:pt x="82" y="55"/>
                    <a:pt x="111" y="77"/>
                    <a:pt x="125" y="84"/>
                  </a:cubicBezTo>
                  <a:cubicBezTo>
                    <a:pt x="125" y="81"/>
                    <a:pt x="135" y="34"/>
                    <a:pt x="143" y="35"/>
                  </a:cubicBezTo>
                  <a:cubicBezTo>
                    <a:pt x="149" y="37"/>
                    <a:pt x="199" y="109"/>
                    <a:pt x="200" y="118"/>
                  </a:cubicBezTo>
                  <a:cubicBezTo>
                    <a:pt x="199" y="121"/>
                    <a:pt x="196" y="133"/>
                    <a:pt x="178" y="1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7"/>
            <p:cNvSpPr>
              <a:spLocks/>
            </p:cNvSpPr>
            <p:nvPr/>
          </p:nvSpPr>
          <p:spPr bwMode="auto">
            <a:xfrm>
              <a:off x="9501188" y="2862263"/>
              <a:ext cx="617538" cy="1250950"/>
            </a:xfrm>
            <a:custGeom>
              <a:avLst/>
              <a:gdLst>
                <a:gd name="T0" fmla="*/ 76 w 164"/>
                <a:gd name="T1" fmla="*/ 213 h 333"/>
                <a:gd name="T2" fmla="*/ 120 w 164"/>
                <a:gd name="T3" fmla="*/ 23 h 333"/>
                <a:gd name="T4" fmla="*/ 0 w 164"/>
                <a:gd name="T5" fmla="*/ 297 h 333"/>
                <a:gd name="T6" fmla="*/ 76 w 164"/>
                <a:gd name="T7" fmla="*/ 21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333">
                  <a:moveTo>
                    <a:pt x="76" y="213"/>
                  </a:moveTo>
                  <a:cubicBezTo>
                    <a:pt x="164" y="134"/>
                    <a:pt x="157" y="0"/>
                    <a:pt x="120" y="23"/>
                  </a:cubicBezTo>
                  <a:cubicBezTo>
                    <a:pt x="116" y="76"/>
                    <a:pt x="55" y="231"/>
                    <a:pt x="0" y="297"/>
                  </a:cubicBezTo>
                  <a:cubicBezTo>
                    <a:pt x="46" y="333"/>
                    <a:pt x="67" y="232"/>
                    <a:pt x="76" y="2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8"/>
            <p:cNvSpPr>
              <a:spLocks/>
            </p:cNvSpPr>
            <p:nvPr/>
          </p:nvSpPr>
          <p:spPr bwMode="auto">
            <a:xfrm>
              <a:off x="7181850" y="-23813"/>
              <a:ext cx="2192338" cy="936625"/>
            </a:xfrm>
            <a:custGeom>
              <a:avLst/>
              <a:gdLst>
                <a:gd name="T0" fmla="*/ 411 w 583"/>
                <a:gd name="T1" fmla="*/ 7 h 249"/>
                <a:gd name="T2" fmla="*/ 253 w 583"/>
                <a:gd name="T3" fmla="*/ 57 h 249"/>
                <a:gd name="T4" fmla="*/ 12 w 583"/>
                <a:gd name="T5" fmla="*/ 225 h 249"/>
                <a:gd name="T6" fmla="*/ 221 w 583"/>
                <a:gd name="T7" fmla="*/ 186 h 249"/>
                <a:gd name="T8" fmla="*/ 529 w 583"/>
                <a:gd name="T9" fmla="*/ 55 h 249"/>
                <a:gd name="T10" fmla="*/ 580 w 583"/>
                <a:gd name="T11" fmla="*/ 44 h 249"/>
                <a:gd name="T12" fmla="*/ 411 w 583"/>
                <a:gd name="T13" fmla="*/ 7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3" h="249">
                  <a:moveTo>
                    <a:pt x="411" y="7"/>
                  </a:moveTo>
                  <a:cubicBezTo>
                    <a:pt x="349" y="11"/>
                    <a:pt x="336" y="35"/>
                    <a:pt x="253" y="57"/>
                  </a:cubicBezTo>
                  <a:cubicBezTo>
                    <a:pt x="158" y="83"/>
                    <a:pt x="52" y="147"/>
                    <a:pt x="12" y="225"/>
                  </a:cubicBezTo>
                  <a:cubicBezTo>
                    <a:pt x="0" y="249"/>
                    <a:pt x="137" y="238"/>
                    <a:pt x="221" y="186"/>
                  </a:cubicBezTo>
                  <a:cubicBezTo>
                    <a:pt x="320" y="125"/>
                    <a:pt x="392" y="66"/>
                    <a:pt x="529" y="55"/>
                  </a:cubicBezTo>
                  <a:cubicBezTo>
                    <a:pt x="542" y="54"/>
                    <a:pt x="577" y="58"/>
                    <a:pt x="580" y="44"/>
                  </a:cubicBezTo>
                  <a:cubicBezTo>
                    <a:pt x="583" y="33"/>
                    <a:pt x="525" y="0"/>
                    <a:pt x="411" y="7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9"/>
            <p:cNvSpPr>
              <a:spLocks/>
            </p:cNvSpPr>
            <p:nvPr/>
          </p:nvSpPr>
          <p:spPr bwMode="auto">
            <a:xfrm>
              <a:off x="5764213" y="2609850"/>
              <a:ext cx="1320800" cy="1544638"/>
            </a:xfrm>
            <a:custGeom>
              <a:avLst/>
              <a:gdLst>
                <a:gd name="T0" fmla="*/ 9 w 351"/>
                <a:gd name="T1" fmla="*/ 238 h 411"/>
                <a:gd name="T2" fmla="*/ 252 w 351"/>
                <a:gd name="T3" fmla="*/ 325 h 411"/>
                <a:gd name="T4" fmla="*/ 209 w 351"/>
                <a:gd name="T5" fmla="*/ 326 h 411"/>
                <a:gd name="T6" fmla="*/ 258 w 351"/>
                <a:gd name="T7" fmla="*/ 267 h 411"/>
                <a:gd name="T8" fmla="*/ 246 w 351"/>
                <a:gd name="T9" fmla="*/ 291 h 411"/>
                <a:gd name="T10" fmla="*/ 267 w 351"/>
                <a:gd name="T11" fmla="*/ 132 h 411"/>
                <a:gd name="T12" fmla="*/ 295 w 351"/>
                <a:gd name="T13" fmla="*/ 138 h 411"/>
                <a:gd name="T14" fmla="*/ 92 w 351"/>
                <a:gd name="T15" fmla="*/ 71 h 411"/>
                <a:gd name="T16" fmla="*/ 129 w 351"/>
                <a:gd name="T17" fmla="*/ 77 h 411"/>
                <a:gd name="T18" fmla="*/ 9 w 351"/>
                <a:gd name="T19" fmla="*/ 238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1" h="411">
                  <a:moveTo>
                    <a:pt x="9" y="238"/>
                  </a:moveTo>
                  <a:cubicBezTo>
                    <a:pt x="16" y="330"/>
                    <a:pt x="174" y="411"/>
                    <a:pt x="252" y="325"/>
                  </a:cubicBezTo>
                  <a:cubicBezTo>
                    <a:pt x="229" y="285"/>
                    <a:pt x="216" y="345"/>
                    <a:pt x="209" y="326"/>
                  </a:cubicBezTo>
                  <a:cubicBezTo>
                    <a:pt x="197" y="296"/>
                    <a:pt x="267" y="226"/>
                    <a:pt x="258" y="267"/>
                  </a:cubicBezTo>
                  <a:cubicBezTo>
                    <a:pt x="255" y="278"/>
                    <a:pt x="249" y="282"/>
                    <a:pt x="246" y="291"/>
                  </a:cubicBezTo>
                  <a:cubicBezTo>
                    <a:pt x="351" y="312"/>
                    <a:pt x="316" y="158"/>
                    <a:pt x="267" y="132"/>
                  </a:cubicBezTo>
                  <a:cubicBezTo>
                    <a:pt x="246" y="120"/>
                    <a:pt x="273" y="114"/>
                    <a:pt x="295" y="138"/>
                  </a:cubicBezTo>
                  <a:cubicBezTo>
                    <a:pt x="303" y="60"/>
                    <a:pt x="108" y="0"/>
                    <a:pt x="92" y="71"/>
                  </a:cubicBezTo>
                  <a:cubicBezTo>
                    <a:pt x="90" y="81"/>
                    <a:pt x="119" y="67"/>
                    <a:pt x="129" y="77"/>
                  </a:cubicBezTo>
                  <a:cubicBezTo>
                    <a:pt x="143" y="96"/>
                    <a:pt x="0" y="72"/>
                    <a:pt x="9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0"/>
            <p:cNvSpPr>
              <a:spLocks/>
            </p:cNvSpPr>
            <p:nvPr/>
          </p:nvSpPr>
          <p:spPr bwMode="auto">
            <a:xfrm>
              <a:off x="6986588" y="2139950"/>
              <a:ext cx="233363" cy="112713"/>
            </a:xfrm>
            <a:custGeom>
              <a:avLst/>
              <a:gdLst>
                <a:gd name="T0" fmla="*/ 10 w 62"/>
                <a:gd name="T1" fmla="*/ 19 h 30"/>
                <a:gd name="T2" fmla="*/ 59 w 62"/>
                <a:gd name="T3" fmla="*/ 22 h 30"/>
                <a:gd name="T4" fmla="*/ 10 w 62"/>
                <a:gd name="T5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0">
                  <a:moveTo>
                    <a:pt x="10" y="19"/>
                  </a:moveTo>
                  <a:cubicBezTo>
                    <a:pt x="0" y="28"/>
                    <a:pt x="62" y="30"/>
                    <a:pt x="59" y="22"/>
                  </a:cubicBezTo>
                  <a:cubicBezTo>
                    <a:pt x="54" y="5"/>
                    <a:pt x="32" y="0"/>
                    <a:pt x="10" y="19"/>
                  </a:cubicBezTo>
                  <a:close/>
                </a:path>
              </a:pathLst>
            </a:custGeom>
            <a:solidFill>
              <a:srgbClr val="57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1"/>
            <p:cNvSpPr>
              <a:spLocks/>
            </p:cNvSpPr>
            <p:nvPr/>
          </p:nvSpPr>
          <p:spPr bwMode="auto">
            <a:xfrm>
              <a:off x="7983538" y="2062163"/>
              <a:ext cx="473075" cy="385763"/>
            </a:xfrm>
            <a:custGeom>
              <a:avLst/>
              <a:gdLst>
                <a:gd name="T0" fmla="*/ 26 w 126"/>
                <a:gd name="T1" fmla="*/ 11 h 103"/>
                <a:gd name="T2" fmla="*/ 94 w 126"/>
                <a:gd name="T3" fmla="*/ 51 h 103"/>
                <a:gd name="T4" fmla="*/ 115 w 126"/>
                <a:gd name="T5" fmla="*/ 13 h 103"/>
                <a:gd name="T6" fmla="*/ 96 w 126"/>
                <a:gd name="T7" fmla="*/ 45 h 103"/>
                <a:gd name="T8" fmla="*/ 26 w 126"/>
                <a:gd name="T9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103">
                  <a:moveTo>
                    <a:pt x="26" y="11"/>
                  </a:moveTo>
                  <a:cubicBezTo>
                    <a:pt x="0" y="85"/>
                    <a:pt x="67" y="103"/>
                    <a:pt x="94" y="51"/>
                  </a:cubicBezTo>
                  <a:cubicBezTo>
                    <a:pt x="126" y="44"/>
                    <a:pt x="122" y="16"/>
                    <a:pt x="115" y="13"/>
                  </a:cubicBezTo>
                  <a:cubicBezTo>
                    <a:pt x="107" y="9"/>
                    <a:pt x="78" y="8"/>
                    <a:pt x="96" y="45"/>
                  </a:cubicBezTo>
                  <a:cubicBezTo>
                    <a:pt x="72" y="21"/>
                    <a:pt x="30" y="0"/>
                    <a:pt x="26" y="11"/>
                  </a:cubicBezTo>
                  <a:close/>
                </a:path>
              </a:pathLst>
            </a:custGeom>
            <a:solidFill>
              <a:srgbClr val="D929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6516688" y="2238375"/>
              <a:ext cx="1085850" cy="668338"/>
            </a:xfrm>
            <a:custGeom>
              <a:avLst/>
              <a:gdLst>
                <a:gd name="T0" fmla="*/ 93 w 289"/>
                <a:gd name="T1" fmla="*/ 170 h 178"/>
                <a:gd name="T2" fmla="*/ 242 w 289"/>
                <a:gd name="T3" fmla="*/ 85 h 178"/>
                <a:gd name="T4" fmla="*/ 0 w 289"/>
                <a:gd name="T5" fmla="*/ 108 h 178"/>
                <a:gd name="T6" fmla="*/ 93 w 289"/>
                <a:gd name="T7" fmla="*/ 17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9" h="178">
                  <a:moveTo>
                    <a:pt x="93" y="170"/>
                  </a:moveTo>
                  <a:cubicBezTo>
                    <a:pt x="99" y="178"/>
                    <a:pt x="215" y="107"/>
                    <a:pt x="242" y="85"/>
                  </a:cubicBezTo>
                  <a:cubicBezTo>
                    <a:pt x="289" y="46"/>
                    <a:pt x="106" y="0"/>
                    <a:pt x="0" y="108"/>
                  </a:cubicBezTo>
                  <a:cubicBezTo>
                    <a:pt x="51" y="128"/>
                    <a:pt x="79" y="151"/>
                    <a:pt x="93" y="17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8858250" y="4029075"/>
              <a:ext cx="41275" cy="7938"/>
            </a:xfrm>
            <a:custGeom>
              <a:avLst/>
              <a:gdLst>
                <a:gd name="T0" fmla="*/ 0 w 11"/>
                <a:gd name="T1" fmla="*/ 2 h 2"/>
                <a:gd name="T2" fmla="*/ 11 w 11"/>
                <a:gd name="T3" fmla="*/ 2 h 2"/>
                <a:gd name="T4" fmla="*/ 0 w 1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">
                  <a:moveTo>
                    <a:pt x="0" y="2"/>
                  </a:moveTo>
                  <a:cubicBezTo>
                    <a:pt x="4" y="2"/>
                    <a:pt x="7" y="2"/>
                    <a:pt x="11" y="2"/>
                  </a:cubicBezTo>
                  <a:cubicBezTo>
                    <a:pt x="8" y="0"/>
                    <a:pt x="4" y="0"/>
                    <a:pt x="0" y="2"/>
                  </a:cubicBezTo>
                  <a:close/>
                </a:path>
              </a:pathLst>
            </a:custGeom>
            <a:solidFill>
              <a:srgbClr val="1719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4"/>
            <p:cNvSpPr>
              <a:spLocks/>
            </p:cNvSpPr>
            <p:nvPr/>
          </p:nvSpPr>
          <p:spPr bwMode="auto">
            <a:xfrm>
              <a:off x="8791575" y="2733675"/>
              <a:ext cx="258763" cy="563563"/>
            </a:xfrm>
            <a:custGeom>
              <a:avLst/>
              <a:gdLst>
                <a:gd name="T0" fmla="*/ 4 w 69"/>
                <a:gd name="T1" fmla="*/ 54 h 150"/>
                <a:gd name="T2" fmla="*/ 63 w 69"/>
                <a:gd name="T3" fmla="*/ 134 h 150"/>
                <a:gd name="T4" fmla="*/ 4 w 69"/>
                <a:gd name="T5" fmla="*/ 5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150">
                  <a:moveTo>
                    <a:pt x="4" y="54"/>
                  </a:moveTo>
                  <a:cubicBezTo>
                    <a:pt x="18" y="141"/>
                    <a:pt x="60" y="150"/>
                    <a:pt x="63" y="134"/>
                  </a:cubicBezTo>
                  <a:cubicBezTo>
                    <a:pt x="69" y="81"/>
                    <a:pt x="0" y="0"/>
                    <a:pt x="4" y="54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5"/>
            <p:cNvSpPr>
              <a:spLocks/>
            </p:cNvSpPr>
            <p:nvPr/>
          </p:nvSpPr>
          <p:spPr bwMode="auto">
            <a:xfrm>
              <a:off x="6305550" y="3781425"/>
              <a:ext cx="1041400" cy="1536700"/>
            </a:xfrm>
            <a:custGeom>
              <a:avLst/>
              <a:gdLst>
                <a:gd name="T0" fmla="*/ 221 w 277"/>
                <a:gd name="T1" fmla="*/ 228 h 409"/>
                <a:gd name="T2" fmla="*/ 254 w 277"/>
                <a:gd name="T3" fmla="*/ 49 h 409"/>
                <a:gd name="T4" fmla="*/ 207 w 277"/>
                <a:gd name="T5" fmla="*/ 153 h 409"/>
                <a:gd name="T6" fmla="*/ 219 w 277"/>
                <a:gd name="T7" fmla="*/ 29 h 409"/>
                <a:gd name="T8" fmla="*/ 163 w 277"/>
                <a:gd name="T9" fmla="*/ 5 h 409"/>
                <a:gd name="T10" fmla="*/ 65 w 277"/>
                <a:gd name="T11" fmla="*/ 80 h 409"/>
                <a:gd name="T12" fmla="*/ 53 w 277"/>
                <a:gd name="T13" fmla="*/ 338 h 409"/>
                <a:gd name="T14" fmla="*/ 221 w 277"/>
                <a:gd name="T15" fmla="*/ 228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7" h="409">
                  <a:moveTo>
                    <a:pt x="221" y="228"/>
                  </a:moveTo>
                  <a:cubicBezTo>
                    <a:pt x="275" y="229"/>
                    <a:pt x="277" y="52"/>
                    <a:pt x="254" y="49"/>
                  </a:cubicBezTo>
                  <a:cubicBezTo>
                    <a:pt x="214" y="44"/>
                    <a:pt x="223" y="142"/>
                    <a:pt x="207" y="153"/>
                  </a:cubicBezTo>
                  <a:cubicBezTo>
                    <a:pt x="202" y="141"/>
                    <a:pt x="213" y="46"/>
                    <a:pt x="219" y="29"/>
                  </a:cubicBezTo>
                  <a:cubicBezTo>
                    <a:pt x="204" y="7"/>
                    <a:pt x="184" y="0"/>
                    <a:pt x="163" y="5"/>
                  </a:cubicBezTo>
                  <a:cubicBezTo>
                    <a:pt x="150" y="7"/>
                    <a:pt x="113" y="63"/>
                    <a:pt x="65" y="80"/>
                  </a:cubicBezTo>
                  <a:cubicBezTo>
                    <a:pt x="58" y="95"/>
                    <a:pt x="0" y="281"/>
                    <a:pt x="53" y="338"/>
                  </a:cubicBezTo>
                  <a:cubicBezTo>
                    <a:pt x="119" y="409"/>
                    <a:pt x="225" y="355"/>
                    <a:pt x="221" y="228"/>
                  </a:cubicBezTo>
                  <a:close/>
                </a:path>
              </a:pathLst>
            </a:custGeom>
            <a:solidFill>
              <a:srgbClr val="6F2B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26"/>
            <p:cNvSpPr>
              <a:spLocks/>
            </p:cNvSpPr>
            <p:nvPr/>
          </p:nvSpPr>
          <p:spPr bwMode="auto">
            <a:xfrm>
              <a:off x="7816850" y="1416050"/>
              <a:ext cx="1249363" cy="717550"/>
            </a:xfrm>
            <a:custGeom>
              <a:avLst/>
              <a:gdLst>
                <a:gd name="T0" fmla="*/ 317 w 332"/>
                <a:gd name="T1" fmla="*/ 98 h 191"/>
                <a:gd name="T2" fmla="*/ 232 w 332"/>
                <a:gd name="T3" fmla="*/ 94 h 191"/>
                <a:gd name="T4" fmla="*/ 173 w 332"/>
                <a:gd name="T5" fmla="*/ 60 h 191"/>
                <a:gd name="T6" fmla="*/ 90 w 332"/>
                <a:gd name="T7" fmla="*/ 51 h 191"/>
                <a:gd name="T8" fmla="*/ 12 w 332"/>
                <a:gd name="T9" fmla="*/ 19 h 191"/>
                <a:gd name="T10" fmla="*/ 59 w 332"/>
                <a:gd name="T11" fmla="*/ 111 h 191"/>
                <a:gd name="T12" fmla="*/ 151 w 332"/>
                <a:gd name="T13" fmla="*/ 163 h 191"/>
                <a:gd name="T14" fmla="*/ 202 w 332"/>
                <a:gd name="T15" fmla="*/ 178 h 191"/>
                <a:gd name="T16" fmla="*/ 250 w 332"/>
                <a:gd name="T17" fmla="*/ 156 h 191"/>
                <a:gd name="T18" fmla="*/ 317 w 332"/>
                <a:gd name="T19" fmla="*/ 9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2" h="191">
                  <a:moveTo>
                    <a:pt x="317" y="98"/>
                  </a:moveTo>
                  <a:cubicBezTo>
                    <a:pt x="292" y="91"/>
                    <a:pt x="282" y="108"/>
                    <a:pt x="232" y="94"/>
                  </a:cubicBezTo>
                  <a:cubicBezTo>
                    <a:pt x="214" y="88"/>
                    <a:pt x="193" y="67"/>
                    <a:pt x="173" y="60"/>
                  </a:cubicBezTo>
                  <a:cubicBezTo>
                    <a:pt x="147" y="51"/>
                    <a:pt x="116" y="57"/>
                    <a:pt x="90" y="51"/>
                  </a:cubicBezTo>
                  <a:cubicBezTo>
                    <a:pt x="65" y="44"/>
                    <a:pt x="13" y="0"/>
                    <a:pt x="12" y="19"/>
                  </a:cubicBezTo>
                  <a:cubicBezTo>
                    <a:pt x="0" y="113"/>
                    <a:pt x="54" y="86"/>
                    <a:pt x="59" y="111"/>
                  </a:cubicBezTo>
                  <a:cubicBezTo>
                    <a:pt x="75" y="191"/>
                    <a:pt x="141" y="174"/>
                    <a:pt x="151" y="163"/>
                  </a:cubicBezTo>
                  <a:cubicBezTo>
                    <a:pt x="161" y="153"/>
                    <a:pt x="186" y="178"/>
                    <a:pt x="202" y="178"/>
                  </a:cubicBezTo>
                  <a:cubicBezTo>
                    <a:pt x="228" y="178"/>
                    <a:pt x="236" y="156"/>
                    <a:pt x="250" y="156"/>
                  </a:cubicBezTo>
                  <a:cubicBezTo>
                    <a:pt x="319" y="156"/>
                    <a:pt x="332" y="122"/>
                    <a:pt x="317" y="98"/>
                  </a:cubicBezTo>
                  <a:close/>
                </a:path>
              </a:pathLst>
            </a:custGeom>
            <a:solidFill>
              <a:srgbClr val="5E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7"/>
            <p:cNvSpPr>
              <a:spLocks/>
            </p:cNvSpPr>
            <p:nvPr/>
          </p:nvSpPr>
          <p:spPr bwMode="auto">
            <a:xfrm>
              <a:off x="7840663" y="2978150"/>
              <a:ext cx="657225" cy="465138"/>
            </a:xfrm>
            <a:custGeom>
              <a:avLst/>
              <a:gdLst>
                <a:gd name="T0" fmla="*/ 83 w 175"/>
                <a:gd name="T1" fmla="*/ 123 h 124"/>
                <a:gd name="T2" fmla="*/ 87 w 175"/>
                <a:gd name="T3" fmla="*/ 0 h 124"/>
                <a:gd name="T4" fmla="*/ 83 w 175"/>
                <a:gd name="T5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5" h="124">
                  <a:moveTo>
                    <a:pt x="83" y="123"/>
                  </a:moveTo>
                  <a:cubicBezTo>
                    <a:pt x="175" y="122"/>
                    <a:pt x="157" y="1"/>
                    <a:pt x="87" y="0"/>
                  </a:cubicBezTo>
                  <a:cubicBezTo>
                    <a:pt x="0" y="0"/>
                    <a:pt x="6" y="124"/>
                    <a:pt x="83" y="123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8"/>
            <p:cNvSpPr>
              <a:spLocks noEditPoints="1"/>
            </p:cNvSpPr>
            <p:nvPr/>
          </p:nvSpPr>
          <p:spPr bwMode="auto">
            <a:xfrm>
              <a:off x="7016750" y="2538413"/>
              <a:ext cx="1924050" cy="1712913"/>
            </a:xfrm>
            <a:custGeom>
              <a:avLst/>
              <a:gdLst>
                <a:gd name="T0" fmla="*/ 158 w 512"/>
                <a:gd name="T1" fmla="*/ 438 h 456"/>
                <a:gd name="T2" fmla="*/ 471 w 512"/>
                <a:gd name="T3" fmla="*/ 332 h 456"/>
                <a:gd name="T4" fmla="*/ 508 w 512"/>
                <a:gd name="T5" fmla="*/ 229 h 456"/>
                <a:gd name="T6" fmla="*/ 482 w 512"/>
                <a:gd name="T7" fmla="*/ 181 h 456"/>
                <a:gd name="T8" fmla="*/ 465 w 512"/>
                <a:gd name="T9" fmla="*/ 71 h 456"/>
                <a:gd name="T10" fmla="*/ 390 w 512"/>
                <a:gd name="T11" fmla="*/ 0 h 456"/>
                <a:gd name="T12" fmla="*/ 420 w 512"/>
                <a:gd name="T13" fmla="*/ 63 h 456"/>
                <a:gd name="T14" fmla="*/ 321 w 512"/>
                <a:gd name="T15" fmla="*/ 83 h 456"/>
                <a:gd name="T16" fmla="*/ 256 w 512"/>
                <a:gd name="T17" fmla="*/ 19 h 456"/>
                <a:gd name="T18" fmla="*/ 187 w 512"/>
                <a:gd name="T19" fmla="*/ 4 h 456"/>
                <a:gd name="T20" fmla="*/ 0 w 512"/>
                <a:gd name="T21" fmla="*/ 203 h 456"/>
                <a:gd name="T22" fmla="*/ 3 w 512"/>
                <a:gd name="T23" fmla="*/ 300 h 456"/>
                <a:gd name="T24" fmla="*/ 109 w 512"/>
                <a:gd name="T25" fmla="*/ 369 h 456"/>
                <a:gd name="T26" fmla="*/ 158 w 512"/>
                <a:gd name="T27" fmla="*/ 438 h 456"/>
                <a:gd name="T28" fmla="*/ 299 w 512"/>
                <a:gd name="T29" fmla="*/ 99 h 456"/>
                <a:gd name="T30" fmla="*/ 305 w 512"/>
                <a:gd name="T31" fmla="*/ 259 h 456"/>
                <a:gd name="T32" fmla="*/ 299 w 512"/>
                <a:gd name="T33" fmla="*/ 99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2" h="456">
                  <a:moveTo>
                    <a:pt x="158" y="438"/>
                  </a:moveTo>
                  <a:cubicBezTo>
                    <a:pt x="293" y="456"/>
                    <a:pt x="412" y="410"/>
                    <a:pt x="471" y="332"/>
                  </a:cubicBezTo>
                  <a:cubicBezTo>
                    <a:pt x="492" y="306"/>
                    <a:pt x="512" y="269"/>
                    <a:pt x="508" y="229"/>
                  </a:cubicBezTo>
                  <a:cubicBezTo>
                    <a:pt x="506" y="214"/>
                    <a:pt x="491" y="197"/>
                    <a:pt x="482" y="181"/>
                  </a:cubicBezTo>
                  <a:cubicBezTo>
                    <a:pt x="466" y="152"/>
                    <a:pt x="442" y="107"/>
                    <a:pt x="465" y="71"/>
                  </a:cubicBezTo>
                  <a:cubicBezTo>
                    <a:pt x="442" y="42"/>
                    <a:pt x="423" y="21"/>
                    <a:pt x="390" y="0"/>
                  </a:cubicBezTo>
                  <a:cubicBezTo>
                    <a:pt x="389" y="22"/>
                    <a:pt x="423" y="42"/>
                    <a:pt x="420" y="63"/>
                  </a:cubicBezTo>
                  <a:cubicBezTo>
                    <a:pt x="415" y="90"/>
                    <a:pt x="348" y="89"/>
                    <a:pt x="321" y="83"/>
                  </a:cubicBezTo>
                  <a:cubicBezTo>
                    <a:pt x="290" y="72"/>
                    <a:pt x="283" y="32"/>
                    <a:pt x="256" y="19"/>
                  </a:cubicBezTo>
                  <a:cubicBezTo>
                    <a:pt x="237" y="10"/>
                    <a:pt x="213" y="8"/>
                    <a:pt x="187" y="4"/>
                  </a:cubicBezTo>
                  <a:cubicBezTo>
                    <a:pt x="226" y="91"/>
                    <a:pt x="193" y="280"/>
                    <a:pt x="0" y="203"/>
                  </a:cubicBezTo>
                  <a:cubicBezTo>
                    <a:pt x="11" y="231"/>
                    <a:pt x="10" y="262"/>
                    <a:pt x="3" y="300"/>
                  </a:cubicBezTo>
                  <a:cubicBezTo>
                    <a:pt x="74" y="380"/>
                    <a:pt x="91" y="342"/>
                    <a:pt x="109" y="369"/>
                  </a:cubicBezTo>
                  <a:cubicBezTo>
                    <a:pt x="115" y="385"/>
                    <a:pt x="89" y="428"/>
                    <a:pt x="158" y="438"/>
                  </a:cubicBezTo>
                  <a:close/>
                  <a:moveTo>
                    <a:pt x="299" y="99"/>
                  </a:moveTo>
                  <a:cubicBezTo>
                    <a:pt x="423" y="99"/>
                    <a:pt x="406" y="259"/>
                    <a:pt x="305" y="259"/>
                  </a:cubicBezTo>
                  <a:cubicBezTo>
                    <a:pt x="202" y="259"/>
                    <a:pt x="200" y="99"/>
                    <a:pt x="299" y="99"/>
                  </a:cubicBezTo>
                  <a:close/>
                </a:path>
              </a:pathLst>
            </a:custGeom>
            <a:solidFill>
              <a:srgbClr val="004F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29"/>
            <p:cNvSpPr>
              <a:spLocks/>
            </p:cNvSpPr>
            <p:nvPr/>
          </p:nvSpPr>
          <p:spPr bwMode="auto">
            <a:xfrm>
              <a:off x="8102600" y="2554288"/>
              <a:ext cx="422275" cy="269875"/>
            </a:xfrm>
            <a:custGeom>
              <a:avLst/>
              <a:gdLst>
                <a:gd name="T0" fmla="*/ 34 w 112"/>
                <a:gd name="T1" fmla="*/ 63 h 72"/>
                <a:gd name="T2" fmla="*/ 109 w 112"/>
                <a:gd name="T3" fmla="*/ 56 h 72"/>
                <a:gd name="T4" fmla="*/ 89 w 112"/>
                <a:gd name="T5" fmla="*/ 19 h 72"/>
                <a:gd name="T6" fmla="*/ 9 w 112"/>
                <a:gd name="T7" fmla="*/ 22 h 72"/>
                <a:gd name="T8" fmla="*/ 34 w 112"/>
                <a:gd name="T9" fmla="*/ 63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72">
                  <a:moveTo>
                    <a:pt x="34" y="63"/>
                  </a:moveTo>
                  <a:cubicBezTo>
                    <a:pt x="43" y="71"/>
                    <a:pt x="101" y="72"/>
                    <a:pt x="109" y="56"/>
                  </a:cubicBezTo>
                  <a:cubicBezTo>
                    <a:pt x="112" y="40"/>
                    <a:pt x="97" y="24"/>
                    <a:pt x="89" y="19"/>
                  </a:cubicBezTo>
                  <a:cubicBezTo>
                    <a:pt x="66" y="0"/>
                    <a:pt x="21" y="10"/>
                    <a:pt x="9" y="22"/>
                  </a:cubicBezTo>
                  <a:cubicBezTo>
                    <a:pt x="0" y="36"/>
                    <a:pt x="16" y="49"/>
                    <a:pt x="34" y="6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0"/>
            <p:cNvSpPr>
              <a:spLocks/>
            </p:cNvSpPr>
            <p:nvPr/>
          </p:nvSpPr>
          <p:spPr bwMode="auto">
            <a:xfrm>
              <a:off x="6986588" y="2489200"/>
              <a:ext cx="846138" cy="1060450"/>
            </a:xfrm>
            <a:custGeom>
              <a:avLst/>
              <a:gdLst>
                <a:gd name="T0" fmla="*/ 174 w 225"/>
                <a:gd name="T1" fmla="*/ 14 h 282"/>
                <a:gd name="T2" fmla="*/ 52 w 225"/>
                <a:gd name="T3" fmla="*/ 91 h 282"/>
                <a:gd name="T4" fmla="*/ 0 w 225"/>
                <a:gd name="T5" fmla="*/ 192 h 282"/>
                <a:gd name="T6" fmla="*/ 174 w 225"/>
                <a:gd name="T7" fmla="*/ 1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282">
                  <a:moveTo>
                    <a:pt x="174" y="14"/>
                  </a:moveTo>
                  <a:cubicBezTo>
                    <a:pt x="160" y="0"/>
                    <a:pt x="134" y="52"/>
                    <a:pt x="52" y="91"/>
                  </a:cubicBezTo>
                  <a:cubicBezTo>
                    <a:pt x="28" y="116"/>
                    <a:pt x="23" y="149"/>
                    <a:pt x="0" y="192"/>
                  </a:cubicBezTo>
                  <a:cubicBezTo>
                    <a:pt x="172" y="282"/>
                    <a:pt x="225" y="99"/>
                    <a:pt x="174" y="1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31"/>
            <p:cNvSpPr>
              <a:spLocks/>
            </p:cNvSpPr>
            <p:nvPr/>
          </p:nvSpPr>
          <p:spPr bwMode="auto">
            <a:xfrm>
              <a:off x="8553450" y="2035175"/>
              <a:ext cx="425450" cy="481013"/>
            </a:xfrm>
            <a:custGeom>
              <a:avLst/>
              <a:gdLst>
                <a:gd name="T0" fmla="*/ 64 w 113"/>
                <a:gd name="T1" fmla="*/ 13 h 128"/>
                <a:gd name="T2" fmla="*/ 0 w 113"/>
                <a:gd name="T3" fmla="*/ 112 h 128"/>
                <a:gd name="T4" fmla="*/ 104 w 113"/>
                <a:gd name="T5" fmla="*/ 22 h 128"/>
                <a:gd name="T6" fmla="*/ 64 w 113"/>
                <a:gd name="T7" fmla="*/ 1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3" h="128">
                  <a:moveTo>
                    <a:pt x="64" y="13"/>
                  </a:moveTo>
                  <a:cubicBezTo>
                    <a:pt x="42" y="77"/>
                    <a:pt x="4" y="87"/>
                    <a:pt x="0" y="112"/>
                  </a:cubicBezTo>
                  <a:cubicBezTo>
                    <a:pt x="30" y="128"/>
                    <a:pt x="91" y="51"/>
                    <a:pt x="104" y="22"/>
                  </a:cubicBezTo>
                  <a:cubicBezTo>
                    <a:pt x="113" y="0"/>
                    <a:pt x="68" y="0"/>
                    <a:pt x="64" y="1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32"/>
            <p:cNvSpPr>
              <a:spLocks/>
            </p:cNvSpPr>
            <p:nvPr/>
          </p:nvSpPr>
          <p:spPr bwMode="auto">
            <a:xfrm>
              <a:off x="7912100" y="-368300"/>
              <a:ext cx="495300" cy="481013"/>
            </a:xfrm>
            <a:custGeom>
              <a:avLst/>
              <a:gdLst>
                <a:gd name="T0" fmla="*/ 67 w 132"/>
                <a:gd name="T1" fmla="*/ 99 h 128"/>
                <a:gd name="T2" fmla="*/ 30 w 132"/>
                <a:gd name="T3" fmla="*/ 77 h 128"/>
                <a:gd name="T4" fmla="*/ 37 w 132"/>
                <a:gd name="T5" fmla="*/ 122 h 128"/>
                <a:gd name="T6" fmla="*/ 0 w 132"/>
                <a:gd name="T7" fmla="*/ 120 h 128"/>
                <a:gd name="T8" fmla="*/ 10 w 132"/>
                <a:gd name="T9" fmla="*/ 21 h 128"/>
                <a:gd name="T10" fmla="*/ 57 w 132"/>
                <a:gd name="T11" fmla="*/ 50 h 128"/>
                <a:gd name="T12" fmla="*/ 75 w 132"/>
                <a:gd name="T13" fmla="*/ 1 h 128"/>
                <a:gd name="T14" fmla="*/ 132 w 132"/>
                <a:gd name="T15" fmla="*/ 84 h 128"/>
                <a:gd name="T16" fmla="*/ 110 w 132"/>
                <a:gd name="T17" fmla="*/ 104 h 128"/>
                <a:gd name="T18" fmla="*/ 85 w 132"/>
                <a:gd name="T19" fmla="*/ 63 h 128"/>
                <a:gd name="T20" fmla="*/ 67 w 132"/>
                <a:gd name="T21" fmla="*/ 9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128">
                  <a:moveTo>
                    <a:pt x="67" y="99"/>
                  </a:moveTo>
                  <a:cubicBezTo>
                    <a:pt x="62" y="96"/>
                    <a:pt x="41" y="78"/>
                    <a:pt x="30" y="77"/>
                  </a:cubicBezTo>
                  <a:cubicBezTo>
                    <a:pt x="31" y="93"/>
                    <a:pt x="34" y="107"/>
                    <a:pt x="37" y="122"/>
                  </a:cubicBezTo>
                  <a:cubicBezTo>
                    <a:pt x="31" y="127"/>
                    <a:pt x="3" y="128"/>
                    <a:pt x="0" y="120"/>
                  </a:cubicBezTo>
                  <a:cubicBezTo>
                    <a:pt x="0" y="80"/>
                    <a:pt x="5" y="21"/>
                    <a:pt x="10" y="21"/>
                  </a:cubicBezTo>
                  <a:cubicBezTo>
                    <a:pt x="14" y="21"/>
                    <a:pt x="43" y="43"/>
                    <a:pt x="57" y="50"/>
                  </a:cubicBezTo>
                  <a:cubicBezTo>
                    <a:pt x="57" y="47"/>
                    <a:pt x="67" y="0"/>
                    <a:pt x="75" y="1"/>
                  </a:cubicBezTo>
                  <a:cubicBezTo>
                    <a:pt x="81" y="3"/>
                    <a:pt x="131" y="75"/>
                    <a:pt x="132" y="84"/>
                  </a:cubicBezTo>
                  <a:cubicBezTo>
                    <a:pt x="131" y="87"/>
                    <a:pt x="128" y="99"/>
                    <a:pt x="110" y="104"/>
                  </a:cubicBezTo>
                  <a:cubicBezTo>
                    <a:pt x="106" y="104"/>
                    <a:pt x="94" y="72"/>
                    <a:pt x="85" y="63"/>
                  </a:cubicBezTo>
                  <a:cubicBezTo>
                    <a:pt x="78" y="72"/>
                    <a:pt x="71" y="100"/>
                    <a:pt x="67" y="99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-426720" y="5464047"/>
            <a:ext cx="12618720" cy="1582862"/>
            <a:chOff x="-426720" y="5464047"/>
            <a:chExt cx="12618720" cy="1582862"/>
          </a:xfrm>
        </p:grpSpPr>
        <p:grpSp>
          <p:nvGrpSpPr>
            <p:cNvPr id="61" name="组合 60"/>
            <p:cNvGrpSpPr/>
            <p:nvPr/>
          </p:nvGrpSpPr>
          <p:grpSpPr>
            <a:xfrm>
              <a:off x="-426720" y="5464047"/>
              <a:ext cx="980552" cy="1026559"/>
              <a:chOff x="394251" y="169683"/>
              <a:chExt cx="1291056" cy="1351631"/>
            </a:xfrm>
          </p:grpSpPr>
          <p:sp>
            <p:nvSpPr>
              <p:cNvPr id="277" name="矩形 27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8" name="弧形 27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9" name="弧形 278"/>
              <p:cNvSpPr/>
              <p:nvPr/>
            </p:nvSpPr>
            <p:spPr>
              <a:xfrm rot="19978713" flipH="1">
                <a:off x="1258248" y="1161314"/>
                <a:ext cx="360001" cy="360000"/>
              </a:xfrm>
              <a:prstGeom prst="arc">
                <a:avLst>
                  <a:gd name="adj1" fmla="val 16839125"/>
                  <a:gd name="adj2" fmla="val 0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80" name="直接连接符 279"/>
              <p:cNvCxnSpPr/>
              <p:nvPr/>
            </p:nvCxnSpPr>
            <p:spPr>
              <a:xfrm>
                <a:off x="1446728" y="1069681"/>
                <a:ext cx="236999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2" name="组合 61"/>
            <p:cNvGrpSpPr/>
            <p:nvPr/>
          </p:nvGrpSpPr>
          <p:grpSpPr>
            <a:xfrm>
              <a:off x="128204" y="5464047"/>
              <a:ext cx="980552" cy="1031319"/>
              <a:chOff x="394251" y="169683"/>
              <a:chExt cx="1291056" cy="1357899"/>
            </a:xfrm>
          </p:grpSpPr>
          <p:sp>
            <p:nvSpPr>
              <p:cNvPr id="273" name="矩形 27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弧形 27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5" name="弧形 27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76" name="直接连接符 27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组合 62"/>
            <p:cNvGrpSpPr/>
            <p:nvPr/>
          </p:nvGrpSpPr>
          <p:grpSpPr>
            <a:xfrm>
              <a:off x="683128" y="5464047"/>
              <a:ext cx="980552" cy="1031319"/>
              <a:chOff x="394251" y="169683"/>
              <a:chExt cx="1291056" cy="1357899"/>
            </a:xfrm>
          </p:grpSpPr>
          <p:sp>
            <p:nvSpPr>
              <p:cNvPr id="269" name="矩形 26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0" name="弧形 26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1" name="弧形 27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72" name="直接连接符 27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组合 63"/>
            <p:cNvGrpSpPr/>
            <p:nvPr/>
          </p:nvGrpSpPr>
          <p:grpSpPr>
            <a:xfrm>
              <a:off x="1238052" y="5464047"/>
              <a:ext cx="980552" cy="1031319"/>
              <a:chOff x="394251" y="169683"/>
              <a:chExt cx="1291056" cy="1357899"/>
            </a:xfrm>
          </p:grpSpPr>
          <p:sp>
            <p:nvSpPr>
              <p:cNvPr id="265" name="矩形 26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6" name="弧形 26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7" name="弧形 26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8" name="直接连接符 26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组合 64"/>
            <p:cNvGrpSpPr/>
            <p:nvPr/>
          </p:nvGrpSpPr>
          <p:grpSpPr>
            <a:xfrm>
              <a:off x="1792976" y="5464047"/>
              <a:ext cx="980552" cy="1031319"/>
              <a:chOff x="394251" y="169683"/>
              <a:chExt cx="1291056" cy="1357899"/>
            </a:xfrm>
          </p:grpSpPr>
          <p:sp>
            <p:nvSpPr>
              <p:cNvPr id="261" name="矩形 26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2" name="弧形 26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3" name="弧形 26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4" name="直接连接符 26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组合 65"/>
            <p:cNvGrpSpPr/>
            <p:nvPr/>
          </p:nvGrpSpPr>
          <p:grpSpPr>
            <a:xfrm>
              <a:off x="2347900" y="5464047"/>
              <a:ext cx="980552" cy="1031319"/>
              <a:chOff x="394251" y="169683"/>
              <a:chExt cx="1291056" cy="1357899"/>
            </a:xfrm>
          </p:grpSpPr>
          <p:sp>
            <p:nvSpPr>
              <p:cNvPr id="257" name="矩形 25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8" name="弧形 25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弧形 25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60" name="直接连接符 25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组合 66"/>
            <p:cNvGrpSpPr/>
            <p:nvPr/>
          </p:nvGrpSpPr>
          <p:grpSpPr>
            <a:xfrm>
              <a:off x="2902824" y="5464047"/>
              <a:ext cx="980552" cy="1031319"/>
              <a:chOff x="394251" y="169683"/>
              <a:chExt cx="1291056" cy="1357899"/>
            </a:xfrm>
          </p:grpSpPr>
          <p:sp>
            <p:nvSpPr>
              <p:cNvPr id="253" name="矩形 25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4" name="弧形 25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弧形 25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6" name="直接连接符 25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组合 67"/>
            <p:cNvGrpSpPr/>
            <p:nvPr/>
          </p:nvGrpSpPr>
          <p:grpSpPr>
            <a:xfrm>
              <a:off x="3457748" y="5464047"/>
              <a:ext cx="980552" cy="1031319"/>
              <a:chOff x="394251" y="169683"/>
              <a:chExt cx="1291056" cy="1357899"/>
            </a:xfrm>
          </p:grpSpPr>
          <p:sp>
            <p:nvSpPr>
              <p:cNvPr id="249" name="矩形 24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0" name="弧形 24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1" name="弧形 25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52" name="直接连接符 25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组合 68"/>
            <p:cNvGrpSpPr/>
            <p:nvPr/>
          </p:nvGrpSpPr>
          <p:grpSpPr>
            <a:xfrm>
              <a:off x="4012672" y="5464047"/>
              <a:ext cx="980552" cy="1031319"/>
              <a:chOff x="394251" y="169683"/>
              <a:chExt cx="1291056" cy="1357899"/>
            </a:xfrm>
          </p:grpSpPr>
          <p:sp>
            <p:nvSpPr>
              <p:cNvPr id="245" name="矩形 24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6" name="弧形 24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7" name="弧形 24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8" name="直接连接符 24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组合 69"/>
            <p:cNvGrpSpPr/>
            <p:nvPr/>
          </p:nvGrpSpPr>
          <p:grpSpPr>
            <a:xfrm>
              <a:off x="4567596" y="5464047"/>
              <a:ext cx="980552" cy="1031319"/>
              <a:chOff x="394251" y="169683"/>
              <a:chExt cx="1291056" cy="1357899"/>
            </a:xfrm>
          </p:grpSpPr>
          <p:sp>
            <p:nvSpPr>
              <p:cNvPr id="241" name="矩形 24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2" name="弧形 24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3" name="弧形 24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4" name="直接连接符 24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组合 70"/>
            <p:cNvGrpSpPr/>
            <p:nvPr/>
          </p:nvGrpSpPr>
          <p:grpSpPr>
            <a:xfrm>
              <a:off x="5122520" y="5464047"/>
              <a:ext cx="980552" cy="1031319"/>
              <a:chOff x="394251" y="169683"/>
              <a:chExt cx="1291056" cy="1357899"/>
            </a:xfrm>
          </p:grpSpPr>
          <p:sp>
            <p:nvSpPr>
              <p:cNvPr id="237" name="矩形 23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8" name="弧形 23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9" name="弧形 23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40" name="直接连接符 23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组合 71"/>
            <p:cNvGrpSpPr/>
            <p:nvPr/>
          </p:nvGrpSpPr>
          <p:grpSpPr>
            <a:xfrm>
              <a:off x="5677444" y="5464047"/>
              <a:ext cx="980552" cy="1031319"/>
              <a:chOff x="394251" y="169683"/>
              <a:chExt cx="1291056" cy="1357899"/>
            </a:xfrm>
          </p:grpSpPr>
          <p:sp>
            <p:nvSpPr>
              <p:cNvPr id="233" name="矩形 23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4" name="弧形 23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5" name="弧形 23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6" name="直接连接符 23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组合 72"/>
            <p:cNvGrpSpPr/>
            <p:nvPr/>
          </p:nvGrpSpPr>
          <p:grpSpPr>
            <a:xfrm>
              <a:off x="6232368" y="5464047"/>
              <a:ext cx="980552" cy="1031319"/>
              <a:chOff x="394251" y="169683"/>
              <a:chExt cx="1291056" cy="1357899"/>
            </a:xfrm>
          </p:grpSpPr>
          <p:sp>
            <p:nvSpPr>
              <p:cNvPr id="229" name="矩形 22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0" name="弧形 22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1" name="弧形 23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2" name="直接连接符 23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组合 73"/>
            <p:cNvGrpSpPr/>
            <p:nvPr/>
          </p:nvGrpSpPr>
          <p:grpSpPr>
            <a:xfrm>
              <a:off x="6787292" y="5464047"/>
              <a:ext cx="980552" cy="1031319"/>
              <a:chOff x="394251" y="169683"/>
              <a:chExt cx="1291056" cy="1357899"/>
            </a:xfrm>
          </p:grpSpPr>
          <p:sp>
            <p:nvSpPr>
              <p:cNvPr id="225" name="矩形 22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6" name="弧形 22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7" name="弧形 22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8" name="直接连接符 22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组合 74"/>
            <p:cNvGrpSpPr/>
            <p:nvPr/>
          </p:nvGrpSpPr>
          <p:grpSpPr>
            <a:xfrm>
              <a:off x="7342216" y="5464047"/>
              <a:ext cx="972930" cy="1031319"/>
              <a:chOff x="394251" y="169683"/>
              <a:chExt cx="1281021" cy="1357899"/>
            </a:xfrm>
          </p:grpSpPr>
          <p:sp>
            <p:nvSpPr>
              <p:cNvPr id="221" name="矩形 220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2" name="弧形 22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3" name="弧形 22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4" name="直接连接符 22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组合 75"/>
            <p:cNvGrpSpPr/>
            <p:nvPr/>
          </p:nvGrpSpPr>
          <p:grpSpPr>
            <a:xfrm>
              <a:off x="7899043" y="5464047"/>
              <a:ext cx="972930" cy="1031319"/>
              <a:chOff x="394251" y="169683"/>
              <a:chExt cx="1281021" cy="1357899"/>
            </a:xfrm>
          </p:grpSpPr>
          <p:sp>
            <p:nvSpPr>
              <p:cNvPr id="217" name="矩形 216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弧形 21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9" name="弧形 21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20" name="直接连接符 21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组合 76"/>
            <p:cNvGrpSpPr/>
            <p:nvPr/>
          </p:nvGrpSpPr>
          <p:grpSpPr>
            <a:xfrm>
              <a:off x="8436820" y="5464047"/>
              <a:ext cx="980552" cy="1031319"/>
              <a:chOff x="394251" y="169683"/>
              <a:chExt cx="1291057" cy="1357899"/>
            </a:xfrm>
          </p:grpSpPr>
          <p:sp>
            <p:nvSpPr>
              <p:cNvPr id="213" name="矩形 212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4" name="弧形 21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5" name="弧形 21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6" name="直接连接符 21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组合 77"/>
            <p:cNvGrpSpPr/>
            <p:nvPr/>
          </p:nvGrpSpPr>
          <p:grpSpPr>
            <a:xfrm>
              <a:off x="8991744" y="5464047"/>
              <a:ext cx="980552" cy="1031319"/>
              <a:chOff x="394251" y="169683"/>
              <a:chExt cx="1291056" cy="1357899"/>
            </a:xfrm>
          </p:grpSpPr>
          <p:sp>
            <p:nvSpPr>
              <p:cNvPr id="209" name="矩形 20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0" name="弧形 20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1" name="弧形 21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12" name="直接连接符 21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组合 78"/>
            <p:cNvGrpSpPr/>
            <p:nvPr/>
          </p:nvGrpSpPr>
          <p:grpSpPr>
            <a:xfrm>
              <a:off x="9546668" y="5464047"/>
              <a:ext cx="980552" cy="1031319"/>
              <a:chOff x="394251" y="169683"/>
              <a:chExt cx="1291056" cy="1357899"/>
            </a:xfrm>
          </p:grpSpPr>
          <p:sp>
            <p:nvSpPr>
              <p:cNvPr id="205" name="矩形 20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6" name="弧形 20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7" name="弧形 20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8" name="直接连接符 20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组合 79"/>
            <p:cNvGrpSpPr/>
            <p:nvPr/>
          </p:nvGrpSpPr>
          <p:grpSpPr>
            <a:xfrm>
              <a:off x="10101592" y="5464047"/>
              <a:ext cx="980552" cy="1031319"/>
              <a:chOff x="394251" y="169683"/>
              <a:chExt cx="1291056" cy="1357899"/>
            </a:xfrm>
          </p:grpSpPr>
          <p:sp>
            <p:nvSpPr>
              <p:cNvPr id="201" name="矩形 20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2" name="弧形 20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3" name="弧形 20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4" name="直接连接符 20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组合 80"/>
            <p:cNvGrpSpPr/>
            <p:nvPr/>
          </p:nvGrpSpPr>
          <p:grpSpPr>
            <a:xfrm>
              <a:off x="10656516" y="5464047"/>
              <a:ext cx="980552" cy="1031319"/>
              <a:chOff x="394251" y="169683"/>
              <a:chExt cx="1291056" cy="1357899"/>
            </a:xfrm>
          </p:grpSpPr>
          <p:sp>
            <p:nvSpPr>
              <p:cNvPr id="197" name="矩形 19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弧形 19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弧形 19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00" name="直接连接符 19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组合 81"/>
            <p:cNvGrpSpPr/>
            <p:nvPr/>
          </p:nvGrpSpPr>
          <p:grpSpPr>
            <a:xfrm>
              <a:off x="11211448" y="5464047"/>
              <a:ext cx="980552" cy="1031319"/>
              <a:chOff x="394251" y="169683"/>
              <a:chExt cx="1291056" cy="1357899"/>
            </a:xfrm>
          </p:grpSpPr>
          <p:sp>
            <p:nvSpPr>
              <p:cNvPr id="193" name="矩形 19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4" name="弧形 19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5" name="弧形 19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6" name="直接连接符 19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组合 82"/>
            <p:cNvGrpSpPr/>
            <p:nvPr/>
          </p:nvGrpSpPr>
          <p:grpSpPr>
            <a:xfrm>
              <a:off x="-426720" y="6015590"/>
              <a:ext cx="980552" cy="1031319"/>
              <a:chOff x="394251" y="169683"/>
              <a:chExt cx="1291056" cy="1357899"/>
            </a:xfrm>
          </p:grpSpPr>
          <p:sp>
            <p:nvSpPr>
              <p:cNvPr id="189" name="矩形 18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0" name="弧形 18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1" name="弧形 19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92" name="直接连接符 19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组合 83"/>
            <p:cNvGrpSpPr/>
            <p:nvPr/>
          </p:nvGrpSpPr>
          <p:grpSpPr>
            <a:xfrm>
              <a:off x="128204" y="6015590"/>
              <a:ext cx="980552" cy="1031319"/>
              <a:chOff x="394251" y="169683"/>
              <a:chExt cx="1291056" cy="1357899"/>
            </a:xfrm>
          </p:grpSpPr>
          <p:sp>
            <p:nvSpPr>
              <p:cNvPr id="185" name="矩形 18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6" name="弧形 18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7" name="弧形 18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8" name="直接连接符 18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组合 84"/>
            <p:cNvGrpSpPr/>
            <p:nvPr/>
          </p:nvGrpSpPr>
          <p:grpSpPr>
            <a:xfrm>
              <a:off x="683128" y="6015590"/>
              <a:ext cx="980552" cy="1031319"/>
              <a:chOff x="394251" y="169683"/>
              <a:chExt cx="1291056" cy="1357899"/>
            </a:xfrm>
          </p:grpSpPr>
          <p:sp>
            <p:nvSpPr>
              <p:cNvPr id="181" name="矩形 18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2" name="弧形 18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3" name="弧形 18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4" name="直接连接符 18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组合 85"/>
            <p:cNvGrpSpPr/>
            <p:nvPr/>
          </p:nvGrpSpPr>
          <p:grpSpPr>
            <a:xfrm>
              <a:off x="1238052" y="6015590"/>
              <a:ext cx="980552" cy="1031319"/>
              <a:chOff x="394251" y="169683"/>
              <a:chExt cx="1291056" cy="1357899"/>
            </a:xfrm>
          </p:grpSpPr>
          <p:sp>
            <p:nvSpPr>
              <p:cNvPr id="177" name="矩形 17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8" name="弧形 17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9" name="弧形 17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80" name="直接连接符 17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7" name="组合 86"/>
            <p:cNvGrpSpPr/>
            <p:nvPr/>
          </p:nvGrpSpPr>
          <p:grpSpPr>
            <a:xfrm>
              <a:off x="1792976" y="6015590"/>
              <a:ext cx="980552" cy="1031319"/>
              <a:chOff x="394251" y="169683"/>
              <a:chExt cx="1291056" cy="1357899"/>
            </a:xfrm>
          </p:grpSpPr>
          <p:sp>
            <p:nvSpPr>
              <p:cNvPr id="173" name="矩形 17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4" name="弧形 17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5" name="弧形 17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6" name="直接连接符 17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组合 87"/>
            <p:cNvGrpSpPr/>
            <p:nvPr/>
          </p:nvGrpSpPr>
          <p:grpSpPr>
            <a:xfrm>
              <a:off x="2347900" y="6015590"/>
              <a:ext cx="980552" cy="1031319"/>
              <a:chOff x="394251" y="169683"/>
              <a:chExt cx="1291056" cy="1357899"/>
            </a:xfrm>
          </p:grpSpPr>
          <p:sp>
            <p:nvSpPr>
              <p:cNvPr id="169" name="矩形 16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弧形 16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1" name="弧形 17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2" name="直接连接符 17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组合 88"/>
            <p:cNvGrpSpPr/>
            <p:nvPr/>
          </p:nvGrpSpPr>
          <p:grpSpPr>
            <a:xfrm>
              <a:off x="2902824" y="6015590"/>
              <a:ext cx="980552" cy="1031319"/>
              <a:chOff x="394251" y="169683"/>
              <a:chExt cx="1291056" cy="1357899"/>
            </a:xfrm>
          </p:grpSpPr>
          <p:sp>
            <p:nvSpPr>
              <p:cNvPr id="165" name="矩形 16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弧形 16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弧形 16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8" name="直接连接符 16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组合 89"/>
            <p:cNvGrpSpPr/>
            <p:nvPr/>
          </p:nvGrpSpPr>
          <p:grpSpPr>
            <a:xfrm>
              <a:off x="3457748" y="6015590"/>
              <a:ext cx="980552" cy="1031319"/>
              <a:chOff x="394251" y="169683"/>
              <a:chExt cx="1291056" cy="1357899"/>
            </a:xfrm>
          </p:grpSpPr>
          <p:sp>
            <p:nvSpPr>
              <p:cNvPr id="161" name="矩形 16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2" name="弧形 16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3" name="弧形 16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4" name="直接连接符 16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组合 90"/>
            <p:cNvGrpSpPr/>
            <p:nvPr/>
          </p:nvGrpSpPr>
          <p:grpSpPr>
            <a:xfrm>
              <a:off x="4012672" y="6015590"/>
              <a:ext cx="980552" cy="1031319"/>
              <a:chOff x="394251" y="169683"/>
              <a:chExt cx="1291056" cy="1357899"/>
            </a:xfrm>
          </p:grpSpPr>
          <p:sp>
            <p:nvSpPr>
              <p:cNvPr id="157" name="矩形 15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8" name="弧形 15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9" name="弧形 15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60" name="直接连接符 15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组合 91"/>
            <p:cNvGrpSpPr/>
            <p:nvPr/>
          </p:nvGrpSpPr>
          <p:grpSpPr>
            <a:xfrm>
              <a:off x="4567596" y="6015590"/>
              <a:ext cx="980552" cy="1031319"/>
              <a:chOff x="394251" y="169683"/>
              <a:chExt cx="1291056" cy="1357899"/>
            </a:xfrm>
          </p:grpSpPr>
          <p:sp>
            <p:nvSpPr>
              <p:cNvPr id="153" name="矩形 15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4" name="弧形 15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5" name="弧形 15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6" name="直接连接符 15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组合 92"/>
            <p:cNvGrpSpPr/>
            <p:nvPr/>
          </p:nvGrpSpPr>
          <p:grpSpPr>
            <a:xfrm>
              <a:off x="5122520" y="6015590"/>
              <a:ext cx="980552" cy="1031319"/>
              <a:chOff x="394251" y="169683"/>
              <a:chExt cx="1291056" cy="1357899"/>
            </a:xfrm>
          </p:grpSpPr>
          <p:sp>
            <p:nvSpPr>
              <p:cNvPr id="149" name="矩形 14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0" name="弧形 14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弧形 15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52" name="直接连接符 15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4" name="组合 93"/>
            <p:cNvGrpSpPr/>
            <p:nvPr/>
          </p:nvGrpSpPr>
          <p:grpSpPr>
            <a:xfrm>
              <a:off x="5677444" y="6015590"/>
              <a:ext cx="980552" cy="1031319"/>
              <a:chOff x="394251" y="169683"/>
              <a:chExt cx="1291056" cy="1357899"/>
            </a:xfrm>
          </p:grpSpPr>
          <p:sp>
            <p:nvSpPr>
              <p:cNvPr id="145" name="矩形 14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弧形 14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弧形 14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8" name="直接连接符 14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5" name="组合 94"/>
            <p:cNvGrpSpPr/>
            <p:nvPr/>
          </p:nvGrpSpPr>
          <p:grpSpPr>
            <a:xfrm>
              <a:off x="6232368" y="6015590"/>
              <a:ext cx="980552" cy="1031319"/>
              <a:chOff x="394251" y="169683"/>
              <a:chExt cx="1291056" cy="1357899"/>
            </a:xfrm>
          </p:grpSpPr>
          <p:sp>
            <p:nvSpPr>
              <p:cNvPr id="141" name="矩形 14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弧形 14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弧形 14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4" name="直接连接符 14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组合 95"/>
            <p:cNvGrpSpPr/>
            <p:nvPr/>
          </p:nvGrpSpPr>
          <p:grpSpPr>
            <a:xfrm>
              <a:off x="6787292" y="6015590"/>
              <a:ext cx="980552" cy="1031319"/>
              <a:chOff x="394251" y="169683"/>
              <a:chExt cx="1291056" cy="1357899"/>
            </a:xfrm>
          </p:grpSpPr>
          <p:sp>
            <p:nvSpPr>
              <p:cNvPr id="137" name="矩形 13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弧形 13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弧形 13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40" name="直接连接符 13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组合 96"/>
            <p:cNvGrpSpPr/>
            <p:nvPr/>
          </p:nvGrpSpPr>
          <p:grpSpPr>
            <a:xfrm>
              <a:off x="7342216" y="6015590"/>
              <a:ext cx="972930" cy="1031319"/>
              <a:chOff x="394251" y="169683"/>
              <a:chExt cx="1281021" cy="1357899"/>
            </a:xfrm>
          </p:grpSpPr>
          <p:sp>
            <p:nvSpPr>
              <p:cNvPr id="133" name="矩形 132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弧形 13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弧形 13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6" name="直接连接符 13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8" name="组合 97"/>
            <p:cNvGrpSpPr/>
            <p:nvPr/>
          </p:nvGrpSpPr>
          <p:grpSpPr>
            <a:xfrm>
              <a:off x="7899043" y="6015590"/>
              <a:ext cx="972930" cy="1031319"/>
              <a:chOff x="394251" y="169683"/>
              <a:chExt cx="1281021" cy="1357899"/>
            </a:xfrm>
          </p:grpSpPr>
          <p:sp>
            <p:nvSpPr>
              <p:cNvPr id="129" name="矩形 128"/>
              <p:cNvSpPr/>
              <p:nvPr/>
            </p:nvSpPr>
            <p:spPr>
              <a:xfrm>
                <a:off x="94619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弧形 12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弧形 13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32" name="直接连接符 13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组合 98"/>
            <p:cNvGrpSpPr/>
            <p:nvPr/>
          </p:nvGrpSpPr>
          <p:grpSpPr>
            <a:xfrm>
              <a:off x="8436820" y="6015590"/>
              <a:ext cx="980552" cy="1031319"/>
              <a:chOff x="394251" y="169683"/>
              <a:chExt cx="1291057" cy="1357899"/>
            </a:xfrm>
          </p:grpSpPr>
          <p:sp>
            <p:nvSpPr>
              <p:cNvPr id="125" name="矩形 124"/>
              <p:cNvSpPr/>
              <p:nvPr/>
            </p:nvSpPr>
            <p:spPr>
              <a:xfrm>
                <a:off x="965308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弧形 12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弧形 12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8" name="直接连接符 12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0" name="组合 99"/>
            <p:cNvGrpSpPr/>
            <p:nvPr/>
          </p:nvGrpSpPr>
          <p:grpSpPr>
            <a:xfrm>
              <a:off x="8991744" y="6015590"/>
              <a:ext cx="980552" cy="1031319"/>
              <a:chOff x="394251" y="169683"/>
              <a:chExt cx="1291056" cy="1357899"/>
            </a:xfrm>
          </p:grpSpPr>
          <p:sp>
            <p:nvSpPr>
              <p:cNvPr id="121" name="矩形 120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弧形 121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" name="弧形 122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4" name="直接连接符 123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1" name="组合 100"/>
            <p:cNvGrpSpPr/>
            <p:nvPr/>
          </p:nvGrpSpPr>
          <p:grpSpPr>
            <a:xfrm>
              <a:off x="9546668" y="6015590"/>
              <a:ext cx="980552" cy="1031319"/>
              <a:chOff x="394251" y="169683"/>
              <a:chExt cx="1291056" cy="1357899"/>
            </a:xfrm>
          </p:grpSpPr>
          <p:sp>
            <p:nvSpPr>
              <p:cNvPr id="117" name="矩形 116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弧形 117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弧形 118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20" name="直接连接符 119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" name="组合 101"/>
            <p:cNvGrpSpPr/>
            <p:nvPr/>
          </p:nvGrpSpPr>
          <p:grpSpPr>
            <a:xfrm>
              <a:off x="10101592" y="6015590"/>
              <a:ext cx="980552" cy="1031319"/>
              <a:chOff x="394251" y="169683"/>
              <a:chExt cx="1291056" cy="1357899"/>
            </a:xfrm>
          </p:grpSpPr>
          <p:sp>
            <p:nvSpPr>
              <p:cNvPr id="113" name="矩形 112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4" name="弧形 113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5" name="弧形 114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6" name="直接连接符 115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3" name="组合 102"/>
            <p:cNvGrpSpPr/>
            <p:nvPr/>
          </p:nvGrpSpPr>
          <p:grpSpPr>
            <a:xfrm>
              <a:off x="10656516" y="6015590"/>
              <a:ext cx="980552" cy="1031319"/>
              <a:chOff x="394251" y="169683"/>
              <a:chExt cx="1291056" cy="1357899"/>
            </a:xfrm>
          </p:grpSpPr>
          <p:sp>
            <p:nvSpPr>
              <p:cNvPr id="109" name="矩形 108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0" name="弧形 109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1" name="弧形 110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12" name="直接连接符 111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4" name="组合 103"/>
            <p:cNvGrpSpPr/>
            <p:nvPr/>
          </p:nvGrpSpPr>
          <p:grpSpPr>
            <a:xfrm>
              <a:off x="11211448" y="6015590"/>
              <a:ext cx="980552" cy="1031319"/>
              <a:chOff x="394251" y="169683"/>
              <a:chExt cx="1291056" cy="1357899"/>
            </a:xfrm>
          </p:grpSpPr>
          <p:sp>
            <p:nvSpPr>
              <p:cNvPr id="105" name="矩形 104"/>
              <p:cNvSpPr/>
              <p:nvPr/>
            </p:nvSpPr>
            <p:spPr>
              <a:xfrm>
                <a:off x="965307" y="736978"/>
                <a:ext cx="720000" cy="720000"/>
              </a:xfrm>
              <a:prstGeom prst="rect">
                <a:avLst/>
              </a:prstGeom>
              <a:solidFill>
                <a:srgbClr val="EF793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6" name="弧形 105"/>
              <p:cNvSpPr/>
              <p:nvPr/>
            </p:nvSpPr>
            <p:spPr>
              <a:xfrm rot="5400000">
                <a:off x="394251" y="169683"/>
                <a:ext cx="1152000" cy="1152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7" name="弧形 106"/>
              <p:cNvSpPr/>
              <p:nvPr/>
            </p:nvSpPr>
            <p:spPr>
              <a:xfrm rot="19506712" flipH="1">
                <a:off x="1251976" y="1167582"/>
                <a:ext cx="360000" cy="360000"/>
              </a:xfrm>
              <a:prstGeom prst="arc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8" name="直接连接符 107"/>
              <p:cNvCxnSpPr/>
              <p:nvPr/>
            </p:nvCxnSpPr>
            <p:spPr>
              <a:xfrm>
                <a:off x="1459272" y="1069681"/>
                <a:ext cx="216000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81" name="组合 280"/>
          <p:cNvGrpSpPr/>
          <p:nvPr/>
        </p:nvGrpSpPr>
        <p:grpSpPr>
          <a:xfrm>
            <a:off x="1379179" y="1180575"/>
            <a:ext cx="1467626" cy="581745"/>
            <a:chOff x="9019078" y="1345480"/>
            <a:chExt cx="1976088" cy="783292"/>
          </a:xfrm>
        </p:grpSpPr>
        <p:sp>
          <p:nvSpPr>
            <p:cNvPr id="282" name="任意多边形 281"/>
            <p:cNvSpPr/>
            <p:nvPr/>
          </p:nvSpPr>
          <p:spPr>
            <a:xfrm>
              <a:off x="9019078" y="1345480"/>
              <a:ext cx="1976088" cy="783292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83" name="组合 282"/>
            <p:cNvGrpSpPr/>
            <p:nvPr/>
          </p:nvGrpSpPr>
          <p:grpSpPr>
            <a:xfrm>
              <a:off x="9898732" y="1459145"/>
              <a:ext cx="582059" cy="349372"/>
              <a:chOff x="9898732" y="1459145"/>
              <a:chExt cx="582059" cy="349372"/>
            </a:xfrm>
          </p:grpSpPr>
          <p:sp>
            <p:nvSpPr>
              <p:cNvPr id="288" name="弧形 287"/>
              <p:cNvSpPr/>
              <p:nvPr/>
            </p:nvSpPr>
            <p:spPr>
              <a:xfrm rot="21409300">
                <a:off x="10188226" y="1459145"/>
                <a:ext cx="292565" cy="195502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9" name="弧形 288"/>
              <p:cNvSpPr/>
              <p:nvPr/>
            </p:nvSpPr>
            <p:spPr>
              <a:xfrm rot="18681940">
                <a:off x="9850200" y="1564483"/>
                <a:ext cx="292566" cy="195502"/>
              </a:xfrm>
              <a:prstGeom prst="arc">
                <a:avLst>
                  <a:gd name="adj1" fmla="val 14972724"/>
                  <a:gd name="adj2" fmla="val 15909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4" name="组合 283"/>
            <p:cNvGrpSpPr/>
            <p:nvPr/>
          </p:nvGrpSpPr>
          <p:grpSpPr>
            <a:xfrm>
              <a:off x="9613886" y="1599530"/>
              <a:ext cx="1020048" cy="351458"/>
              <a:chOff x="9582112" y="1708334"/>
              <a:chExt cx="1020048" cy="351458"/>
            </a:xfrm>
          </p:grpSpPr>
          <p:sp>
            <p:nvSpPr>
              <p:cNvPr id="285" name="弧形 284"/>
              <p:cNvSpPr/>
              <p:nvPr/>
            </p:nvSpPr>
            <p:spPr>
              <a:xfrm rot="10336925">
                <a:off x="9582112" y="1708334"/>
                <a:ext cx="481353" cy="327421"/>
              </a:xfrm>
              <a:prstGeom prst="arc">
                <a:avLst/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6" name="弧形 285"/>
              <p:cNvSpPr/>
              <p:nvPr/>
            </p:nvSpPr>
            <p:spPr>
              <a:xfrm rot="8720489">
                <a:off x="9802802" y="1732371"/>
                <a:ext cx="481353" cy="327421"/>
              </a:xfrm>
              <a:prstGeom prst="arc">
                <a:avLst>
                  <a:gd name="adj1" fmla="val 14369207"/>
                  <a:gd name="adj2" fmla="val 0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7" name="弧形 286"/>
              <p:cNvSpPr/>
              <p:nvPr/>
            </p:nvSpPr>
            <p:spPr>
              <a:xfrm rot="12692262">
                <a:off x="10120807" y="1724686"/>
                <a:ext cx="481353" cy="327421"/>
              </a:xfrm>
              <a:prstGeom prst="arc">
                <a:avLst>
                  <a:gd name="adj1" fmla="val 11312045"/>
                  <a:gd name="adj2" fmla="val 18119263"/>
                </a:avLst>
              </a:prstGeom>
              <a:ln>
                <a:solidFill>
                  <a:srgbClr val="11DBD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90" name="组合 289"/>
          <p:cNvGrpSpPr/>
          <p:nvPr/>
        </p:nvGrpSpPr>
        <p:grpSpPr>
          <a:xfrm>
            <a:off x="9195758" y="1302478"/>
            <a:ext cx="2147408" cy="581745"/>
            <a:chOff x="9195758" y="1302478"/>
            <a:chExt cx="2147408" cy="581745"/>
          </a:xfrm>
        </p:grpSpPr>
        <p:sp>
          <p:nvSpPr>
            <p:cNvPr id="291" name="任意多边形 290"/>
            <p:cNvSpPr/>
            <p:nvPr/>
          </p:nvSpPr>
          <p:spPr>
            <a:xfrm>
              <a:off x="9195758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2" name="任意多边形 291"/>
            <p:cNvSpPr/>
            <p:nvPr/>
          </p:nvSpPr>
          <p:spPr>
            <a:xfrm>
              <a:off x="9875540" y="1302478"/>
              <a:ext cx="1467626" cy="581745"/>
            </a:xfrm>
            <a:custGeom>
              <a:avLst/>
              <a:gdLst>
                <a:gd name="connsiteX0" fmla="*/ 1840535 w 2961187"/>
                <a:gd name="connsiteY0" fmla="*/ 0 h 1173771"/>
                <a:gd name="connsiteX1" fmla="*/ 2395459 w 2961187"/>
                <a:gd name="connsiteY1" fmla="*/ 261099 h 1173771"/>
                <a:gd name="connsiteX2" fmla="*/ 2384829 w 2961187"/>
                <a:gd name="connsiteY2" fmla="*/ 310714 h 1173771"/>
                <a:gd name="connsiteX3" fmla="*/ 2406263 w 2961187"/>
                <a:gd name="connsiteY3" fmla="*/ 309697 h 1173771"/>
                <a:gd name="connsiteX4" fmla="*/ 2961187 w 2961187"/>
                <a:gd name="connsiteY4" fmla="*/ 570796 h 1173771"/>
                <a:gd name="connsiteX5" fmla="*/ 2798654 w 2961187"/>
                <a:gd name="connsiteY5" fmla="*/ 755421 h 1173771"/>
                <a:gd name="connsiteX6" fmla="*/ 2772255 w 2961187"/>
                <a:gd name="connsiteY6" fmla="*/ 765669 h 1173771"/>
                <a:gd name="connsiteX7" fmla="*/ 2774044 w 2961187"/>
                <a:gd name="connsiteY7" fmla="*/ 766689 h 1173771"/>
                <a:gd name="connsiteX8" fmla="*/ 2868816 w 2961187"/>
                <a:gd name="connsiteY8" fmla="*/ 912672 h 1173771"/>
                <a:gd name="connsiteX9" fmla="*/ 2313892 w 2961187"/>
                <a:gd name="connsiteY9" fmla="*/ 1173771 h 1173771"/>
                <a:gd name="connsiteX10" fmla="*/ 1802577 w 2961187"/>
                <a:gd name="connsiteY10" fmla="*/ 1014304 h 1173771"/>
                <a:gd name="connsiteX11" fmla="*/ 1793847 w 2961187"/>
                <a:gd name="connsiteY11" fmla="*/ 1001071 h 1173771"/>
                <a:gd name="connsiteX12" fmla="*/ 1756567 w 2961187"/>
                <a:gd name="connsiteY12" fmla="*/ 1033388 h 1173771"/>
                <a:gd name="connsiteX13" fmla="*/ 1296415 w 2961187"/>
                <a:gd name="connsiteY13" fmla="*/ 1148504 h 1173771"/>
                <a:gd name="connsiteX14" fmla="*/ 752765 w 2961187"/>
                <a:gd name="connsiteY14" fmla="*/ 940026 h 1173771"/>
                <a:gd name="connsiteX15" fmla="*/ 750899 w 2961187"/>
                <a:gd name="connsiteY15" fmla="*/ 931318 h 1173771"/>
                <a:gd name="connsiteX16" fmla="*/ 666760 w 2961187"/>
                <a:gd name="connsiteY16" fmla="*/ 943607 h 1173771"/>
                <a:gd name="connsiteX17" fmla="*/ 554924 w 2961187"/>
                <a:gd name="connsiteY17" fmla="*/ 948912 h 1173771"/>
                <a:gd name="connsiteX18" fmla="*/ 0 w 2961187"/>
                <a:gd name="connsiteY18" fmla="*/ 687813 h 1173771"/>
                <a:gd name="connsiteX19" fmla="*/ 554924 w 2961187"/>
                <a:gd name="connsiteY19" fmla="*/ 426714 h 1173771"/>
                <a:gd name="connsiteX20" fmla="*/ 558377 w 2961187"/>
                <a:gd name="connsiteY20" fmla="*/ 426878 h 1173771"/>
                <a:gd name="connsiteX21" fmla="*/ 554924 w 2961187"/>
                <a:gd name="connsiteY21" fmla="*/ 416131 h 1173771"/>
                <a:gd name="connsiteX22" fmla="*/ 1109848 w 2961187"/>
                <a:gd name="connsiteY22" fmla="*/ 155032 h 1173771"/>
                <a:gd name="connsiteX23" fmla="*/ 1221684 w 2961187"/>
                <a:gd name="connsiteY23" fmla="*/ 160337 h 1173771"/>
                <a:gd name="connsiteX24" fmla="*/ 1319246 w 2961187"/>
                <a:gd name="connsiteY24" fmla="*/ 174586 h 1173771"/>
                <a:gd name="connsiteX25" fmla="*/ 1329220 w 2961187"/>
                <a:gd name="connsiteY25" fmla="*/ 159468 h 1173771"/>
                <a:gd name="connsiteX26" fmla="*/ 1840535 w 2961187"/>
                <a:gd name="connsiteY26" fmla="*/ 0 h 1173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2961187" h="1173771">
                  <a:moveTo>
                    <a:pt x="1840535" y="0"/>
                  </a:moveTo>
                  <a:cubicBezTo>
                    <a:pt x="2147011" y="0"/>
                    <a:pt x="2395459" y="116898"/>
                    <a:pt x="2395459" y="261099"/>
                  </a:cubicBezTo>
                  <a:lnTo>
                    <a:pt x="2384829" y="310714"/>
                  </a:lnTo>
                  <a:lnTo>
                    <a:pt x="2406263" y="309697"/>
                  </a:lnTo>
                  <a:cubicBezTo>
                    <a:pt x="2712739" y="309697"/>
                    <a:pt x="2961187" y="426595"/>
                    <a:pt x="2961187" y="570796"/>
                  </a:cubicBezTo>
                  <a:cubicBezTo>
                    <a:pt x="2961187" y="642897"/>
                    <a:pt x="2899075" y="708171"/>
                    <a:pt x="2798654" y="755421"/>
                  </a:cubicBezTo>
                  <a:lnTo>
                    <a:pt x="2772255" y="765669"/>
                  </a:lnTo>
                  <a:lnTo>
                    <a:pt x="2774044" y="766689"/>
                  </a:lnTo>
                  <a:cubicBezTo>
                    <a:pt x="2833878" y="808361"/>
                    <a:pt x="2868816" y="858597"/>
                    <a:pt x="2868816" y="912672"/>
                  </a:cubicBezTo>
                  <a:cubicBezTo>
                    <a:pt x="2868816" y="1056873"/>
                    <a:pt x="2620368" y="1173771"/>
                    <a:pt x="2313892" y="1173771"/>
                  </a:cubicBezTo>
                  <a:cubicBezTo>
                    <a:pt x="2084035" y="1173771"/>
                    <a:pt x="1886819" y="1108016"/>
                    <a:pt x="1802577" y="1014304"/>
                  </a:cubicBezTo>
                  <a:lnTo>
                    <a:pt x="1793847" y="1001071"/>
                  </a:lnTo>
                  <a:lnTo>
                    <a:pt x="1756567" y="1033388"/>
                  </a:lnTo>
                  <a:cubicBezTo>
                    <a:pt x="1656843" y="1102841"/>
                    <a:pt x="1487963" y="1148504"/>
                    <a:pt x="1296415" y="1148504"/>
                  </a:cubicBezTo>
                  <a:cubicBezTo>
                    <a:pt x="1028248" y="1148504"/>
                    <a:pt x="804509" y="1059004"/>
                    <a:pt x="752765" y="940026"/>
                  </a:cubicBezTo>
                  <a:lnTo>
                    <a:pt x="750899" y="931318"/>
                  </a:lnTo>
                  <a:lnTo>
                    <a:pt x="666760" y="943607"/>
                  </a:lnTo>
                  <a:cubicBezTo>
                    <a:pt x="630636" y="947086"/>
                    <a:pt x="593233" y="948912"/>
                    <a:pt x="554924" y="948912"/>
                  </a:cubicBezTo>
                  <a:cubicBezTo>
                    <a:pt x="248448" y="948912"/>
                    <a:pt x="0" y="832014"/>
                    <a:pt x="0" y="687813"/>
                  </a:cubicBezTo>
                  <a:cubicBezTo>
                    <a:pt x="0" y="543612"/>
                    <a:pt x="248448" y="426714"/>
                    <a:pt x="554924" y="426714"/>
                  </a:cubicBezTo>
                  <a:lnTo>
                    <a:pt x="558377" y="426878"/>
                  </a:lnTo>
                  <a:lnTo>
                    <a:pt x="554924" y="416131"/>
                  </a:lnTo>
                  <a:cubicBezTo>
                    <a:pt x="554924" y="271930"/>
                    <a:pt x="803372" y="155032"/>
                    <a:pt x="1109848" y="155032"/>
                  </a:cubicBezTo>
                  <a:cubicBezTo>
                    <a:pt x="1148157" y="155032"/>
                    <a:pt x="1185560" y="156859"/>
                    <a:pt x="1221684" y="160337"/>
                  </a:cubicBezTo>
                  <a:lnTo>
                    <a:pt x="1319246" y="174586"/>
                  </a:lnTo>
                  <a:lnTo>
                    <a:pt x="1329220" y="159468"/>
                  </a:lnTo>
                  <a:cubicBezTo>
                    <a:pt x="1413462" y="65755"/>
                    <a:pt x="1610678" y="0"/>
                    <a:pt x="18405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3" name="任意多边形 292"/>
            <p:cNvSpPr/>
            <p:nvPr/>
          </p:nvSpPr>
          <p:spPr>
            <a:xfrm>
              <a:off x="9816265" y="1341936"/>
              <a:ext cx="768130" cy="534370"/>
            </a:xfrm>
            <a:custGeom>
              <a:avLst/>
              <a:gdLst>
                <a:gd name="connsiteX0" fmla="*/ 419732 w 768130"/>
                <a:gd name="connsiteY0" fmla="*/ 0 h 534370"/>
                <a:gd name="connsiteX1" fmla="*/ 582834 w 768130"/>
                <a:gd name="connsiteY1" fmla="*/ 131348 h 534370"/>
                <a:gd name="connsiteX2" fmla="*/ 570017 w 768130"/>
                <a:gd name="connsiteY2" fmla="*/ 182474 h 534370"/>
                <a:gd name="connsiteX3" fmla="*/ 538157 w 768130"/>
                <a:gd name="connsiteY3" fmla="*/ 220529 h 534370"/>
                <a:gd name="connsiteX4" fmla="*/ 577285 w 768130"/>
                <a:gd name="connsiteY4" fmla="*/ 248875 h 534370"/>
                <a:gd name="connsiteX5" fmla="*/ 593859 w 768130"/>
                <a:gd name="connsiteY5" fmla="*/ 274953 h 534370"/>
                <a:gd name="connsiteX6" fmla="*/ 594029 w 768130"/>
                <a:gd name="connsiteY6" fmla="*/ 275774 h 534370"/>
                <a:gd name="connsiteX7" fmla="*/ 642352 w 768130"/>
                <a:gd name="connsiteY7" fmla="*/ 281996 h 534370"/>
                <a:gd name="connsiteX8" fmla="*/ 768130 w 768130"/>
                <a:gd name="connsiteY8" fmla="*/ 403022 h 534370"/>
                <a:gd name="connsiteX9" fmla="*/ 562192 w 768130"/>
                <a:gd name="connsiteY9" fmla="*/ 534370 h 534370"/>
                <a:gd name="connsiteX10" fmla="*/ 500953 w 768130"/>
                <a:gd name="connsiteY10" fmla="*/ 528465 h 534370"/>
                <a:gd name="connsiteX11" fmla="*/ 459680 w 768130"/>
                <a:gd name="connsiteY11" fmla="*/ 515810 h 534370"/>
                <a:gd name="connsiteX12" fmla="*/ 393708 w 768130"/>
                <a:gd name="connsiteY12" fmla="*/ 509419 h 534370"/>
                <a:gd name="connsiteX13" fmla="*/ 277377 w 768130"/>
                <a:gd name="connsiteY13" fmla="*/ 453597 h 534370"/>
                <a:gd name="connsiteX14" fmla="*/ 275185 w 768130"/>
                <a:gd name="connsiteY14" fmla="*/ 448386 h 534370"/>
                <a:gd name="connsiteX15" fmla="*/ 249368 w 768130"/>
                <a:gd name="connsiteY15" fmla="*/ 450905 h 534370"/>
                <a:gd name="connsiteX16" fmla="*/ 74212 w 768130"/>
                <a:gd name="connsiteY16" fmla="*/ 394801 h 534370"/>
                <a:gd name="connsiteX17" fmla="*/ 60737 w 768130"/>
                <a:gd name="connsiteY17" fmla="*/ 362549 h 534370"/>
                <a:gd name="connsiteX18" fmla="*/ 53115 w 768130"/>
                <a:gd name="connsiteY18" fmla="*/ 357027 h 534370"/>
                <a:gd name="connsiteX19" fmla="*/ 30762 w 768130"/>
                <a:gd name="connsiteY19" fmla="*/ 302951 h 534370"/>
                <a:gd name="connsiteX20" fmla="*/ 33437 w 768130"/>
                <a:gd name="connsiteY20" fmla="*/ 294309 h 534370"/>
                <a:gd name="connsiteX21" fmla="*/ 12366 w 768130"/>
                <a:gd name="connsiteY21" fmla="*/ 267389 h 534370"/>
                <a:gd name="connsiteX22" fmla="*/ 0 w 768130"/>
                <a:gd name="connsiteY22" fmla="*/ 214628 h 534370"/>
                <a:gd name="connsiteX23" fmla="*/ 157361 w 768130"/>
                <a:gd name="connsiteY23" fmla="*/ 79081 h 534370"/>
                <a:gd name="connsiteX24" fmla="*/ 218613 w 768130"/>
                <a:gd name="connsiteY24" fmla="*/ 89733 h 534370"/>
                <a:gd name="connsiteX25" fmla="*/ 260905 w 768130"/>
                <a:gd name="connsiteY25" fmla="*/ 114294 h 534370"/>
                <a:gd name="connsiteX26" fmla="*/ 269447 w 768130"/>
                <a:gd name="connsiteY26" fmla="*/ 80222 h 534370"/>
                <a:gd name="connsiteX27" fmla="*/ 419732 w 768130"/>
                <a:gd name="connsiteY27" fmla="*/ 0 h 534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68130" h="534370">
                  <a:moveTo>
                    <a:pt x="419732" y="0"/>
                  </a:moveTo>
                  <a:cubicBezTo>
                    <a:pt x="509811" y="0"/>
                    <a:pt x="582834" y="58807"/>
                    <a:pt x="582834" y="131348"/>
                  </a:cubicBezTo>
                  <a:cubicBezTo>
                    <a:pt x="582834" y="149483"/>
                    <a:pt x="578270" y="166760"/>
                    <a:pt x="570017" y="182474"/>
                  </a:cubicBezTo>
                  <a:lnTo>
                    <a:pt x="538157" y="220529"/>
                  </a:lnTo>
                  <a:lnTo>
                    <a:pt x="577285" y="248875"/>
                  </a:lnTo>
                  <a:cubicBezTo>
                    <a:pt x="584482" y="257186"/>
                    <a:pt x="590070" y="265909"/>
                    <a:pt x="593859" y="274953"/>
                  </a:cubicBezTo>
                  <a:lnTo>
                    <a:pt x="594029" y="275774"/>
                  </a:lnTo>
                  <a:lnTo>
                    <a:pt x="642352" y="281996"/>
                  </a:lnTo>
                  <a:cubicBezTo>
                    <a:pt x="716266" y="301936"/>
                    <a:pt x="768130" y="348616"/>
                    <a:pt x="768130" y="403022"/>
                  </a:cubicBezTo>
                  <a:cubicBezTo>
                    <a:pt x="768130" y="475563"/>
                    <a:pt x="675928" y="534370"/>
                    <a:pt x="562192" y="534370"/>
                  </a:cubicBezTo>
                  <a:cubicBezTo>
                    <a:pt x="540866" y="534370"/>
                    <a:pt x="520298" y="532303"/>
                    <a:pt x="500953" y="528465"/>
                  </a:cubicBezTo>
                  <a:lnTo>
                    <a:pt x="459680" y="515810"/>
                  </a:lnTo>
                  <a:lnTo>
                    <a:pt x="393708" y="509419"/>
                  </a:lnTo>
                  <a:cubicBezTo>
                    <a:pt x="341403" y="498803"/>
                    <a:pt x="299501" y="478696"/>
                    <a:pt x="277377" y="453597"/>
                  </a:cubicBezTo>
                  <a:lnTo>
                    <a:pt x="275185" y="448386"/>
                  </a:lnTo>
                  <a:lnTo>
                    <a:pt x="249368" y="450905"/>
                  </a:lnTo>
                  <a:cubicBezTo>
                    <a:pt x="170628" y="450905"/>
                    <a:pt x="103069" y="427771"/>
                    <a:pt x="74212" y="394801"/>
                  </a:cubicBezTo>
                  <a:lnTo>
                    <a:pt x="60737" y="362549"/>
                  </a:lnTo>
                  <a:lnTo>
                    <a:pt x="53115" y="357027"/>
                  </a:lnTo>
                  <a:cubicBezTo>
                    <a:pt x="38721" y="340406"/>
                    <a:pt x="30762" y="322133"/>
                    <a:pt x="30762" y="302951"/>
                  </a:cubicBezTo>
                  <a:lnTo>
                    <a:pt x="33437" y="294309"/>
                  </a:lnTo>
                  <a:lnTo>
                    <a:pt x="12366" y="267389"/>
                  </a:lnTo>
                  <a:cubicBezTo>
                    <a:pt x="4403" y="251173"/>
                    <a:pt x="0" y="233343"/>
                    <a:pt x="0" y="214628"/>
                  </a:cubicBezTo>
                  <a:cubicBezTo>
                    <a:pt x="0" y="139767"/>
                    <a:pt x="70453" y="79081"/>
                    <a:pt x="157361" y="79081"/>
                  </a:cubicBezTo>
                  <a:cubicBezTo>
                    <a:pt x="179088" y="79081"/>
                    <a:pt x="199787" y="82874"/>
                    <a:pt x="218613" y="89733"/>
                  </a:cubicBezTo>
                  <a:lnTo>
                    <a:pt x="260905" y="114294"/>
                  </a:lnTo>
                  <a:lnTo>
                    <a:pt x="269447" y="80222"/>
                  </a:lnTo>
                  <a:cubicBezTo>
                    <a:pt x="294208" y="33079"/>
                    <a:pt x="352173" y="0"/>
                    <a:pt x="4197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94" name="组合 293"/>
            <p:cNvGrpSpPr/>
            <p:nvPr/>
          </p:nvGrpSpPr>
          <p:grpSpPr>
            <a:xfrm>
              <a:off x="9637518" y="1386896"/>
              <a:ext cx="1437361" cy="365297"/>
              <a:chOff x="10034394" y="1348678"/>
              <a:chExt cx="1437361" cy="365297"/>
            </a:xfrm>
          </p:grpSpPr>
          <p:grpSp>
            <p:nvGrpSpPr>
              <p:cNvPr id="295" name="组合 294"/>
              <p:cNvGrpSpPr/>
              <p:nvPr/>
            </p:nvGrpSpPr>
            <p:grpSpPr>
              <a:xfrm>
                <a:off x="10245947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306" name="弧形 305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7" name="弧形 306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96" name="组合 295"/>
              <p:cNvGrpSpPr/>
              <p:nvPr/>
            </p:nvGrpSpPr>
            <p:grpSpPr>
              <a:xfrm>
                <a:off x="10034394" y="1452941"/>
                <a:ext cx="757582" cy="261025"/>
                <a:chOff x="9582112" y="1708334"/>
                <a:chExt cx="1020048" cy="351458"/>
              </a:xfrm>
            </p:grpSpPr>
            <p:sp>
              <p:nvSpPr>
                <p:cNvPr id="303" name="弧形 302"/>
                <p:cNvSpPr/>
                <p:nvPr/>
              </p:nvSpPr>
              <p:spPr>
                <a:xfrm rot="10336925">
                  <a:off x="9582112" y="1708334"/>
                  <a:ext cx="481353" cy="327421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4" name="弧形 303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5" name="弧形 304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97" name="组合 296"/>
              <p:cNvGrpSpPr/>
              <p:nvPr/>
            </p:nvGrpSpPr>
            <p:grpSpPr>
              <a:xfrm>
                <a:off x="10925729" y="1348678"/>
                <a:ext cx="432291" cy="259476"/>
                <a:chOff x="9898732" y="1459145"/>
                <a:chExt cx="582059" cy="349372"/>
              </a:xfrm>
            </p:grpSpPr>
            <p:sp>
              <p:nvSpPr>
                <p:cNvPr id="301" name="弧形 300"/>
                <p:cNvSpPr/>
                <p:nvPr/>
              </p:nvSpPr>
              <p:spPr>
                <a:xfrm rot="21409300">
                  <a:off x="10188226" y="1459145"/>
                  <a:ext cx="292565" cy="195502"/>
                </a:xfrm>
                <a:prstGeom prst="arc">
                  <a:avLst/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2" name="弧形 301"/>
                <p:cNvSpPr/>
                <p:nvPr/>
              </p:nvSpPr>
              <p:spPr>
                <a:xfrm rot="18681940">
                  <a:off x="9850200" y="1564483"/>
                  <a:ext cx="292566" cy="195502"/>
                </a:xfrm>
                <a:prstGeom prst="arc">
                  <a:avLst>
                    <a:gd name="adj1" fmla="val 14972724"/>
                    <a:gd name="adj2" fmla="val 15909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98" name="组合 297"/>
              <p:cNvGrpSpPr/>
              <p:nvPr/>
            </p:nvGrpSpPr>
            <p:grpSpPr>
              <a:xfrm>
                <a:off x="10878078" y="1465093"/>
                <a:ext cx="593677" cy="248882"/>
                <a:chOff x="9802802" y="1724686"/>
                <a:chExt cx="799358" cy="335106"/>
              </a:xfrm>
            </p:grpSpPr>
            <p:sp>
              <p:nvSpPr>
                <p:cNvPr id="299" name="弧形 298"/>
                <p:cNvSpPr/>
                <p:nvPr/>
              </p:nvSpPr>
              <p:spPr>
                <a:xfrm rot="8720489">
                  <a:off x="9802802" y="1732371"/>
                  <a:ext cx="481353" cy="327421"/>
                </a:xfrm>
                <a:prstGeom prst="arc">
                  <a:avLst>
                    <a:gd name="adj1" fmla="val 14369207"/>
                    <a:gd name="adj2" fmla="val 0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0" name="弧形 299"/>
                <p:cNvSpPr/>
                <p:nvPr/>
              </p:nvSpPr>
              <p:spPr>
                <a:xfrm rot="12692262">
                  <a:off x="10120807" y="1724686"/>
                  <a:ext cx="481353" cy="327421"/>
                </a:xfrm>
                <a:prstGeom prst="arc">
                  <a:avLst>
                    <a:gd name="adj1" fmla="val 11312045"/>
                    <a:gd name="adj2" fmla="val 18119263"/>
                  </a:avLst>
                </a:prstGeom>
                <a:ln>
                  <a:solidFill>
                    <a:srgbClr val="11DBD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334" name="组合 333"/>
          <p:cNvGrpSpPr/>
          <p:nvPr/>
        </p:nvGrpSpPr>
        <p:grpSpPr>
          <a:xfrm>
            <a:off x="2035415" y="2271638"/>
            <a:ext cx="906316" cy="1010189"/>
            <a:chOff x="2035415" y="2271638"/>
            <a:chExt cx="906316" cy="1010189"/>
          </a:xfrm>
        </p:grpSpPr>
        <p:grpSp>
          <p:nvGrpSpPr>
            <p:cNvPr id="314" name="组合 313"/>
            <p:cNvGrpSpPr/>
            <p:nvPr/>
          </p:nvGrpSpPr>
          <p:grpSpPr>
            <a:xfrm>
              <a:off x="2035415" y="2813827"/>
              <a:ext cx="906316" cy="468000"/>
              <a:chOff x="2035415" y="2813827"/>
              <a:chExt cx="906316" cy="468000"/>
            </a:xfrm>
          </p:grpSpPr>
          <p:pic>
            <p:nvPicPr>
              <p:cNvPr id="312" name="图片 31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35415" y="2813827"/>
                <a:ext cx="468000" cy="468000"/>
              </a:xfrm>
              <a:prstGeom prst="rect">
                <a:avLst/>
              </a:prstGeom>
            </p:spPr>
          </p:pic>
          <p:pic>
            <p:nvPicPr>
              <p:cNvPr id="313" name="图片 312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73731" y="2813827"/>
                <a:ext cx="468000" cy="468000"/>
              </a:xfrm>
              <a:prstGeom prst="rect">
                <a:avLst/>
              </a:prstGeom>
            </p:spPr>
          </p:pic>
        </p:grpSp>
        <p:pic>
          <p:nvPicPr>
            <p:cNvPr id="329" name="图片 32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202029" y="2271638"/>
              <a:ext cx="573088" cy="573088"/>
            </a:xfrm>
            <a:prstGeom prst="rect">
              <a:avLst/>
            </a:prstGeom>
          </p:spPr>
        </p:pic>
      </p:grpSp>
      <p:grpSp>
        <p:nvGrpSpPr>
          <p:cNvPr id="338" name="组合 337"/>
          <p:cNvGrpSpPr/>
          <p:nvPr/>
        </p:nvGrpSpPr>
        <p:grpSpPr>
          <a:xfrm>
            <a:off x="2035415" y="3647204"/>
            <a:ext cx="906316" cy="995649"/>
            <a:chOff x="2035415" y="4345903"/>
            <a:chExt cx="906316" cy="995649"/>
          </a:xfrm>
        </p:grpSpPr>
        <p:grpSp>
          <p:nvGrpSpPr>
            <p:cNvPr id="316" name="组合 315"/>
            <p:cNvGrpSpPr/>
            <p:nvPr/>
          </p:nvGrpSpPr>
          <p:grpSpPr>
            <a:xfrm>
              <a:off x="2035415" y="4873552"/>
              <a:ext cx="906316" cy="468000"/>
              <a:chOff x="2035415" y="2813827"/>
              <a:chExt cx="906316" cy="468000"/>
            </a:xfrm>
          </p:grpSpPr>
          <p:pic>
            <p:nvPicPr>
              <p:cNvPr id="317" name="图片 31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35415" y="2813827"/>
                <a:ext cx="468000" cy="468000"/>
              </a:xfrm>
              <a:prstGeom prst="rect">
                <a:avLst/>
              </a:prstGeom>
            </p:spPr>
          </p:pic>
          <p:pic>
            <p:nvPicPr>
              <p:cNvPr id="318" name="图片 31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73731" y="2813827"/>
                <a:ext cx="468000" cy="468000"/>
              </a:xfrm>
              <a:prstGeom prst="rect">
                <a:avLst/>
              </a:prstGeom>
            </p:spPr>
          </p:pic>
        </p:grpSp>
        <p:pic>
          <p:nvPicPr>
            <p:cNvPr id="330" name="图片 32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202029" y="4345903"/>
              <a:ext cx="573088" cy="573088"/>
            </a:xfrm>
            <a:prstGeom prst="rect">
              <a:avLst/>
            </a:prstGeom>
          </p:spPr>
        </p:pic>
      </p:grpSp>
      <p:grpSp>
        <p:nvGrpSpPr>
          <p:cNvPr id="339" name="组合 338"/>
          <p:cNvGrpSpPr/>
          <p:nvPr/>
        </p:nvGrpSpPr>
        <p:grpSpPr>
          <a:xfrm>
            <a:off x="6710924" y="2065506"/>
            <a:ext cx="906316" cy="1216321"/>
            <a:chOff x="6710924" y="2065506"/>
            <a:chExt cx="906316" cy="1216321"/>
          </a:xfrm>
        </p:grpSpPr>
        <p:grpSp>
          <p:nvGrpSpPr>
            <p:cNvPr id="322" name="组合 321"/>
            <p:cNvGrpSpPr/>
            <p:nvPr/>
          </p:nvGrpSpPr>
          <p:grpSpPr>
            <a:xfrm>
              <a:off x="6710924" y="2813827"/>
              <a:ext cx="906316" cy="468000"/>
              <a:chOff x="2035415" y="2813827"/>
              <a:chExt cx="906316" cy="468000"/>
            </a:xfrm>
          </p:grpSpPr>
          <p:pic>
            <p:nvPicPr>
              <p:cNvPr id="323" name="图片 322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35415" y="2813827"/>
                <a:ext cx="468000" cy="468000"/>
              </a:xfrm>
              <a:prstGeom prst="rect">
                <a:avLst/>
              </a:prstGeom>
            </p:spPr>
          </p:pic>
          <p:pic>
            <p:nvPicPr>
              <p:cNvPr id="324" name="图片 32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73731" y="2813827"/>
                <a:ext cx="468000" cy="468000"/>
              </a:xfrm>
              <a:prstGeom prst="rect">
                <a:avLst/>
              </a:prstGeom>
            </p:spPr>
          </p:pic>
        </p:grpSp>
        <p:pic>
          <p:nvPicPr>
            <p:cNvPr id="331" name="图片 33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1098" y="2065506"/>
              <a:ext cx="745968" cy="745968"/>
            </a:xfrm>
            <a:prstGeom prst="rect">
              <a:avLst/>
            </a:prstGeom>
          </p:spPr>
        </p:pic>
      </p:grpSp>
      <p:grpSp>
        <p:nvGrpSpPr>
          <p:cNvPr id="340" name="组合 339"/>
          <p:cNvGrpSpPr/>
          <p:nvPr/>
        </p:nvGrpSpPr>
        <p:grpSpPr>
          <a:xfrm>
            <a:off x="6689855" y="3629701"/>
            <a:ext cx="906316" cy="1013152"/>
            <a:chOff x="6689855" y="4328400"/>
            <a:chExt cx="906316" cy="1013152"/>
          </a:xfrm>
        </p:grpSpPr>
        <p:grpSp>
          <p:nvGrpSpPr>
            <p:cNvPr id="319" name="组合 318"/>
            <p:cNvGrpSpPr/>
            <p:nvPr/>
          </p:nvGrpSpPr>
          <p:grpSpPr>
            <a:xfrm>
              <a:off x="6689855" y="4873552"/>
              <a:ext cx="906316" cy="468000"/>
              <a:chOff x="2035415" y="2813827"/>
              <a:chExt cx="906316" cy="468000"/>
            </a:xfrm>
          </p:grpSpPr>
          <p:pic>
            <p:nvPicPr>
              <p:cNvPr id="320" name="图片 31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35415" y="2813827"/>
                <a:ext cx="468000" cy="468000"/>
              </a:xfrm>
              <a:prstGeom prst="rect">
                <a:avLst/>
              </a:prstGeom>
            </p:spPr>
          </p:pic>
          <p:pic>
            <p:nvPicPr>
              <p:cNvPr id="321" name="图片 320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73731" y="2813827"/>
                <a:ext cx="468000" cy="468000"/>
              </a:xfrm>
              <a:prstGeom prst="rect">
                <a:avLst/>
              </a:prstGeom>
            </p:spPr>
          </p:pic>
        </p:grpSp>
        <p:pic>
          <p:nvPicPr>
            <p:cNvPr id="332" name="图片 33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6856469" y="4328400"/>
              <a:ext cx="573088" cy="573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156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0CC50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35</Words>
  <Application>Microsoft Office PowerPoint</Application>
  <PresentationFormat>自定义</PresentationFormat>
  <Paragraphs>17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Mercury Yu</dc:creator>
  <cp:lastModifiedBy>pc</cp:lastModifiedBy>
  <cp:revision>61</cp:revision>
  <dcterms:created xsi:type="dcterms:W3CDTF">2015-04-03T07:36:00Z</dcterms:created>
  <dcterms:modified xsi:type="dcterms:W3CDTF">2015-07-13T08:46:35Z</dcterms:modified>
</cp:coreProperties>
</file>