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8" r:id="rId4"/>
    <p:sldId id="259" r:id="rId5"/>
    <p:sldId id="260" r:id="rId6"/>
    <p:sldId id="25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CF087-A4CB-42BE-9FD8-B90B6F714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2F17-3780-4170-87B5-88DF36B693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5774436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33283"/>
            <a:ext cx="12192000" cy="82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356448"/>
            <a:ext cx="12192000" cy="250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000" y="941268"/>
            <a:ext cx="1200000" cy="2261539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4187952" y="2072037"/>
            <a:ext cx="6638544" cy="26188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86921">
            <a:off x="9726237" y="1831537"/>
            <a:ext cx="1483202" cy="66192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2532888" y="3202807"/>
            <a:ext cx="6638544" cy="26188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86921">
            <a:off x="9011362" y="2981129"/>
            <a:ext cx="629966" cy="281142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V="1">
            <a:off x="4354068" y="2422382"/>
            <a:ext cx="8293608" cy="33520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237781" y="4710662"/>
            <a:ext cx="3738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这里是论文题目</a:t>
            </a:r>
            <a:endParaRPr lang="zh-CN" altLang="en-US" sz="4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8628" y="5520603"/>
            <a:ext cx="14401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答辩</a:t>
            </a:r>
            <a:r>
              <a:rPr lang="zh-CN" altLang="en-US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人：</a:t>
            </a:r>
            <a:r>
              <a:rPr lang="en-US" altLang="zh-CN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XXX</a:t>
            </a:r>
            <a:endParaRPr lang="en-US" altLang="zh-CN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5774436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859631" y="335725"/>
            <a:ext cx="4823499" cy="1902785"/>
            <a:chOff x="2532888" y="1831537"/>
            <a:chExt cx="10114788" cy="3990105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187952" y="207203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726237" y="1831537"/>
              <a:ext cx="1483202" cy="661925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 flipV="1">
              <a:off x="2532888" y="320280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011362" y="2981129"/>
              <a:ext cx="629966" cy="281142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 flipV="1">
              <a:off x="4354068" y="2422382"/>
              <a:ext cx="8293608" cy="33520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121"/>
            <a:ext cx="12192000" cy="82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640114"/>
            <a:ext cx="12192000" cy="5217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279216" y="24308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目录</a:t>
            </a:r>
            <a:endParaRPr lang="zh-CN" altLang="en-US" sz="4000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0675" y="2944503"/>
            <a:ext cx="8796549" cy="2754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研究概述   研究框架   研究方法</a:t>
            </a:r>
            <a:endParaRPr lang="en-US" altLang="zh-CN" sz="400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主要结论  分析与讨论</a:t>
            </a:r>
            <a:endParaRPr lang="en-US" altLang="zh-CN" sz="400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结语</a:t>
            </a:r>
            <a:endParaRPr lang="zh-CN" altLang="en-US" sz="4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027" y="1924323"/>
            <a:ext cx="1633846" cy="103384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456330" y="3991429"/>
            <a:ext cx="8796549" cy="0"/>
          </a:xfrm>
          <a:prstGeom prst="line">
            <a:avLst/>
          </a:prstGeom>
          <a:ln>
            <a:solidFill>
              <a:schemeClr val="bg1">
                <a:lumMod val="85000"/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56330" y="4862286"/>
            <a:ext cx="8796549" cy="0"/>
          </a:xfrm>
          <a:prstGeom prst="line">
            <a:avLst/>
          </a:prstGeom>
          <a:ln>
            <a:solidFill>
              <a:schemeClr val="bg1">
                <a:lumMod val="85000"/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456330" y="3091543"/>
            <a:ext cx="8796549" cy="0"/>
          </a:xfrm>
          <a:prstGeom prst="line">
            <a:avLst/>
          </a:prstGeom>
          <a:ln>
            <a:solidFill>
              <a:schemeClr val="bg1">
                <a:lumMod val="85000"/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456330" y="5774436"/>
            <a:ext cx="8796549" cy="0"/>
          </a:xfrm>
          <a:prstGeom prst="line">
            <a:avLst/>
          </a:prstGeom>
          <a:ln>
            <a:solidFill>
              <a:schemeClr val="bg1">
                <a:lumMod val="85000"/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5774436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859631" y="335725"/>
            <a:ext cx="4823499" cy="1902785"/>
            <a:chOff x="2532888" y="1831537"/>
            <a:chExt cx="10114788" cy="3990105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187952" y="207203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726237" y="1831537"/>
              <a:ext cx="1483202" cy="661925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 flipV="1">
              <a:off x="2532888" y="320280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011362" y="2981129"/>
              <a:ext cx="629966" cy="281142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 flipV="1">
              <a:off x="4354068" y="2422382"/>
              <a:ext cx="8293608" cy="33520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121"/>
            <a:ext cx="12192000" cy="82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640114"/>
            <a:ext cx="12192000" cy="5217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056" y="3049994"/>
            <a:ext cx="1883859" cy="143173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729588" y="2745131"/>
            <a:ext cx="8796549" cy="1560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研究概述</a:t>
            </a:r>
            <a:endParaRPr lang="zh-CN" altLang="en-US" sz="72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5774436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859631" y="335725"/>
            <a:ext cx="4823499" cy="1902785"/>
            <a:chOff x="2532888" y="1831537"/>
            <a:chExt cx="10114788" cy="3990105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187952" y="207203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726237" y="1831537"/>
              <a:ext cx="1483202" cy="661925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 flipV="1">
              <a:off x="2532888" y="3202807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386921">
              <a:off x="9011362" y="2981129"/>
              <a:ext cx="629966" cy="281142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 flipV="1">
              <a:off x="4354068" y="2422382"/>
              <a:ext cx="8293608" cy="33520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121"/>
            <a:ext cx="12192000" cy="82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8890" y="1675039"/>
            <a:ext cx="12192000" cy="5217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76" y="365874"/>
            <a:ext cx="1031639" cy="65278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87332" y="148265"/>
            <a:ext cx="8796549" cy="90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研究概述</a:t>
            </a:r>
            <a:endParaRPr lang="zh-CN" altLang="en-US" sz="4000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227" y="3632309"/>
            <a:ext cx="4127624" cy="3076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23537" y="1938305"/>
            <a:ext cx="740642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内容概述：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0" y="1312068"/>
            <a:ext cx="12192000" cy="823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45821"/>
            <a:ext cx="12192000" cy="82316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4867373"/>
            <a:ext cx="12192000" cy="19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0" y="-29437"/>
            <a:ext cx="12192000" cy="1400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-4013055" y="2409622"/>
            <a:ext cx="8676551" cy="3990105"/>
            <a:chOff x="1197574" y="1454165"/>
            <a:chExt cx="8676551" cy="3990105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2852638" y="1694665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386921">
              <a:off x="8390923" y="1454165"/>
              <a:ext cx="1483202" cy="66192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V="1">
              <a:off x="1197574" y="2825435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386921">
              <a:off x="7676048" y="2603757"/>
              <a:ext cx="629966" cy="281142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971748" y="2814853"/>
            <a:ext cx="3668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707085" y="-488264"/>
            <a:ext cx="8676551" cy="3990105"/>
            <a:chOff x="1197574" y="1454165"/>
            <a:chExt cx="8676551" cy="3990105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2852638" y="1694665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386921">
              <a:off x="8390923" y="1454165"/>
              <a:ext cx="1483202" cy="661925"/>
            </a:xfrm>
            <a:prstGeom prst="rect">
              <a:avLst/>
            </a:prstGeom>
          </p:spPr>
        </p:pic>
        <p:cxnSp>
          <p:nvCxnSpPr>
            <p:cNvPr id="22" name="直接连接符 21"/>
            <p:cNvCxnSpPr/>
            <p:nvPr/>
          </p:nvCxnSpPr>
          <p:spPr>
            <a:xfrm flipV="1">
              <a:off x="1197574" y="2825435"/>
              <a:ext cx="6638544" cy="26188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386921">
              <a:off x="7676048" y="2603757"/>
              <a:ext cx="629966" cy="2811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lastModifiedBy>Administrator</cp:lastModifiedBy>
  <cp:revision>33</cp:revision>
  <dcterms:created xsi:type="dcterms:W3CDTF">2016-05-19T12:53:00Z</dcterms:created>
  <dcterms:modified xsi:type="dcterms:W3CDTF">2016-06-16T12:17:57Z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