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71" r:id="rId5"/>
    <p:sldId id="272" r:id="rId6"/>
    <p:sldId id="257" r:id="rId7"/>
    <p:sldId id="258" r:id="rId8"/>
    <p:sldId id="274" r:id="rId9"/>
    <p:sldId id="275" r:id="rId10"/>
    <p:sldId id="276" r:id="rId11"/>
    <p:sldId id="277" r:id="rId12"/>
    <p:sldId id="278" r:id="rId13"/>
    <p:sldId id="279" r:id="rId14"/>
    <p:sldId id="296" r:id="rId15"/>
    <p:sldId id="299" r:id="rId16"/>
    <p:sldId id="280" r:id="rId17"/>
    <p:sldId id="293" r:id="rId18"/>
    <p:sldId id="281" r:id="rId19"/>
    <p:sldId id="282" r:id="rId20"/>
    <p:sldId id="283" r:id="rId21"/>
    <p:sldId id="300" r:id="rId22"/>
    <p:sldId id="297" r:id="rId23"/>
    <p:sldId id="301" r:id="rId24"/>
    <p:sldId id="294" r:id="rId25"/>
    <p:sldId id="29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59"/>
    <a:srgbClr val="FF3C37"/>
    <a:srgbClr val="159FDD"/>
    <a:srgbClr val="1286BA"/>
    <a:srgbClr val="138FC7"/>
    <a:srgbClr val="1181B3"/>
    <a:srgbClr val="584D5E"/>
    <a:srgbClr val="DDDCE2"/>
    <a:srgbClr val="B4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53" autoAdjust="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CFF56-3F64-4027-8D93-4D43CCB44B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0FFA5-1BA8-4110-A96A-63749EA03E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02F78-EB2E-4E2F-814F-23438320A9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00AB8-3ED4-4EE4-9BC8-476788F339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00AB8-3ED4-4EE4-9BC8-476788F339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00AB8-3ED4-4EE4-9BC8-476788F339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75000"/>
            </a:schemeClr>
          </a:fgClr>
          <a:bgClr>
            <a:srgbClr val="DDDCE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>
            <a:fillRect/>
          </a:stretch>
        </p:blipFill>
        <p:spPr>
          <a:xfrm>
            <a:off x="0" y="0"/>
            <a:ext cx="12193956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3956" cy="6858000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23"/>
          <a:stretch>
            <a:fillRect/>
          </a:stretch>
        </p:blipFill>
        <p:spPr>
          <a:xfrm>
            <a:off x="0" y="0"/>
            <a:ext cx="12193956" cy="6858000"/>
          </a:xfrm>
          <a:prstGeom prst="rect">
            <a:avLst/>
          </a:prstGeom>
        </p:spPr>
      </p:pic>
      <p:sp>
        <p:nvSpPr>
          <p:cNvPr id="34" name="矩形 32"/>
          <p:cNvSpPr/>
          <p:nvPr/>
        </p:nvSpPr>
        <p:spPr>
          <a:xfrm>
            <a:off x="6535691" y="5866261"/>
            <a:ext cx="4761791" cy="946150"/>
          </a:xfrm>
          <a:custGeom>
            <a:avLst/>
            <a:gdLst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0 w 8242300"/>
              <a:gd name="connsiteY3" fmla="*/ 1393825 h 1393825"/>
              <a:gd name="connsiteX4" fmla="*/ 0 w 8242300"/>
              <a:gd name="connsiteY4" fmla="*/ 0 h 1393825"/>
              <a:gd name="connsiteX0-1" fmla="*/ 0 w 8242300"/>
              <a:gd name="connsiteY0-2" fmla="*/ 0 h 1393825"/>
              <a:gd name="connsiteX1-3" fmla="*/ 8242300 w 8242300"/>
              <a:gd name="connsiteY1-4" fmla="*/ 0 h 1393825"/>
              <a:gd name="connsiteX2-5" fmla="*/ 8242300 w 8242300"/>
              <a:gd name="connsiteY2-6" fmla="*/ 1393825 h 1393825"/>
              <a:gd name="connsiteX3-7" fmla="*/ 4598633 w 8242300"/>
              <a:gd name="connsiteY3-8" fmla="*/ 1305048 h 1393825"/>
              <a:gd name="connsiteX4-9" fmla="*/ 0 w 8242300"/>
              <a:gd name="connsiteY4-10" fmla="*/ 0 h 1393825"/>
              <a:gd name="connsiteX0-11" fmla="*/ 0 w 8242300"/>
              <a:gd name="connsiteY0-12" fmla="*/ 0 h 1305048"/>
              <a:gd name="connsiteX1-13" fmla="*/ 8242300 w 8242300"/>
              <a:gd name="connsiteY1-14" fmla="*/ 0 h 1305048"/>
              <a:gd name="connsiteX2-15" fmla="*/ 7301267 w 8242300"/>
              <a:gd name="connsiteY2-16" fmla="*/ 1020962 h 1305048"/>
              <a:gd name="connsiteX3-17" fmla="*/ 4598633 w 8242300"/>
              <a:gd name="connsiteY3-18" fmla="*/ 1305048 h 1305048"/>
              <a:gd name="connsiteX4-19" fmla="*/ 0 w 8242300"/>
              <a:gd name="connsiteY4-20" fmla="*/ 0 h 1305048"/>
              <a:gd name="connsiteX0-21" fmla="*/ 372862 w 3643667"/>
              <a:gd name="connsiteY0-22" fmla="*/ 71022 h 1305048"/>
              <a:gd name="connsiteX1-23" fmla="*/ 3643667 w 3643667"/>
              <a:gd name="connsiteY1-24" fmla="*/ 0 h 1305048"/>
              <a:gd name="connsiteX2-25" fmla="*/ 2702634 w 3643667"/>
              <a:gd name="connsiteY2-26" fmla="*/ 1020962 h 1305048"/>
              <a:gd name="connsiteX3-27" fmla="*/ 0 w 3643667"/>
              <a:gd name="connsiteY3-28" fmla="*/ 1305048 h 1305048"/>
              <a:gd name="connsiteX4-29" fmla="*/ 372862 w 3643667"/>
              <a:gd name="connsiteY4-30" fmla="*/ 71022 h 1305048"/>
              <a:gd name="connsiteX0-31" fmla="*/ 745724 w 3643667"/>
              <a:gd name="connsiteY0-32" fmla="*/ 124288 h 1305048"/>
              <a:gd name="connsiteX1-33" fmla="*/ 3643667 w 3643667"/>
              <a:gd name="connsiteY1-34" fmla="*/ 0 h 1305048"/>
              <a:gd name="connsiteX2-35" fmla="*/ 2702634 w 3643667"/>
              <a:gd name="connsiteY2-36" fmla="*/ 1020962 h 1305048"/>
              <a:gd name="connsiteX3-37" fmla="*/ 0 w 3643667"/>
              <a:gd name="connsiteY3-38" fmla="*/ 1305048 h 1305048"/>
              <a:gd name="connsiteX4-39" fmla="*/ 745724 w 3643667"/>
              <a:gd name="connsiteY4-40" fmla="*/ 124288 h 1305048"/>
              <a:gd name="connsiteX0-41" fmla="*/ 816745 w 3643667"/>
              <a:gd name="connsiteY0-42" fmla="*/ 213065 h 1305048"/>
              <a:gd name="connsiteX1-43" fmla="*/ 3643667 w 3643667"/>
              <a:gd name="connsiteY1-44" fmla="*/ 0 h 1305048"/>
              <a:gd name="connsiteX2-45" fmla="*/ 2702634 w 3643667"/>
              <a:gd name="connsiteY2-46" fmla="*/ 1020962 h 1305048"/>
              <a:gd name="connsiteX3-47" fmla="*/ 0 w 3643667"/>
              <a:gd name="connsiteY3-48" fmla="*/ 1305048 h 1305048"/>
              <a:gd name="connsiteX4-49" fmla="*/ 816745 w 3643667"/>
              <a:gd name="connsiteY4-50" fmla="*/ 213065 h 1305048"/>
              <a:gd name="connsiteX0-51" fmla="*/ 994299 w 3643667"/>
              <a:gd name="connsiteY0-52" fmla="*/ 204187 h 1305048"/>
              <a:gd name="connsiteX1-53" fmla="*/ 3643667 w 3643667"/>
              <a:gd name="connsiteY1-54" fmla="*/ 0 h 1305048"/>
              <a:gd name="connsiteX2-55" fmla="*/ 2702634 w 3643667"/>
              <a:gd name="connsiteY2-56" fmla="*/ 1020962 h 1305048"/>
              <a:gd name="connsiteX3-57" fmla="*/ 0 w 3643667"/>
              <a:gd name="connsiteY3-58" fmla="*/ 1305048 h 1305048"/>
              <a:gd name="connsiteX4-59" fmla="*/ 994299 w 3643667"/>
              <a:gd name="connsiteY4-60" fmla="*/ 204187 h 1305048"/>
              <a:gd name="connsiteX0-61" fmla="*/ 994299 w 3723566"/>
              <a:gd name="connsiteY0-62" fmla="*/ 292964 h 1393825"/>
              <a:gd name="connsiteX1-63" fmla="*/ 3723566 w 3723566"/>
              <a:gd name="connsiteY1-64" fmla="*/ 0 h 1393825"/>
              <a:gd name="connsiteX2-65" fmla="*/ 2702634 w 3723566"/>
              <a:gd name="connsiteY2-66" fmla="*/ 1109739 h 1393825"/>
              <a:gd name="connsiteX3-67" fmla="*/ 0 w 3723566"/>
              <a:gd name="connsiteY3-68" fmla="*/ 1393825 h 1393825"/>
              <a:gd name="connsiteX4-69" fmla="*/ 994299 w 3723566"/>
              <a:gd name="connsiteY4-70" fmla="*/ 292964 h 1393825"/>
              <a:gd name="connsiteX0-71" fmla="*/ 3308874 w 6038141"/>
              <a:gd name="connsiteY0-72" fmla="*/ 292964 h 1109739"/>
              <a:gd name="connsiteX1-73" fmla="*/ 6038141 w 6038141"/>
              <a:gd name="connsiteY1-74" fmla="*/ 0 h 1109739"/>
              <a:gd name="connsiteX2-75" fmla="*/ 5017209 w 6038141"/>
              <a:gd name="connsiteY2-76" fmla="*/ 1109739 h 1109739"/>
              <a:gd name="connsiteX3-77" fmla="*/ 0 w 6038141"/>
              <a:gd name="connsiteY3-78" fmla="*/ 965200 h 1109739"/>
              <a:gd name="connsiteX4-79" fmla="*/ 3308874 w 6038141"/>
              <a:gd name="connsiteY4-80" fmla="*/ 292964 h 1109739"/>
              <a:gd name="connsiteX0-81" fmla="*/ 3308874 w 6038141"/>
              <a:gd name="connsiteY0-82" fmla="*/ 292964 h 965200"/>
              <a:gd name="connsiteX1-83" fmla="*/ 6038141 w 6038141"/>
              <a:gd name="connsiteY1-84" fmla="*/ 0 h 965200"/>
              <a:gd name="connsiteX2-85" fmla="*/ 0 w 6038141"/>
              <a:gd name="connsiteY2-86" fmla="*/ 965200 h 965200"/>
              <a:gd name="connsiteX3-87" fmla="*/ 3308874 w 6038141"/>
              <a:gd name="connsiteY3-88" fmla="*/ 292964 h 965200"/>
              <a:gd name="connsiteX0-89" fmla="*/ 2032524 w 4761791"/>
              <a:gd name="connsiteY0-90" fmla="*/ 292964 h 946150"/>
              <a:gd name="connsiteX1-91" fmla="*/ 4761791 w 4761791"/>
              <a:gd name="connsiteY1-92" fmla="*/ 0 h 946150"/>
              <a:gd name="connsiteX2-93" fmla="*/ 0 w 4761791"/>
              <a:gd name="connsiteY2-94" fmla="*/ 946150 h 946150"/>
              <a:gd name="connsiteX3-95" fmla="*/ 2032524 w 4761791"/>
              <a:gd name="connsiteY3-96" fmla="*/ 292964 h 946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761791" h="946150">
                <a:moveTo>
                  <a:pt x="2032524" y="292964"/>
                </a:moveTo>
                <a:lnTo>
                  <a:pt x="4761791" y="0"/>
                </a:lnTo>
                <a:lnTo>
                  <a:pt x="0" y="946150"/>
                </a:lnTo>
                <a:lnTo>
                  <a:pt x="2032524" y="292964"/>
                </a:lnTo>
                <a:close/>
              </a:path>
            </a:pathLst>
          </a:cu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49700" y="1466850"/>
            <a:ext cx="8242300" cy="3400425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194800" y="1466850"/>
            <a:ext cx="2995244" cy="3400425"/>
          </a:xfrm>
          <a:prstGeom prst="rect">
            <a:avLst/>
          </a:prstGeom>
          <a:solidFill>
            <a:srgbClr val="118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5205" y="1466850"/>
            <a:ext cx="796417" cy="722606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97951" y="2104589"/>
            <a:ext cx="4790331" cy="2127089"/>
            <a:chOff x="4498806" y="3095189"/>
            <a:chExt cx="4790331" cy="2127089"/>
          </a:xfrm>
        </p:grpSpPr>
        <p:sp>
          <p:nvSpPr>
            <p:cNvPr id="9" name="TextBox 25"/>
            <p:cNvSpPr txBox="1"/>
            <p:nvPr/>
          </p:nvSpPr>
          <p:spPr>
            <a:xfrm>
              <a:off x="4498806" y="4724385"/>
              <a:ext cx="4680520" cy="49789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4000" b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信息学院计算机系  </a:t>
              </a:r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2016</a:t>
              </a:r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级</a:t>
              </a:r>
              <a:r>
                <a:rPr lang="en-US" altLang="zh-CN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r>
                <a:rPr lang="zh-CN" altLang="en-US" sz="20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班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TextBox 29"/>
            <p:cNvSpPr txBox="1"/>
            <p:nvPr/>
          </p:nvSpPr>
          <p:spPr>
            <a:xfrm>
              <a:off x="4498806" y="3095189"/>
              <a:ext cx="4680520" cy="57900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4000" b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通用实战型论文答辩</a:t>
              </a:r>
              <a:r>
                <a:rPr lang="en-US" altLang="zh-CN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2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模版</a:t>
              </a:r>
              <a:endPara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98806" y="3707857"/>
              <a:ext cx="47903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论文答辩模版</a:t>
              </a:r>
              <a:endParaRPr lang="zh-CN" altLang="en-US" sz="6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26" name="TextBox 34"/>
          <p:cNvSpPr txBox="1"/>
          <p:nvPr/>
        </p:nvSpPr>
        <p:spPr>
          <a:xfrm>
            <a:off x="10261982" y="2159539"/>
            <a:ext cx="1396618" cy="7575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答辩人</a:t>
            </a:r>
            <a:endParaRPr lang="en-US" altLang="zh-CN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dist">
              <a:lnSpc>
                <a:spcPct val="10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XXX</a:t>
            </a:r>
            <a:endParaRPr lang="en-US" altLang="zh-CN" sz="1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TextBox 34"/>
          <p:cNvSpPr txBox="1"/>
          <p:nvPr/>
        </p:nvSpPr>
        <p:spPr>
          <a:xfrm>
            <a:off x="10261982" y="3541089"/>
            <a:ext cx="139661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导师</a:t>
            </a:r>
            <a:endParaRPr lang="en-US" altLang="zh-CN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dist">
              <a:lnSpc>
                <a:spcPct val="10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老司机</a:t>
            </a:r>
            <a:endParaRPr lang="zh-CN" altLang="en-US" sz="1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305300" y="2717257"/>
            <a:ext cx="45212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305300" y="3790407"/>
            <a:ext cx="45212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949700" y="4867275"/>
            <a:ext cx="8242300" cy="1305048"/>
          </a:xfrm>
          <a:custGeom>
            <a:avLst/>
            <a:gdLst>
              <a:gd name="connsiteX0" fmla="*/ 0 w 8242300"/>
              <a:gd name="connsiteY0" fmla="*/ 0 h 1393825"/>
              <a:gd name="connsiteX1" fmla="*/ 8242300 w 8242300"/>
              <a:gd name="connsiteY1" fmla="*/ 0 h 1393825"/>
              <a:gd name="connsiteX2" fmla="*/ 8242300 w 8242300"/>
              <a:gd name="connsiteY2" fmla="*/ 1393825 h 1393825"/>
              <a:gd name="connsiteX3" fmla="*/ 0 w 8242300"/>
              <a:gd name="connsiteY3" fmla="*/ 1393825 h 1393825"/>
              <a:gd name="connsiteX4" fmla="*/ 0 w 8242300"/>
              <a:gd name="connsiteY4" fmla="*/ 0 h 1393825"/>
              <a:gd name="connsiteX0-1" fmla="*/ 0 w 8242300"/>
              <a:gd name="connsiteY0-2" fmla="*/ 0 h 1393825"/>
              <a:gd name="connsiteX1-3" fmla="*/ 8242300 w 8242300"/>
              <a:gd name="connsiteY1-4" fmla="*/ 0 h 1393825"/>
              <a:gd name="connsiteX2-5" fmla="*/ 8242300 w 8242300"/>
              <a:gd name="connsiteY2-6" fmla="*/ 1393825 h 1393825"/>
              <a:gd name="connsiteX3-7" fmla="*/ 4598633 w 8242300"/>
              <a:gd name="connsiteY3-8" fmla="*/ 1305048 h 1393825"/>
              <a:gd name="connsiteX4-9" fmla="*/ 0 w 8242300"/>
              <a:gd name="connsiteY4-10" fmla="*/ 0 h 1393825"/>
              <a:gd name="connsiteX0-11" fmla="*/ 0 w 8242300"/>
              <a:gd name="connsiteY0-12" fmla="*/ 0 h 1305048"/>
              <a:gd name="connsiteX1-13" fmla="*/ 8242300 w 8242300"/>
              <a:gd name="connsiteY1-14" fmla="*/ 0 h 1305048"/>
              <a:gd name="connsiteX2-15" fmla="*/ 7301267 w 8242300"/>
              <a:gd name="connsiteY2-16" fmla="*/ 1020962 h 1305048"/>
              <a:gd name="connsiteX3-17" fmla="*/ 4598633 w 8242300"/>
              <a:gd name="connsiteY3-18" fmla="*/ 1305048 h 1305048"/>
              <a:gd name="connsiteX4-19" fmla="*/ 0 w 8242300"/>
              <a:gd name="connsiteY4-20" fmla="*/ 0 h 1305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42300" h="1305048">
                <a:moveTo>
                  <a:pt x="0" y="0"/>
                </a:moveTo>
                <a:lnTo>
                  <a:pt x="8242300" y="0"/>
                </a:lnTo>
                <a:lnTo>
                  <a:pt x="7301267" y="1020962"/>
                </a:lnTo>
                <a:lnTo>
                  <a:pt x="4598633" y="1305048"/>
                </a:lnTo>
                <a:lnTo>
                  <a:pt x="0" y="0"/>
                </a:lnTo>
                <a:close/>
              </a:path>
            </a:pathLst>
          </a:custGeom>
          <a:solidFill>
            <a:srgbClr val="128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490030" y="2225614"/>
            <a:ext cx="655271" cy="606514"/>
            <a:chOff x="385338" y="2302387"/>
            <a:chExt cx="995227" cy="921175"/>
          </a:xfrm>
        </p:grpSpPr>
        <p:sp>
          <p:nvSpPr>
            <p:cNvPr id="2" name="菱形 1"/>
            <p:cNvSpPr/>
            <p:nvPr/>
          </p:nvSpPr>
          <p:spPr>
            <a:xfrm>
              <a:off x="403412" y="2492188"/>
              <a:ext cx="977153" cy="355553"/>
            </a:xfrm>
            <a:prstGeom prst="diamond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94447" y="2669965"/>
              <a:ext cx="0" cy="3332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28918" y="2717257"/>
              <a:ext cx="0" cy="38154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37130" y="2717257"/>
              <a:ext cx="0" cy="38154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 rot="8081288">
              <a:off x="406190" y="2281535"/>
              <a:ext cx="921175" cy="962880"/>
            </a:xfrm>
            <a:prstGeom prst="arc">
              <a:avLst>
                <a:gd name="adj1" fmla="val 15943526"/>
                <a:gd name="adj2" fmla="val 23334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400431" y="3639828"/>
            <a:ext cx="813169" cy="555009"/>
            <a:chOff x="-1129498" y="1162050"/>
            <a:chExt cx="1400826" cy="956101"/>
          </a:xfrm>
        </p:grpSpPr>
        <p:sp>
          <p:nvSpPr>
            <p:cNvPr id="22" name="椭圆 21"/>
            <p:cNvSpPr/>
            <p:nvPr/>
          </p:nvSpPr>
          <p:spPr>
            <a:xfrm>
              <a:off x="-590550" y="1162050"/>
              <a:ext cx="533400" cy="533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-893604" y="1734909"/>
              <a:ext cx="1164932" cy="383242"/>
            </a:xfrm>
            <a:custGeom>
              <a:avLst/>
              <a:gdLst>
                <a:gd name="connsiteX0" fmla="*/ 582466 w 1164932"/>
                <a:gd name="connsiteY0" fmla="*/ 0 h 383242"/>
                <a:gd name="connsiteX1" fmla="*/ 1128199 w 1164932"/>
                <a:gd name="connsiteY1" fmla="*/ 310762 h 383242"/>
                <a:gd name="connsiteX2" fmla="*/ 1164932 w 1164932"/>
                <a:gd name="connsiteY2" fmla="*/ 383242 h 383242"/>
                <a:gd name="connsiteX3" fmla="*/ 0 w 1164932"/>
                <a:gd name="connsiteY3" fmla="*/ 383242 h 383242"/>
                <a:gd name="connsiteX4" fmla="*/ 36733 w 1164932"/>
                <a:gd name="connsiteY4" fmla="*/ 310762 h 383242"/>
                <a:gd name="connsiteX5" fmla="*/ 582466 w 1164932"/>
                <a:gd name="connsiteY5" fmla="*/ 0 h 38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4932" h="383242">
                  <a:moveTo>
                    <a:pt x="582466" y="0"/>
                  </a:moveTo>
                  <a:cubicBezTo>
                    <a:pt x="809639" y="0"/>
                    <a:pt x="1009928" y="123270"/>
                    <a:pt x="1128199" y="310762"/>
                  </a:cubicBezTo>
                  <a:lnTo>
                    <a:pt x="1164932" y="383242"/>
                  </a:lnTo>
                  <a:lnTo>
                    <a:pt x="0" y="383242"/>
                  </a:lnTo>
                  <a:lnTo>
                    <a:pt x="36733" y="310762"/>
                  </a:lnTo>
                  <a:cubicBezTo>
                    <a:pt x="155004" y="123270"/>
                    <a:pt x="355294" y="0"/>
                    <a:pt x="5824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-1129498" y="1191984"/>
              <a:ext cx="428625" cy="714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Freeform 5"/>
          <p:cNvSpPr/>
          <p:nvPr/>
        </p:nvSpPr>
        <p:spPr bwMode="auto">
          <a:xfrm>
            <a:off x="3838575" y="2287202"/>
            <a:ext cx="1646238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39" name="Freeform 7"/>
          <p:cNvSpPr/>
          <p:nvPr/>
        </p:nvSpPr>
        <p:spPr bwMode="auto">
          <a:xfrm>
            <a:off x="6707188" y="2287202"/>
            <a:ext cx="1646237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41" name="Freeform 9"/>
          <p:cNvSpPr/>
          <p:nvPr/>
        </p:nvSpPr>
        <p:spPr bwMode="auto">
          <a:xfrm>
            <a:off x="9577388" y="2287202"/>
            <a:ext cx="1646237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F5B5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>
              <a:latin typeface="+mn-ea"/>
            </a:endParaRPr>
          </a:p>
        </p:txBody>
      </p:sp>
      <p:sp>
        <p:nvSpPr>
          <p:cNvPr id="42" name="Freeform 10"/>
          <p:cNvSpPr/>
          <p:nvPr/>
        </p:nvSpPr>
        <p:spPr bwMode="auto">
          <a:xfrm>
            <a:off x="968375" y="2287202"/>
            <a:ext cx="1646238" cy="1647825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159F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16122" tIns="316122" rIns="316122" bIns="316122" spcCol="1270" anchor="ctr"/>
          <a:lstStyle/>
          <a:p>
            <a:pPr algn="ctr" defTabSz="1778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GB" sz="4000" dirty="0">
              <a:latin typeface="+mn-ea"/>
            </a:endParaRPr>
          </a:p>
        </p:txBody>
      </p:sp>
      <p:grpSp>
        <p:nvGrpSpPr>
          <p:cNvPr id="44" name="Group 35"/>
          <p:cNvGrpSpPr/>
          <p:nvPr/>
        </p:nvGrpSpPr>
        <p:grpSpPr bwMode="auto">
          <a:xfrm>
            <a:off x="3327400" y="4030278"/>
            <a:ext cx="2721992" cy="1279063"/>
            <a:chOff x="520106" y="2219893"/>
            <a:chExt cx="2513428" cy="1279053"/>
          </a:xfrm>
        </p:grpSpPr>
        <p:sp>
          <p:nvSpPr>
            <p:cNvPr id="45" name="TextBox 36"/>
            <p:cNvSpPr txBox="1">
              <a:spLocks noChangeArrowheads="1"/>
            </p:cNvSpPr>
            <p:nvPr/>
          </p:nvSpPr>
          <p:spPr bwMode="auto">
            <a:xfrm>
              <a:off x="698363" y="2219893"/>
              <a:ext cx="2156915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</p:txBody>
        </p:sp>
      </p:grpSp>
      <p:grpSp>
        <p:nvGrpSpPr>
          <p:cNvPr id="47" name="Group 38"/>
          <p:cNvGrpSpPr/>
          <p:nvPr/>
        </p:nvGrpSpPr>
        <p:grpSpPr bwMode="auto">
          <a:xfrm>
            <a:off x="6197600" y="4030278"/>
            <a:ext cx="2720274" cy="1279063"/>
            <a:chOff x="520106" y="2219893"/>
            <a:chExt cx="2513428" cy="1279053"/>
          </a:xfrm>
        </p:grpSpPr>
        <p:sp>
          <p:nvSpPr>
            <p:cNvPr id="48" name="TextBox 39"/>
            <p:cNvSpPr txBox="1">
              <a:spLocks noChangeArrowheads="1"/>
            </p:cNvSpPr>
            <p:nvPr/>
          </p:nvSpPr>
          <p:spPr bwMode="auto">
            <a:xfrm>
              <a:off x="697683" y="2219893"/>
              <a:ext cx="2158279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49" name="Rectangle 40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</p:txBody>
        </p:sp>
      </p:grpSp>
      <p:grpSp>
        <p:nvGrpSpPr>
          <p:cNvPr id="50" name="Group 41"/>
          <p:cNvGrpSpPr/>
          <p:nvPr/>
        </p:nvGrpSpPr>
        <p:grpSpPr bwMode="auto">
          <a:xfrm>
            <a:off x="458787" y="4030278"/>
            <a:ext cx="2720273" cy="1279063"/>
            <a:chOff x="520106" y="2219893"/>
            <a:chExt cx="2513428" cy="1279053"/>
          </a:xfrm>
        </p:grpSpPr>
        <p:sp>
          <p:nvSpPr>
            <p:cNvPr id="51" name="TextBox 42"/>
            <p:cNvSpPr txBox="1">
              <a:spLocks noChangeArrowheads="1"/>
            </p:cNvSpPr>
            <p:nvPr/>
          </p:nvSpPr>
          <p:spPr bwMode="auto">
            <a:xfrm>
              <a:off x="697693" y="2219893"/>
              <a:ext cx="2158278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52" name="Rectangle 43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Lorem ipsum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dolor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sit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amet</a:t>
              </a:r>
              <a:endParaRPr lang="en-GB" altLang="zh-CN" sz="1400" dirty="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consectetuer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adipiscing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elit</a:t>
              </a:r>
              <a:endParaRPr lang="en-GB" altLang="zh-CN" sz="1400" dirty="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sed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r>
                <a:rPr lang="en-GB" altLang="zh-CN" sz="1400" dirty="0" err="1">
                  <a:solidFill>
                    <a:schemeClr val="bg2"/>
                  </a:solidFill>
                  <a:latin typeface="+mn-ea"/>
                </a:rPr>
                <a:t>diam</a:t>
              </a:r>
              <a:r>
                <a:rPr lang="en-GB" altLang="zh-CN" sz="1400" dirty="0">
                  <a:solidFill>
                    <a:schemeClr val="bg2"/>
                  </a:solidFill>
                  <a:latin typeface="+mn-ea"/>
                </a:rPr>
                <a:t> </a:t>
              </a:r>
              <a:endParaRPr lang="en-GB" altLang="zh-CN" sz="1400" dirty="0">
                <a:solidFill>
                  <a:schemeClr val="bg2"/>
                </a:solidFill>
                <a:latin typeface="+mn-ea"/>
              </a:endParaRPr>
            </a:p>
          </p:txBody>
        </p:sp>
      </p:grpSp>
      <p:grpSp>
        <p:nvGrpSpPr>
          <p:cNvPr id="53" name="Group 44"/>
          <p:cNvGrpSpPr/>
          <p:nvPr/>
        </p:nvGrpSpPr>
        <p:grpSpPr bwMode="auto">
          <a:xfrm>
            <a:off x="9067800" y="4030278"/>
            <a:ext cx="2720274" cy="1279063"/>
            <a:chOff x="520106" y="2219893"/>
            <a:chExt cx="2513428" cy="1279053"/>
          </a:xfrm>
        </p:grpSpPr>
        <p:sp>
          <p:nvSpPr>
            <p:cNvPr id="54" name="TextBox 45"/>
            <p:cNvSpPr txBox="1">
              <a:spLocks noChangeArrowheads="1"/>
            </p:cNvSpPr>
            <p:nvPr/>
          </p:nvSpPr>
          <p:spPr bwMode="auto">
            <a:xfrm>
              <a:off x="697682" y="2219893"/>
              <a:ext cx="2158279" cy="40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chemeClr val="bg2"/>
                  </a:solidFill>
                  <a:latin typeface="+mn-ea"/>
                </a:rPr>
                <a:t>SOMETHING HERE</a:t>
              </a:r>
              <a:endParaRPr lang="en-GB" altLang="zh-CN" sz="2000" b="1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520106" y="2544846"/>
              <a:ext cx="2513428" cy="9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Lorem ipsum dolor sit amet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consectetuer adipiscing elit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  <a:p>
              <a:pPr algn="ctr" eaLnBrk="1" hangingPunct="1"/>
              <a:r>
                <a:rPr lang="en-GB" altLang="zh-CN" sz="1400">
                  <a:solidFill>
                    <a:schemeClr val="bg2"/>
                  </a:solidFill>
                  <a:latin typeface="+mn-ea"/>
                </a:rPr>
                <a:t> sed diam </a:t>
              </a:r>
              <a:endParaRPr lang="en-GB" altLang="zh-CN" sz="140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56" name="Rectangle 47"/>
          <p:cNvSpPr>
            <a:spLocks noChangeArrowheads="1"/>
          </p:cNvSpPr>
          <p:nvPr/>
        </p:nvSpPr>
        <p:spPr bwMode="auto">
          <a:xfrm>
            <a:off x="923925" y="5729548"/>
            <a:ext cx="10344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+mn-ea"/>
            </a:endParaRPr>
          </a:p>
        </p:txBody>
      </p:sp>
      <p:cxnSp>
        <p:nvCxnSpPr>
          <p:cNvPr id="57" name="Straight Connector 49"/>
          <p:cNvCxnSpPr/>
          <p:nvPr/>
        </p:nvCxnSpPr>
        <p:spPr>
          <a:xfrm>
            <a:off x="3444875" y="5436802"/>
            <a:ext cx="50831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右箭头 57"/>
          <p:cNvSpPr/>
          <p:nvPr/>
        </p:nvSpPr>
        <p:spPr>
          <a:xfrm>
            <a:off x="2873735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右箭头 58"/>
          <p:cNvSpPr/>
          <p:nvPr/>
        </p:nvSpPr>
        <p:spPr>
          <a:xfrm>
            <a:off x="5678648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8548950" y="2908169"/>
            <a:ext cx="771525" cy="405886"/>
          </a:xfrm>
          <a:prstGeom prst="rightArrow">
            <a:avLst>
              <a:gd name="adj1" fmla="val 7759"/>
              <a:gd name="adj2" fmla="val 108668"/>
            </a:avLst>
          </a:prstGeom>
          <a:noFill/>
          <a:ln w="38100">
            <a:solidFill>
              <a:srgbClr val="159F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259136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28542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997948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868148" y="2869688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STEP 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Round Diagonal Corner Rectangle 6"/>
          <p:cNvSpPr/>
          <p:nvPr/>
        </p:nvSpPr>
        <p:spPr>
          <a:xfrm flipV="1">
            <a:off x="3286125" y="408375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9" name="Round Diagonal Corner Rectangle 13"/>
          <p:cNvSpPr/>
          <p:nvPr/>
        </p:nvSpPr>
        <p:spPr>
          <a:xfrm flipH="1" flipV="1">
            <a:off x="6162675" y="408375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0" name="Round Diagonal Corner Rectangle 19"/>
          <p:cNvSpPr/>
          <p:nvPr/>
        </p:nvSpPr>
        <p:spPr>
          <a:xfrm flipH="1">
            <a:off x="6162675" y="180410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1" name="Round Diagonal Corner Rectangle 25"/>
          <p:cNvSpPr/>
          <p:nvPr/>
        </p:nvSpPr>
        <p:spPr>
          <a:xfrm>
            <a:off x="3286125" y="1804101"/>
            <a:ext cx="2743200" cy="215582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3" name="Oval 29"/>
          <p:cNvSpPr/>
          <p:nvPr/>
        </p:nvSpPr>
        <p:spPr bwMode="auto">
          <a:xfrm>
            <a:off x="5116513" y="3042351"/>
            <a:ext cx="1958975" cy="195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ea"/>
            </a:endParaRPr>
          </a:p>
        </p:txBody>
      </p:sp>
      <p:sp>
        <p:nvSpPr>
          <p:cNvPr id="17" name="TextBox 33"/>
          <p:cNvSpPr txBox="1">
            <a:spLocks noChangeArrowheads="1"/>
          </p:cNvSpPr>
          <p:nvPr/>
        </p:nvSpPr>
        <p:spPr bwMode="auto">
          <a:xfrm>
            <a:off x="168275" y="4858853"/>
            <a:ext cx="3070224" cy="95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  <a:endParaRPr lang="en-GB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8" name="TextBox 34"/>
          <p:cNvSpPr txBox="1"/>
          <p:nvPr/>
        </p:nvSpPr>
        <p:spPr bwMode="auto">
          <a:xfrm>
            <a:off x="896192" y="4510789"/>
            <a:ext cx="23423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0" name="TextBox 36"/>
          <p:cNvSpPr txBox="1">
            <a:spLocks noChangeArrowheads="1"/>
          </p:cNvSpPr>
          <p:nvPr/>
        </p:nvSpPr>
        <p:spPr bwMode="auto">
          <a:xfrm>
            <a:off x="166688" y="2623653"/>
            <a:ext cx="3070224" cy="95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  <a:endParaRPr lang="en-GB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1" name="TextBox 37"/>
          <p:cNvSpPr txBox="1">
            <a:spLocks noChangeArrowheads="1"/>
          </p:cNvSpPr>
          <p:nvPr/>
        </p:nvSpPr>
        <p:spPr bwMode="auto">
          <a:xfrm>
            <a:off x="901016" y="2275589"/>
            <a:ext cx="2335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3" name="TextBox 39"/>
          <p:cNvSpPr txBox="1">
            <a:spLocks noChangeArrowheads="1"/>
          </p:cNvSpPr>
          <p:nvPr/>
        </p:nvSpPr>
        <p:spPr bwMode="auto">
          <a:xfrm>
            <a:off x="9026525" y="4858854"/>
            <a:ext cx="2930525" cy="11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  <a:endParaRPr lang="en-GB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4" name="TextBox 40"/>
          <p:cNvSpPr txBox="1"/>
          <p:nvPr/>
        </p:nvSpPr>
        <p:spPr bwMode="auto">
          <a:xfrm>
            <a:off x="9004299" y="4510790"/>
            <a:ext cx="23358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26" name="TextBox 42"/>
          <p:cNvSpPr txBox="1">
            <a:spLocks noChangeArrowheads="1"/>
          </p:cNvSpPr>
          <p:nvPr/>
        </p:nvSpPr>
        <p:spPr bwMode="auto">
          <a:xfrm>
            <a:off x="9004300" y="2579204"/>
            <a:ext cx="2779713" cy="11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>
                <a:solidFill>
                  <a:schemeClr val="bg2"/>
                </a:solidFill>
                <a:latin typeface="+mn-ea"/>
              </a:rPr>
              <a:t>Lorem ipsum dolor sit amet, consectetur adipiscing elit, sed do eiusmod tempor incididunt ut labore et dolore magna aliqua. </a:t>
            </a:r>
            <a:endParaRPr lang="en-GB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27" name="TextBox 43"/>
          <p:cNvSpPr txBox="1">
            <a:spLocks noChangeArrowheads="1"/>
          </p:cNvSpPr>
          <p:nvPr/>
        </p:nvSpPr>
        <p:spPr bwMode="auto">
          <a:xfrm>
            <a:off x="9004300" y="2275589"/>
            <a:ext cx="2335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altLang="zh-CN" sz="2000" b="1" dirty="0">
                <a:solidFill>
                  <a:srgbClr val="138FC7"/>
                </a:solidFill>
                <a:latin typeface="+mn-ea"/>
              </a:rPr>
              <a:t>SOMETHING HERE</a:t>
            </a:r>
            <a:endParaRPr lang="en-GB" altLang="zh-CN" sz="2000" b="1" dirty="0">
              <a:solidFill>
                <a:srgbClr val="138FC7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2042" y="34134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138FC7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3600" dirty="0">
              <a:solidFill>
                <a:srgbClr val="138FC7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>
                <a:solidFill>
                  <a:srgbClr val="138FC7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en-US" sz="3600" dirty="0">
              <a:solidFill>
                <a:srgbClr val="138FC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Group 32"/>
          <p:cNvGrpSpPr>
            <a:grpSpLocks noChangeAspect="1"/>
          </p:cNvGrpSpPr>
          <p:nvPr/>
        </p:nvGrpSpPr>
        <p:grpSpPr bwMode="auto">
          <a:xfrm>
            <a:off x="4022725" y="2327404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Group 41"/>
          <p:cNvGrpSpPr>
            <a:grpSpLocks noChangeAspect="1"/>
          </p:cNvGrpSpPr>
          <p:nvPr/>
        </p:nvGrpSpPr>
        <p:grpSpPr bwMode="auto">
          <a:xfrm>
            <a:off x="6930231" y="2327404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49" name="Freeform 42"/>
            <p:cNvSpPr/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"/>
            <p:cNvSpPr/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6"/>
            <p:cNvSpPr/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Group 41"/>
          <p:cNvGrpSpPr>
            <a:grpSpLocks noChangeAspect="1"/>
          </p:cNvGrpSpPr>
          <p:nvPr/>
        </p:nvGrpSpPr>
        <p:grpSpPr bwMode="auto">
          <a:xfrm>
            <a:off x="4010818" y="4855807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59" name="Freeform 42"/>
            <p:cNvSpPr/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5"/>
            <p:cNvSpPr/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6"/>
            <p:cNvSpPr/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Group 32"/>
          <p:cNvGrpSpPr>
            <a:grpSpLocks noChangeAspect="1"/>
          </p:cNvGrpSpPr>
          <p:nvPr/>
        </p:nvGrpSpPr>
        <p:grpSpPr bwMode="auto">
          <a:xfrm>
            <a:off x="6896897" y="4882659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2590800"/>
            <a:ext cx="12192000" cy="2124635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75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研究方法与思路</a:t>
            </a:r>
            <a:endParaRPr lang="zh-CN" altLang="en-US" sz="4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平行四边形 78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研究方案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Chevron 54"/>
          <p:cNvSpPr/>
          <p:nvPr/>
        </p:nvSpPr>
        <p:spPr bwMode="auto">
          <a:xfrm>
            <a:off x="3771901" y="3032759"/>
            <a:ext cx="1071562" cy="912328"/>
          </a:xfrm>
          <a:prstGeom prst="chevron">
            <a:avLst>
              <a:gd name="adj" fmla="val 62310"/>
            </a:avLst>
          </a:prstGeom>
          <a:solidFill>
            <a:srgbClr val="159FDD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6" name="TextBox 32"/>
          <p:cNvSpPr txBox="1">
            <a:spLocks noChangeArrowheads="1"/>
          </p:cNvSpPr>
          <p:nvPr/>
        </p:nvSpPr>
        <p:spPr bwMode="auto">
          <a:xfrm>
            <a:off x="5663204" y="4009276"/>
            <a:ext cx="1080745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B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TextBox 33"/>
          <p:cNvSpPr txBox="1">
            <a:spLocks noChangeArrowheads="1"/>
          </p:cNvSpPr>
          <p:nvPr/>
        </p:nvSpPr>
        <p:spPr bwMode="auto">
          <a:xfrm>
            <a:off x="1873173" y="4025452"/>
            <a:ext cx="1132041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1" name="Rectangle 60"/>
          <p:cNvSpPr>
            <a:spLocks noChangeArrowheads="1"/>
          </p:cNvSpPr>
          <p:nvPr/>
        </p:nvSpPr>
        <p:spPr bwMode="auto">
          <a:xfrm>
            <a:off x="1190625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" name="Rectangle 61"/>
          <p:cNvSpPr>
            <a:spLocks noChangeArrowheads="1"/>
          </p:cNvSpPr>
          <p:nvPr/>
        </p:nvSpPr>
        <p:spPr bwMode="auto">
          <a:xfrm>
            <a:off x="4951040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3" name="Rectangle 62"/>
          <p:cNvSpPr>
            <a:spLocks noChangeArrowheads="1"/>
          </p:cNvSpPr>
          <p:nvPr/>
        </p:nvSpPr>
        <p:spPr bwMode="auto">
          <a:xfrm>
            <a:off x="8543925" y="4945416"/>
            <a:ext cx="25050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4" name="TextBox 32"/>
          <p:cNvSpPr txBox="1">
            <a:spLocks noChangeArrowheads="1"/>
          </p:cNvSpPr>
          <p:nvPr/>
        </p:nvSpPr>
        <p:spPr bwMode="auto">
          <a:xfrm>
            <a:off x="9256089" y="4009277"/>
            <a:ext cx="1154483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en-US" altLang="zh-CN" sz="2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lan</a:t>
            </a:r>
            <a:r>
              <a:rPr lang="en-US" altLang="zh-CN" sz="2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C</a:t>
            </a:r>
            <a:endParaRPr lang="en-GB" altLang="zh-CN" sz="24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5" name="Group 32"/>
          <p:cNvGrpSpPr>
            <a:grpSpLocks noChangeAspect="1"/>
          </p:cNvGrpSpPr>
          <p:nvPr/>
        </p:nvGrpSpPr>
        <p:grpSpPr bwMode="auto">
          <a:xfrm>
            <a:off x="1802609" y="2985685"/>
            <a:ext cx="1269999" cy="901701"/>
            <a:chOff x="4354" y="1098"/>
            <a:chExt cx="800" cy="568"/>
          </a:xfrm>
          <a:solidFill>
            <a:schemeClr val="bg1"/>
          </a:solidFill>
        </p:grpSpPr>
        <p:sp>
          <p:nvSpPr>
            <p:cNvPr id="11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Group 41"/>
          <p:cNvGrpSpPr>
            <a:grpSpLocks noChangeAspect="1"/>
          </p:cNvGrpSpPr>
          <p:nvPr/>
        </p:nvGrpSpPr>
        <p:grpSpPr bwMode="auto">
          <a:xfrm>
            <a:off x="9192418" y="2985685"/>
            <a:ext cx="1208088" cy="900113"/>
            <a:chOff x="5314" y="1097"/>
            <a:chExt cx="761" cy="567"/>
          </a:xfrm>
          <a:solidFill>
            <a:schemeClr val="bg1"/>
          </a:solidFill>
        </p:grpSpPr>
        <p:sp>
          <p:nvSpPr>
            <p:cNvPr id="123" name="Freeform 42"/>
            <p:cNvSpPr/>
            <p:nvPr/>
          </p:nvSpPr>
          <p:spPr bwMode="auto">
            <a:xfrm>
              <a:off x="5481" y="1573"/>
              <a:ext cx="244" cy="91"/>
            </a:xfrm>
            <a:custGeom>
              <a:avLst/>
              <a:gdLst>
                <a:gd name="T0" fmla="*/ 204 w 257"/>
                <a:gd name="T1" fmla="*/ 54 h 95"/>
                <a:gd name="T2" fmla="*/ 204 w 257"/>
                <a:gd name="T3" fmla="*/ 10 h 95"/>
                <a:gd name="T4" fmla="*/ 201 w 257"/>
                <a:gd name="T5" fmla="*/ 3 h 95"/>
                <a:gd name="T6" fmla="*/ 194 w 257"/>
                <a:gd name="T7" fmla="*/ 0 h 95"/>
                <a:gd name="T8" fmla="*/ 63 w 257"/>
                <a:gd name="T9" fmla="*/ 0 h 95"/>
                <a:gd name="T10" fmla="*/ 56 w 257"/>
                <a:gd name="T11" fmla="*/ 3 h 95"/>
                <a:gd name="T12" fmla="*/ 53 w 257"/>
                <a:gd name="T13" fmla="*/ 10 h 95"/>
                <a:gd name="T14" fmla="*/ 53 w 257"/>
                <a:gd name="T15" fmla="*/ 54 h 95"/>
                <a:gd name="T16" fmla="*/ 1 w 257"/>
                <a:gd name="T17" fmla="*/ 82 h 95"/>
                <a:gd name="T18" fmla="*/ 0 w 257"/>
                <a:gd name="T19" fmla="*/ 84 h 95"/>
                <a:gd name="T20" fmla="*/ 0 w 257"/>
                <a:gd name="T21" fmla="*/ 85 h 95"/>
                <a:gd name="T22" fmla="*/ 0 w 257"/>
                <a:gd name="T23" fmla="*/ 92 h 95"/>
                <a:gd name="T24" fmla="*/ 1 w 257"/>
                <a:gd name="T25" fmla="*/ 94 h 95"/>
                <a:gd name="T26" fmla="*/ 3 w 257"/>
                <a:gd name="T27" fmla="*/ 95 h 95"/>
                <a:gd name="T28" fmla="*/ 254 w 257"/>
                <a:gd name="T29" fmla="*/ 95 h 95"/>
                <a:gd name="T30" fmla="*/ 256 w 257"/>
                <a:gd name="T31" fmla="*/ 94 h 95"/>
                <a:gd name="T32" fmla="*/ 257 w 257"/>
                <a:gd name="T33" fmla="*/ 92 h 95"/>
                <a:gd name="T34" fmla="*/ 257 w 257"/>
                <a:gd name="T35" fmla="*/ 85 h 95"/>
                <a:gd name="T36" fmla="*/ 257 w 257"/>
                <a:gd name="T37" fmla="*/ 84 h 95"/>
                <a:gd name="T38" fmla="*/ 256 w 257"/>
                <a:gd name="T39" fmla="*/ 82 h 95"/>
                <a:gd name="T40" fmla="*/ 204 w 257"/>
                <a:gd name="T41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95">
                  <a:moveTo>
                    <a:pt x="204" y="54"/>
                  </a:moveTo>
                  <a:cubicBezTo>
                    <a:pt x="204" y="10"/>
                    <a:pt x="204" y="10"/>
                    <a:pt x="204" y="10"/>
                  </a:cubicBezTo>
                  <a:cubicBezTo>
                    <a:pt x="204" y="7"/>
                    <a:pt x="203" y="5"/>
                    <a:pt x="201" y="3"/>
                  </a:cubicBezTo>
                  <a:cubicBezTo>
                    <a:pt x="199" y="1"/>
                    <a:pt x="197" y="0"/>
                    <a:pt x="1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6" y="3"/>
                  </a:cubicBezTo>
                  <a:cubicBezTo>
                    <a:pt x="54" y="5"/>
                    <a:pt x="53" y="7"/>
                    <a:pt x="53" y="1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1" y="94"/>
                  </a:cubicBezTo>
                  <a:cubicBezTo>
                    <a:pt x="1" y="95"/>
                    <a:pt x="2" y="95"/>
                    <a:pt x="3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5" y="95"/>
                    <a:pt x="256" y="95"/>
                    <a:pt x="256" y="94"/>
                  </a:cubicBezTo>
                  <a:cubicBezTo>
                    <a:pt x="257" y="93"/>
                    <a:pt x="257" y="93"/>
                    <a:pt x="257" y="92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5"/>
                    <a:pt x="257" y="84"/>
                    <a:pt x="257" y="84"/>
                  </a:cubicBezTo>
                  <a:cubicBezTo>
                    <a:pt x="257" y="83"/>
                    <a:pt x="256" y="83"/>
                    <a:pt x="256" y="82"/>
                  </a:cubicBezTo>
                  <a:lnTo>
                    <a:pt x="20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3"/>
            <p:cNvSpPr>
              <a:spLocks noEditPoints="1"/>
            </p:cNvSpPr>
            <p:nvPr/>
          </p:nvSpPr>
          <p:spPr bwMode="auto">
            <a:xfrm>
              <a:off x="5314" y="1172"/>
              <a:ext cx="577" cy="390"/>
            </a:xfrm>
            <a:custGeom>
              <a:avLst/>
              <a:gdLst>
                <a:gd name="T0" fmla="*/ 600 w 607"/>
                <a:gd name="T1" fmla="*/ 7 h 409"/>
                <a:gd name="T2" fmla="*/ 584 w 607"/>
                <a:gd name="T3" fmla="*/ 0 h 409"/>
                <a:gd name="T4" fmla="*/ 23 w 607"/>
                <a:gd name="T5" fmla="*/ 0 h 409"/>
                <a:gd name="T6" fmla="*/ 7 w 607"/>
                <a:gd name="T7" fmla="*/ 7 h 409"/>
                <a:gd name="T8" fmla="*/ 0 w 607"/>
                <a:gd name="T9" fmla="*/ 23 h 409"/>
                <a:gd name="T10" fmla="*/ 0 w 607"/>
                <a:gd name="T11" fmla="*/ 386 h 409"/>
                <a:gd name="T12" fmla="*/ 7 w 607"/>
                <a:gd name="T13" fmla="*/ 403 h 409"/>
                <a:gd name="T14" fmla="*/ 23 w 607"/>
                <a:gd name="T15" fmla="*/ 409 h 409"/>
                <a:gd name="T16" fmla="*/ 584 w 607"/>
                <a:gd name="T17" fmla="*/ 409 h 409"/>
                <a:gd name="T18" fmla="*/ 600 w 607"/>
                <a:gd name="T19" fmla="*/ 403 h 409"/>
                <a:gd name="T20" fmla="*/ 607 w 607"/>
                <a:gd name="T21" fmla="*/ 386 h 409"/>
                <a:gd name="T22" fmla="*/ 607 w 607"/>
                <a:gd name="T23" fmla="*/ 23 h 409"/>
                <a:gd name="T24" fmla="*/ 600 w 607"/>
                <a:gd name="T25" fmla="*/ 7 h 409"/>
                <a:gd name="T26" fmla="*/ 304 w 607"/>
                <a:gd name="T27" fmla="*/ 400 h 409"/>
                <a:gd name="T28" fmla="*/ 293 w 607"/>
                <a:gd name="T29" fmla="*/ 390 h 409"/>
                <a:gd name="T30" fmla="*/ 304 w 607"/>
                <a:gd name="T31" fmla="*/ 379 h 409"/>
                <a:gd name="T32" fmla="*/ 314 w 607"/>
                <a:gd name="T33" fmla="*/ 390 h 409"/>
                <a:gd name="T34" fmla="*/ 304 w 607"/>
                <a:gd name="T35" fmla="*/ 400 h 409"/>
                <a:gd name="T36" fmla="*/ 567 w 607"/>
                <a:gd name="T37" fmla="*/ 370 h 409"/>
                <a:gd name="T38" fmla="*/ 40 w 607"/>
                <a:gd name="T39" fmla="*/ 370 h 409"/>
                <a:gd name="T40" fmla="*/ 40 w 607"/>
                <a:gd name="T41" fmla="*/ 40 h 409"/>
                <a:gd name="T42" fmla="*/ 567 w 607"/>
                <a:gd name="T43" fmla="*/ 40 h 409"/>
                <a:gd name="T44" fmla="*/ 567 w 607"/>
                <a:gd name="T45" fmla="*/ 3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7" h="409">
                  <a:moveTo>
                    <a:pt x="600" y="7"/>
                  </a:moveTo>
                  <a:cubicBezTo>
                    <a:pt x="596" y="2"/>
                    <a:pt x="590" y="0"/>
                    <a:pt x="58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0" y="392"/>
                    <a:pt x="2" y="398"/>
                    <a:pt x="7" y="403"/>
                  </a:cubicBezTo>
                  <a:cubicBezTo>
                    <a:pt x="11" y="407"/>
                    <a:pt x="17" y="409"/>
                    <a:pt x="23" y="409"/>
                  </a:cubicBezTo>
                  <a:cubicBezTo>
                    <a:pt x="584" y="409"/>
                    <a:pt x="584" y="409"/>
                    <a:pt x="584" y="409"/>
                  </a:cubicBezTo>
                  <a:cubicBezTo>
                    <a:pt x="590" y="409"/>
                    <a:pt x="596" y="407"/>
                    <a:pt x="600" y="403"/>
                  </a:cubicBezTo>
                  <a:cubicBezTo>
                    <a:pt x="605" y="398"/>
                    <a:pt x="607" y="392"/>
                    <a:pt x="607" y="386"/>
                  </a:cubicBezTo>
                  <a:cubicBezTo>
                    <a:pt x="607" y="23"/>
                    <a:pt x="607" y="23"/>
                    <a:pt x="607" y="23"/>
                  </a:cubicBezTo>
                  <a:cubicBezTo>
                    <a:pt x="607" y="17"/>
                    <a:pt x="605" y="11"/>
                    <a:pt x="600" y="7"/>
                  </a:cubicBezTo>
                  <a:close/>
                  <a:moveTo>
                    <a:pt x="304" y="400"/>
                  </a:moveTo>
                  <a:cubicBezTo>
                    <a:pt x="298" y="400"/>
                    <a:pt x="293" y="395"/>
                    <a:pt x="293" y="390"/>
                  </a:cubicBezTo>
                  <a:cubicBezTo>
                    <a:pt x="293" y="384"/>
                    <a:pt x="298" y="379"/>
                    <a:pt x="304" y="379"/>
                  </a:cubicBezTo>
                  <a:cubicBezTo>
                    <a:pt x="309" y="379"/>
                    <a:pt x="314" y="384"/>
                    <a:pt x="314" y="390"/>
                  </a:cubicBezTo>
                  <a:cubicBezTo>
                    <a:pt x="314" y="395"/>
                    <a:pt x="309" y="400"/>
                    <a:pt x="304" y="400"/>
                  </a:cubicBezTo>
                  <a:close/>
                  <a:moveTo>
                    <a:pt x="567" y="370"/>
                  </a:moveTo>
                  <a:cubicBezTo>
                    <a:pt x="40" y="370"/>
                    <a:pt x="40" y="370"/>
                    <a:pt x="40" y="37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7" y="40"/>
                    <a:pt x="567" y="40"/>
                    <a:pt x="567" y="40"/>
                  </a:cubicBezTo>
                  <a:lnTo>
                    <a:pt x="567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4"/>
            <p:cNvSpPr>
              <a:spLocks noEditPoints="1"/>
            </p:cNvSpPr>
            <p:nvPr/>
          </p:nvSpPr>
          <p:spPr bwMode="auto">
            <a:xfrm>
              <a:off x="5827" y="1118"/>
              <a:ext cx="227" cy="509"/>
            </a:xfrm>
            <a:custGeom>
              <a:avLst/>
              <a:gdLst>
                <a:gd name="T0" fmla="*/ 200 w 239"/>
                <a:gd name="T1" fmla="*/ 150 h 533"/>
                <a:gd name="T2" fmla="*/ 85 w 239"/>
                <a:gd name="T3" fmla="*/ 150 h 533"/>
                <a:gd name="T4" fmla="*/ 85 w 239"/>
                <a:gd name="T5" fmla="*/ 442 h 533"/>
                <a:gd name="T6" fmla="*/ 73 w 239"/>
                <a:gd name="T7" fmla="*/ 471 h 533"/>
                <a:gd name="T8" fmla="*/ 45 w 239"/>
                <a:gd name="T9" fmla="*/ 482 h 533"/>
                <a:gd name="T10" fmla="*/ 0 w 239"/>
                <a:gd name="T11" fmla="*/ 482 h 533"/>
                <a:gd name="T12" fmla="*/ 0 w 239"/>
                <a:gd name="T13" fmla="*/ 517 h 533"/>
                <a:gd name="T14" fmla="*/ 16 w 239"/>
                <a:gd name="T15" fmla="*/ 533 h 533"/>
                <a:gd name="T16" fmla="*/ 222 w 239"/>
                <a:gd name="T17" fmla="*/ 533 h 533"/>
                <a:gd name="T18" fmla="*/ 239 w 239"/>
                <a:gd name="T19" fmla="*/ 517 h 533"/>
                <a:gd name="T20" fmla="*/ 239 w 239"/>
                <a:gd name="T21" fmla="*/ 16 h 533"/>
                <a:gd name="T22" fmla="*/ 222 w 239"/>
                <a:gd name="T23" fmla="*/ 0 h 533"/>
                <a:gd name="T24" fmla="*/ 16 w 239"/>
                <a:gd name="T25" fmla="*/ 0 h 533"/>
                <a:gd name="T26" fmla="*/ 0 w 239"/>
                <a:gd name="T27" fmla="*/ 16 h 533"/>
                <a:gd name="T28" fmla="*/ 0 w 239"/>
                <a:gd name="T29" fmla="*/ 39 h 533"/>
                <a:gd name="T30" fmla="*/ 26 w 239"/>
                <a:gd name="T31" fmla="*/ 39 h 533"/>
                <a:gd name="T32" fmla="*/ 26 w 239"/>
                <a:gd name="T33" fmla="*/ 39 h 533"/>
                <a:gd name="T34" fmla="*/ 39 w 239"/>
                <a:gd name="T35" fmla="*/ 26 h 533"/>
                <a:gd name="T36" fmla="*/ 200 w 239"/>
                <a:gd name="T37" fmla="*/ 26 h 533"/>
                <a:gd name="T38" fmla="*/ 213 w 239"/>
                <a:gd name="T39" fmla="*/ 39 h 533"/>
                <a:gd name="T40" fmla="*/ 200 w 239"/>
                <a:gd name="T41" fmla="*/ 52 h 533"/>
                <a:gd name="T42" fmla="*/ 74 w 239"/>
                <a:gd name="T43" fmla="*/ 52 h 533"/>
                <a:gd name="T44" fmla="*/ 85 w 239"/>
                <a:gd name="T45" fmla="*/ 75 h 533"/>
                <a:gd name="T46" fmla="*/ 200 w 239"/>
                <a:gd name="T47" fmla="*/ 75 h 533"/>
                <a:gd name="T48" fmla="*/ 213 w 239"/>
                <a:gd name="T49" fmla="*/ 88 h 533"/>
                <a:gd name="T50" fmla="*/ 200 w 239"/>
                <a:gd name="T51" fmla="*/ 101 h 533"/>
                <a:gd name="T52" fmla="*/ 85 w 239"/>
                <a:gd name="T53" fmla="*/ 101 h 533"/>
                <a:gd name="T54" fmla="*/ 85 w 239"/>
                <a:gd name="T55" fmla="*/ 125 h 533"/>
                <a:gd name="T56" fmla="*/ 200 w 239"/>
                <a:gd name="T57" fmla="*/ 125 h 533"/>
                <a:gd name="T58" fmla="*/ 213 w 239"/>
                <a:gd name="T59" fmla="*/ 138 h 533"/>
                <a:gd name="T60" fmla="*/ 200 w 239"/>
                <a:gd name="T61" fmla="*/ 150 h 533"/>
                <a:gd name="T62" fmla="*/ 126 w 239"/>
                <a:gd name="T63" fmla="*/ 448 h 533"/>
                <a:gd name="T64" fmla="*/ 119 w 239"/>
                <a:gd name="T65" fmla="*/ 454 h 533"/>
                <a:gd name="T66" fmla="*/ 113 w 239"/>
                <a:gd name="T67" fmla="*/ 448 h 533"/>
                <a:gd name="T68" fmla="*/ 113 w 239"/>
                <a:gd name="T69" fmla="*/ 428 h 533"/>
                <a:gd name="T70" fmla="*/ 119 w 239"/>
                <a:gd name="T71" fmla="*/ 422 h 533"/>
                <a:gd name="T72" fmla="*/ 126 w 239"/>
                <a:gd name="T73" fmla="*/ 428 h 533"/>
                <a:gd name="T74" fmla="*/ 126 w 239"/>
                <a:gd name="T75" fmla="*/ 448 h 533"/>
                <a:gd name="T76" fmla="*/ 119 w 239"/>
                <a:gd name="T77" fmla="*/ 399 h 533"/>
                <a:gd name="T78" fmla="*/ 100 w 239"/>
                <a:gd name="T79" fmla="*/ 380 h 533"/>
                <a:gd name="T80" fmla="*/ 119 w 239"/>
                <a:gd name="T81" fmla="*/ 361 h 533"/>
                <a:gd name="T82" fmla="*/ 139 w 239"/>
                <a:gd name="T83" fmla="*/ 380 h 533"/>
                <a:gd name="T84" fmla="*/ 119 w 239"/>
                <a:gd name="T85" fmla="*/ 39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533">
                  <a:moveTo>
                    <a:pt x="200" y="150"/>
                  </a:moveTo>
                  <a:cubicBezTo>
                    <a:pt x="85" y="150"/>
                    <a:pt x="85" y="150"/>
                    <a:pt x="85" y="150"/>
                  </a:cubicBezTo>
                  <a:cubicBezTo>
                    <a:pt x="85" y="442"/>
                    <a:pt x="85" y="442"/>
                    <a:pt x="85" y="442"/>
                  </a:cubicBezTo>
                  <a:cubicBezTo>
                    <a:pt x="85" y="453"/>
                    <a:pt x="81" y="463"/>
                    <a:pt x="73" y="471"/>
                  </a:cubicBezTo>
                  <a:cubicBezTo>
                    <a:pt x="66" y="478"/>
                    <a:pt x="56" y="482"/>
                    <a:pt x="45" y="482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26"/>
                    <a:pt x="7" y="533"/>
                    <a:pt x="16" y="533"/>
                  </a:cubicBezTo>
                  <a:cubicBezTo>
                    <a:pt x="222" y="533"/>
                    <a:pt x="222" y="533"/>
                    <a:pt x="222" y="533"/>
                  </a:cubicBezTo>
                  <a:cubicBezTo>
                    <a:pt x="231" y="533"/>
                    <a:pt x="239" y="526"/>
                    <a:pt x="239" y="517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2"/>
                    <a:pt x="32" y="26"/>
                    <a:pt x="39" y="26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07" y="26"/>
                    <a:pt x="213" y="32"/>
                    <a:pt x="213" y="39"/>
                  </a:cubicBezTo>
                  <a:cubicBezTo>
                    <a:pt x="213" y="46"/>
                    <a:pt x="207" y="52"/>
                    <a:pt x="200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0" y="58"/>
                    <a:pt x="84" y="67"/>
                    <a:pt x="85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7" y="75"/>
                    <a:pt x="213" y="81"/>
                    <a:pt x="213" y="88"/>
                  </a:cubicBezTo>
                  <a:cubicBezTo>
                    <a:pt x="213" y="95"/>
                    <a:pt x="207" y="101"/>
                    <a:pt x="200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7" y="125"/>
                    <a:pt x="213" y="131"/>
                    <a:pt x="213" y="138"/>
                  </a:cubicBezTo>
                  <a:cubicBezTo>
                    <a:pt x="213" y="145"/>
                    <a:pt x="207" y="150"/>
                    <a:pt x="200" y="150"/>
                  </a:cubicBezTo>
                  <a:close/>
                  <a:moveTo>
                    <a:pt x="126" y="448"/>
                  </a:moveTo>
                  <a:cubicBezTo>
                    <a:pt x="126" y="451"/>
                    <a:pt x="123" y="454"/>
                    <a:pt x="119" y="454"/>
                  </a:cubicBezTo>
                  <a:cubicBezTo>
                    <a:pt x="116" y="454"/>
                    <a:pt x="113" y="451"/>
                    <a:pt x="113" y="448"/>
                  </a:cubicBezTo>
                  <a:cubicBezTo>
                    <a:pt x="113" y="428"/>
                    <a:pt x="113" y="428"/>
                    <a:pt x="113" y="428"/>
                  </a:cubicBezTo>
                  <a:cubicBezTo>
                    <a:pt x="113" y="425"/>
                    <a:pt x="116" y="422"/>
                    <a:pt x="119" y="422"/>
                  </a:cubicBezTo>
                  <a:cubicBezTo>
                    <a:pt x="123" y="422"/>
                    <a:pt x="126" y="425"/>
                    <a:pt x="126" y="428"/>
                  </a:cubicBezTo>
                  <a:lnTo>
                    <a:pt x="126" y="448"/>
                  </a:lnTo>
                  <a:close/>
                  <a:moveTo>
                    <a:pt x="119" y="399"/>
                  </a:moveTo>
                  <a:cubicBezTo>
                    <a:pt x="109" y="399"/>
                    <a:pt x="100" y="391"/>
                    <a:pt x="100" y="380"/>
                  </a:cubicBezTo>
                  <a:cubicBezTo>
                    <a:pt x="100" y="370"/>
                    <a:pt x="109" y="361"/>
                    <a:pt x="119" y="361"/>
                  </a:cubicBezTo>
                  <a:cubicBezTo>
                    <a:pt x="130" y="361"/>
                    <a:pt x="139" y="370"/>
                    <a:pt x="139" y="380"/>
                  </a:cubicBezTo>
                  <a:cubicBezTo>
                    <a:pt x="139" y="391"/>
                    <a:pt x="130" y="399"/>
                    <a:pt x="119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5"/>
            <p:cNvSpPr/>
            <p:nvPr/>
          </p:nvSpPr>
          <p:spPr bwMode="auto">
            <a:xfrm>
              <a:off x="5806" y="1097"/>
              <a:ext cx="269" cy="567"/>
            </a:xfrm>
            <a:custGeom>
              <a:avLst/>
              <a:gdLst>
                <a:gd name="T0" fmla="*/ 244 w 283"/>
                <a:gd name="T1" fmla="*/ 0 h 594"/>
                <a:gd name="T2" fmla="*/ 38 w 283"/>
                <a:gd name="T3" fmla="*/ 0 h 594"/>
                <a:gd name="T4" fmla="*/ 0 w 283"/>
                <a:gd name="T5" fmla="*/ 38 h 594"/>
                <a:gd name="T6" fmla="*/ 0 w 283"/>
                <a:gd name="T7" fmla="*/ 61 h 594"/>
                <a:gd name="T8" fmla="*/ 16 w 283"/>
                <a:gd name="T9" fmla="*/ 61 h 594"/>
                <a:gd name="T10" fmla="*/ 16 w 283"/>
                <a:gd name="T11" fmla="*/ 38 h 594"/>
                <a:gd name="T12" fmla="*/ 38 w 283"/>
                <a:gd name="T13" fmla="*/ 16 h 594"/>
                <a:gd name="T14" fmla="*/ 244 w 283"/>
                <a:gd name="T15" fmla="*/ 16 h 594"/>
                <a:gd name="T16" fmla="*/ 267 w 283"/>
                <a:gd name="T17" fmla="*/ 38 h 594"/>
                <a:gd name="T18" fmla="*/ 267 w 283"/>
                <a:gd name="T19" fmla="*/ 539 h 594"/>
                <a:gd name="T20" fmla="*/ 244 w 283"/>
                <a:gd name="T21" fmla="*/ 562 h 594"/>
                <a:gd name="T22" fmla="*/ 38 w 283"/>
                <a:gd name="T23" fmla="*/ 562 h 594"/>
                <a:gd name="T24" fmla="*/ 16 w 283"/>
                <a:gd name="T25" fmla="*/ 539 h 594"/>
                <a:gd name="T26" fmla="*/ 16 w 283"/>
                <a:gd name="T27" fmla="*/ 504 h 594"/>
                <a:gd name="T28" fmla="*/ 0 w 283"/>
                <a:gd name="T29" fmla="*/ 504 h 594"/>
                <a:gd name="T30" fmla="*/ 0 w 283"/>
                <a:gd name="T31" fmla="*/ 539 h 594"/>
                <a:gd name="T32" fmla="*/ 38 w 283"/>
                <a:gd name="T33" fmla="*/ 578 h 594"/>
                <a:gd name="T34" fmla="*/ 51 w 283"/>
                <a:gd name="T35" fmla="*/ 578 h 594"/>
                <a:gd name="T36" fmla="*/ 51 w 283"/>
                <a:gd name="T37" fmla="*/ 581 h 594"/>
                <a:gd name="T38" fmla="*/ 55 w 283"/>
                <a:gd name="T39" fmla="*/ 590 h 594"/>
                <a:gd name="T40" fmla="*/ 64 w 283"/>
                <a:gd name="T41" fmla="*/ 594 h 594"/>
                <a:gd name="T42" fmla="*/ 71 w 283"/>
                <a:gd name="T43" fmla="*/ 594 h 594"/>
                <a:gd name="T44" fmla="*/ 80 w 283"/>
                <a:gd name="T45" fmla="*/ 590 h 594"/>
                <a:gd name="T46" fmla="*/ 83 w 283"/>
                <a:gd name="T47" fmla="*/ 581 h 594"/>
                <a:gd name="T48" fmla="*/ 83 w 283"/>
                <a:gd name="T49" fmla="*/ 578 h 594"/>
                <a:gd name="T50" fmla="*/ 199 w 283"/>
                <a:gd name="T51" fmla="*/ 578 h 594"/>
                <a:gd name="T52" fmla="*/ 199 w 283"/>
                <a:gd name="T53" fmla="*/ 581 h 594"/>
                <a:gd name="T54" fmla="*/ 203 w 283"/>
                <a:gd name="T55" fmla="*/ 590 h 594"/>
                <a:gd name="T56" fmla="*/ 212 w 283"/>
                <a:gd name="T57" fmla="*/ 594 h 594"/>
                <a:gd name="T58" fmla="*/ 218 w 283"/>
                <a:gd name="T59" fmla="*/ 594 h 594"/>
                <a:gd name="T60" fmla="*/ 227 w 283"/>
                <a:gd name="T61" fmla="*/ 590 h 594"/>
                <a:gd name="T62" fmla="*/ 231 w 283"/>
                <a:gd name="T63" fmla="*/ 581 h 594"/>
                <a:gd name="T64" fmla="*/ 231 w 283"/>
                <a:gd name="T65" fmla="*/ 578 h 594"/>
                <a:gd name="T66" fmla="*/ 244 w 283"/>
                <a:gd name="T67" fmla="*/ 578 h 594"/>
                <a:gd name="T68" fmla="*/ 283 w 283"/>
                <a:gd name="T69" fmla="*/ 539 h 594"/>
                <a:gd name="T70" fmla="*/ 283 w 283"/>
                <a:gd name="T71" fmla="*/ 38 h 594"/>
                <a:gd name="T72" fmla="*/ 244 w 283"/>
                <a:gd name="T73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3" h="594">
                  <a:moveTo>
                    <a:pt x="24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26"/>
                    <a:pt x="26" y="16"/>
                    <a:pt x="38" y="16"/>
                  </a:cubicBezTo>
                  <a:cubicBezTo>
                    <a:pt x="244" y="16"/>
                    <a:pt x="244" y="16"/>
                    <a:pt x="244" y="16"/>
                  </a:cubicBezTo>
                  <a:cubicBezTo>
                    <a:pt x="257" y="16"/>
                    <a:pt x="267" y="26"/>
                    <a:pt x="267" y="38"/>
                  </a:cubicBezTo>
                  <a:cubicBezTo>
                    <a:pt x="267" y="539"/>
                    <a:pt x="267" y="539"/>
                    <a:pt x="267" y="539"/>
                  </a:cubicBezTo>
                  <a:cubicBezTo>
                    <a:pt x="267" y="552"/>
                    <a:pt x="257" y="562"/>
                    <a:pt x="244" y="562"/>
                  </a:cubicBezTo>
                  <a:cubicBezTo>
                    <a:pt x="38" y="562"/>
                    <a:pt x="38" y="562"/>
                    <a:pt x="38" y="562"/>
                  </a:cubicBezTo>
                  <a:cubicBezTo>
                    <a:pt x="26" y="562"/>
                    <a:pt x="16" y="552"/>
                    <a:pt x="16" y="539"/>
                  </a:cubicBezTo>
                  <a:cubicBezTo>
                    <a:pt x="16" y="504"/>
                    <a:pt x="16" y="504"/>
                    <a:pt x="16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60"/>
                    <a:pt x="17" y="578"/>
                    <a:pt x="38" y="578"/>
                  </a:cubicBezTo>
                  <a:cubicBezTo>
                    <a:pt x="51" y="578"/>
                    <a:pt x="51" y="578"/>
                    <a:pt x="51" y="578"/>
                  </a:cubicBezTo>
                  <a:cubicBezTo>
                    <a:pt x="51" y="581"/>
                    <a:pt x="51" y="581"/>
                    <a:pt x="51" y="581"/>
                  </a:cubicBezTo>
                  <a:cubicBezTo>
                    <a:pt x="51" y="584"/>
                    <a:pt x="53" y="588"/>
                    <a:pt x="55" y="590"/>
                  </a:cubicBezTo>
                  <a:cubicBezTo>
                    <a:pt x="58" y="593"/>
                    <a:pt x="61" y="594"/>
                    <a:pt x="64" y="594"/>
                  </a:cubicBezTo>
                  <a:cubicBezTo>
                    <a:pt x="71" y="594"/>
                    <a:pt x="71" y="594"/>
                    <a:pt x="71" y="594"/>
                  </a:cubicBezTo>
                  <a:cubicBezTo>
                    <a:pt x="74" y="594"/>
                    <a:pt x="77" y="593"/>
                    <a:pt x="80" y="590"/>
                  </a:cubicBezTo>
                  <a:cubicBezTo>
                    <a:pt x="82" y="588"/>
                    <a:pt x="83" y="584"/>
                    <a:pt x="83" y="581"/>
                  </a:cubicBezTo>
                  <a:cubicBezTo>
                    <a:pt x="83" y="578"/>
                    <a:pt x="83" y="578"/>
                    <a:pt x="83" y="578"/>
                  </a:cubicBezTo>
                  <a:cubicBezTo>
                    <a:pt x="199" y="578"/>
                    <a:pt x="199" y="578"/>
                    <a:pt x="199" y="578"/>
                  </a:cubicBezTo>
                  <a:cubicBezTo>
                    <a:pt x="199" y="581"/>
                    <a:pt x="199" y="581"/>
                    <a:pt x="199" y="581"/>
                  </a:cubicBezTo>
                  <a:cubicBezTo>
                    <a:pt x="199" y="584"/>
                    <a:pt x="200" y="588"/>
                    <a:pt x="203" y="590"/>
                  </a:cubicBezTo>
                  <a:cubicBezTo>
                    <a:pt x="205" y="593"/>
                    <a:pt x="209" y="594"/>
                    <a:pt x="212" y="594"/>
                  </a:cubicBezTo>
                  <a:cubicBezTo>
                    <a:pt x="218" y="594"/>
                    <a:pt x="218" y="594"/>
                    <a:pt x="218" y="594"/>
                  </a:cubicBezTo>
                  <a:cubicBezTo>
                    <a:pt x="222" y="594"/>
                    <a:pt x="225" y="593"/>
                    <a:pt x="227" y="590"/>
                  </a:cubicBezTo>
                  <a:cubicBezTo>
                    <a:pt x="230" y="588"/>
                    <a:pt x="231" y="584"/>
                    <a:pt x="231" y="581"/>
                  </a:cubicBezTo>
                  <a:cubicBezTo>
                    <a:pt x="231" y="578"/>
                    <a:pt x="231" y="578"/>
                    <a:pt x="231" y="578"/>
                  </a:cubicBezTo>
                  <a:cubicBezTo>
                    <a:pt x="244" y="578"/>
                    <a:pt x="244" y="578"/>
                    <a:pt x="244" y="578"/>
                  </a:cubicBezTo>
                  <a:cubicBezTo>
                    <a:pt x="266" y="578"/>
                    <a:pt x="283" y="560"/>
                    <a:pt x="283" y="539"/>
                  </a:cubicBezTo>
                  <a:cubicBezTo>
                    <a:pt x="283" y="38"/>
                    <a:pt x="283" y="38"/>
                    <a:pt x="283" y="38"/>
                  </a:cubicBezTo>
                  <a:cubicBezTo>
                    <a:pt x="283" y="17"/>
                    <a:pt x="266" y="0"/>
                    <a:pt x="2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6"/>
            <p:cNvSpPr/>
            <p:nvPr/>
          </p:nvSpPr>
          <p:spPr bwMode="auto">
            <a:xfrm>
              <a:off x="5545" y="1315"/>
              <a:ext cx="114" cy="143"/>
            </a:xfrm>
            <a:custGeom>
              <a:avLst/>
              <a:gdLst>
                <a:gd name="T0" fmla="*/ 117 w 120"/>
                <a:gd name="T1" fmla="*/ 54 h 150"/>
                <a:gd name="T2" fmla="*/ 108 w 120"/>
                <a:gd name="T3" fmla="*/ 50 h 150"/>
                <a:gd name="T4" fmla="*/ 99 w 120"/>
                <a:gd name="T5" fmla="*/ 54 h 150"/>
                <a:gd name="T6" fmla="*/ 96 w 120"/>
                <a:gd name="T7" fmla="*/ 48 h 150"/>
                <a:gd name="T8" fmla="*/ 87 w 120"/>
                <a:gd name="T9" fmla="*/ 44 h 150"/>
                <a:gd name="T10" fmla="*/ 78 w 120"/>
                <a:gd name="T11" fmla="*/ 48 h 150"/>
                <a:gd name="T12" fmla="*/ 75 w 120"/>
                <a:gd name="T13" fmla="*/ 42 h 150"/>
                <a:gd name="T14" fmla="*/ 66 w 120"/>
                <a:gd name="T15" fmla="*/ 38 h 150"/>
                <a:gd name="T16" fmla="*/ 58 w 120"/>
                <a:gd name="T17" fmla="*/ 41 h 150"/>
                <a:gd name="T18" fmla="*/ 58 w 120"/>
                <a:gd name="T19" fmla="*/ 13 h 150"/>
                <a:gd name="T20" fmla="*/ 54 w 120"/>
                <a:gd name="T21" fmla="*/ 4 h 150"/>
                <a:gd name="T22" fmla="*/ 45 w 120"/>
                <a:gd name="T23" fmla="*/ 0 h 150"/>
                <a:gd name="T24" fmla="*/ 36 w 120"/>
                <a:gd name="T25" fmla="*/ 4 h 150"/>
                <a:gd name="T26" fmla="*/ 33 w 120"/>
                <a:gd name="T27" fmla="*/ 13 h 150"/>
                <a:gd name="T28" fmla="*/ 33 w 120"/>
                <a:gd name="T29" fmla="*/ 84 h 150"/>
                <a:gd name="T30" fmla="*/ 23 w 120"/>
                <a:gd name="T31" fmla="*/ 73 h 150"/>
                <a:gd name="T32" fmla="*/ 15 w 120"/>
                <a:gd name="T33" fmla="*/ 69 h 150"/>
                <a:gd name="T34" fmla="*/ 14 w 120"/>
                <a:gd name="T35" fmla="*/ 69 h 150"/>
                <a:gd name="T36" fmla="*/ 6 w 120"/>
                <a:gd name="T37" fmla="*/ 72 h 150"/>
                <a:gd name="T38" fmla="*/ 5 w 120"/>
                <a:gd name="T39" fmla="*/ 73 h 150"/>
                <a:gd name="T40" fmla="*/ 1 w 120"/>
                <a:gd name="T41" fmla="*/ 81 h 150"/>
                <a:gd name="T42" fmla="*/ 3 w 120"/>
                <a:gd name="T43" fmla="*/ 90 h 150"/>
                <a:gd name="T44" fmla="*/ 37 w 120"/>
                <a:gd name="T45" fmla="*/ 137 h 150"/>
                <a:gd name="T46" fmla="*/ 41 w 120"/>
                <a:gd name="T47" fmla="*/ 146 h 150"/>
                <a:gd name="T48" fmla="*/ 52 w 120"/>
                <a:gd name="T49" fmla="*/ 150 h 150"/>
                <a:gd name="T50" fmla="*/ 95 w 120"/>
                <a:gd name="T51" fmla="*/ 150 h 150"/>
                <a:gd name="T52" fmla="*/ 105 w 120"/>
                <a:gd name="T53" fmla="*/ 146 h 150"/>
                <a:gd name="T54" fmla="*/ 110 w 120"/>
                <a:gd name="T55" fmla="*/ 136 h 150"/>
                <a:gd name="T56" fmla="*/ 118 w 120"/>
                <a:gd name="T57" fmla="*/ 108 h 150"/>
                <a:gd name="T58" fmla="*/ 120 w 120"/>
                <a:gd name="T59" fmla="*/ 101 h 150"/>
                <a:gd name="T60" fmla="*/ 120 w 120"/>
                <a:gd name="T61" fmla="*/ 94 h 150"/>
                <a:gd name="T62" fmla="*/ 120 w 120"/>
                <a:gd name="T63" fmla="*/ 63 h 150"/>
                <a:gd name="T64" fmla="*/ 117 w 120"/>
                <a:gd name="T65" fmla="*/ 5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50">
                  <a:moveTo>
                    <a:pt x="117" y="54"/>
                  </a:moveTo>
                  <a:cubicBezTo>
                    <a:pt x="114" y="52"/>
                    <a:pt x="111" y="50"/>
                    <a:pt x="108" y="50"/>
                  </a:cubicBezTo>
                  <a:cubicBezTo>
                    <a:pt x="104" y="50"/>
                    <a:pt x="101" y="51"/>
                    <a:pt x="99" y="54"/>
                  </a:cubicBezTo>
                  <a:cubicBezTo>
                    <a:pt x="98" y="52"/>
                    <a:pt x="97" y="50"/>
                    <a:pt x="96" y="48"/>
                  </a:cubicBezTo>
                  <a:cubicBezTo>
                    <a:pt x="93" y="46"/>
                    <a:pt x="90" y="44"/>
                    <a:pt x="87" y="44"/>
                  </a:cubicBezTo>
                  <a:cubicBezTo>
                    <a:pt x="83" y="44"/>
                    <a:pt x="80" y="46"/>
                    <a:pt x="78" y="48"/>
                  </a:cubicBezTo>
                  <a:cubicBezTo>
                    <a:pt x="77" y="46"/>
                    <a:pt x="76" y="44"/>
                    <a:pt x="75" y="42"/>
                  </a:cubicBezTo>
                  <a:cubicBezTo>
                    <a:pt x="72" y="40"/>
                    <a:pt x="69" y="38"/>
                    <a:pt x="66" y="38"/>
                  </a:cubicBezTo>
                  <a:cubicBezTo>
                    <a:pt x="63" y="38"/>
                    <a:pt x="60" y="39"/>
                    <a:pt x="58" y="4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9"/>
                    <a:pt x="56" y="6"/>
                    <a:pt x="54" y="4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42" y="0"/>
                    <a:pt x="39" y="1"/>
                    <a:pt x="36" y="4"/>
                  </a:cubicBezTo>
                  <a:cubicBezTo>
                    <a:pt x="34" y="6"/>
                    <a:pt x="33" y="9"/>
                    <a:pt x="33" y="1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1"/>
                    <a:pt x="18" y="70"/>
                    <a:pt x="1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1" y="69"/>
                    <a:pt x="8" y="70"/>
                    <a:pt x="6" y="72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5"/>
                    <a:pt x="1" y="78"/>
                    <a:pt x="1" y="81"/>
                  </a:cubicBezTo>
                  <a:cubicBezTo>
                    <a:pt x="0" y="84"/>
                    <a:pt x="1" y="87"/>
                    <a:pt x="3" y="9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41"/>
                    <a:pt x="39" y="144"/>
                    <a:pt x="41" y="146"/>
                  </a:cubicBezTo>
                  <a:cubicBezTo>
                    <a:pt x="44" y="149"/>
                    <a:pt x="48" y="150"/>
                    <a:pt x="52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9" y="150"/>
                    <a:pt x="103" y="149"/>
                    <a:pt x="105" y="146"/>
                  </a:cubicBezTo>
                  <a:cubicBezTo>
                    <a:pt x="108" y="143"/>
                    <a:pt x="110" y="140"/>
                    <a:pt x="110" y="136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5"/>
                    <a:pt x="119" y="103"/>
                    <a:pt x="120" y="101"/>
                  </a:cubicBezTo>
                  <a:cubicBezTo>
                    <a:pt x="120" y="98"/>
                    <a:pt x="120" y="96"/>
                    <a:pt x="120" y="9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59"/>
                    <a:pt x="119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7"/>
            <p:cNvSpPr>
              <a:spLocks noEditPoints="1"/>
            </p:cNvSpPr>
            <p:nvPr/>
          </p:nvSpPr>
          <p:spPr bwMode="auto">
            <a:xfrm>
              <a:off x="5549" y="1276"/>
              <a:ext cx="78" cy="75"/>
            </a:xfrm>
            <a:custGeom>
              <a:avLst/>
              <a:gdLst>
                <a:gd name="T0" fmla="*/ 0 w 82"/>
                <a:gd name="T1" fmla="*/ 41 h 79"/>
                <a:gd name="T2" fmla="*/ 41 w 82"/>
                <a:gd name="T3" fmla="*/ 0 h 79"/>
                <a:gd name="T4" fmla="*/ 82 w 82"/>
                <a:gd name="T5" fmla="*/ 41 h 79"/>
                <a:gd name="T6" fmla="*/ 62 w 82"/>
                <a:gd name="T7" fmla="*/ 76 h 79"/>
                <a:gd name="T8" fmla="*/ 62 w 82"/>
                <a:gd name="T9" fmla="*/ 76 h 79"/>
                <a:gd name="T10" fmla="*/ 57 w 82"/>
                <a:gd name="T11" fmla="*/ 77 h 79"/>
                <a:gd name="T12" fmla="*/ 57 w 82"/>
                <a:gd name="T13" fmla="*/ 70 h 79"/>
                <a:gd name="T14" fmla="*/ 74 w 82"/>
                <a:gd name="T15" fmla="*/ 41 h 79"/>
                <a:gd name="T16" fmla="*/ 41 w 82"/>
                <a:gd name="T17" fmla="*/ 8 h 79"/>
                <a:gd name="T18" fmla="*/ 8 w 82"/>
                <a:gd name="T19" fmla="*/ 41 h 79"/>
                <a:gd name="T20" fmla="*/ 25 w 82"/>
                <a:gd name="T21" fmla="*/ 70 h 79"/>
                <a:gd name="T22" fmla="*/ 25 w 82"/>
                <a:gd name="T23" fmla="*/ 79 h 79"/>
                <a:gd name="T24" fmla="*/ 0 w 82"/>
                <a:gd name="T25" fmla="*/ 41 h 79"/>
                <a:gd name="T26" fmla="*/ 63 w 82"/>
                <a:gd name="T27" fmla="*/ 41 h 79"/>
                <a:gd name="T28" fmla="*/ 41 w 82"/>
                <a:gd name="T29" fmla="*/ 19 h 79"/>
                <a:gd name="T30" fmla="*/ 19 w 82"/>
                <a:gd name="T31" fmla="*/ 41 h 79"/>
                <a:gd name="T32" fmla="*/ 25 w 82"/>
                <a:gd name="T33" fmla="*/ 56 h 79"/>
                <a:gd name="T34" fmla="*/ 25 w 82"/>
                <a:gd name="T35" fmla="*/ 54 h 79"/>
                <a:gd name="T36" fmla="*/ 27 w 82"/>
                <a:gd name="T37" fmla="*/ 46 h 79"/>
                <a:gd name="T38" fmla="*/ 26 w 82"/>
                <a:gd name="T39" fmla="*/ 41 h 79"/>
                <a:gd name="T40" fmla="*/ 41 w 82"/>
                <a:gd name="T41" fmla="*/ 26 h 79"/>
                <a:gd name="T42" fmla="*/ 56 w 82"/>
                <a:gd name="T43" fmla="*/ 41 h 79"/>
                <a:gd name="T44" fmla="*/ 55 w 82"/>
                <a:gd name="T45" fmla="*/ 46 h 79"/>
                <a:gd name="T46" fmla="*/ 57 w 82"/>
                <a:gd name="T47" fmla="*/ 54 h 79"/>
                <a:gd name="T48" fmla="*/ 57 w 82"/>
                <a:gd name="T49" fmla="*/ 57 h 79"/>
                <a:gd name="T50" fmla="*/ 63 w 82"/>
                <a:gd name="T51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79">
                  <a:moveTo>
                    <a:pt x="0" y="41"/>
                  </a:moveTo>
                  <a:cubicBezTo>
                    <a:pt x="0" y="18"/>
                    <a:pt x="19" y="0"/>
                    <a:pt x="41" y="0"/>
                  </a:cubicBezTo>
                  <a:cubicBezTo>
                    <a:pt x="64" y="0"/>
                    <a:pt x="82" y="18"/>
                    <a:pt x="82" y="41"/>
                  </a:cubicBezTo>
                  <a:cubicBezTo>
                    <a:pt x="82" y="56"/>
                    <a:pt x="74" y="69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0" y="76"/>
                    <a:pt x="59" y="76"/>
                    <a:pt x="57" y="7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7" y="64"/>
                    <a:pt x="74" y="54"/>
                    <a:pt x="74" y="41"/>
                  </a:cubicBezTo>
                  <a:cubicBezTo>
                    <a:pt x="74" y="23"/>
                    <a:pt x="60" y="8"/>
                    <a:pt x="41" y="8"/>
                  </a:cubicBezTo>
                  <a:cubicBezTo>
                    <a:pt x="23" y="8"/>
                    <a:pt x="8" y="23"/>
                    <a:pt x="8" y="41"/>
                  </a:cubicBezTo>
                  <a:cubicBezTo>
                    <a:pt x="8" y="54"/>
                    <a:pt x="15" y="64"/>
                    <a:pt x="25" y="7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11" y="72"/>
                    <a:pt x="0" y="58"/>
                    <a:pt x="0" y="41"/>
                  </a:cubicBezTo>
                  <a:close/>
                  <a:moveTo>
                    <a:pt x="63" y="41"/>
                  </a:moveTo>
                  <a:cubicBezTo>
                    <a:pt x="63" y="29"/>
                    <a:pt x="53" y="19"/>
                    <a:pt x="41" y="19"/>
                  </a:cubicBezTo>
                  <a:cubicBezTo>
                    <a:pt x="29" y="19"/>
                    <a:pt x="19" y="29"/>
                    <a:pt x="19" y="41"/>
                  </a:cubicBezTo>
                  <a:cubicBezTo>
                    <a:pt x="19" y="47"/>
                    <a:pt x="21" y="52"/>
                    <a:pt x="25" y="5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1"/>
                    <a:pt x="26" y="48"/>
                    <a:pt x="27" y="46"/>
                  </a:cubicBezTo>
                  <a:cubicBezTo>
                    <a:pt x="27" y="44"/>
                    <a:pt x="26" y="43"/>
                    <a:pt x="26" y="41"/>
                  </a:cubicBezTo>
                  <a:cubicBezTo>
                    <a:pt x="26" y="33"/>
                    <a:pt x="33" y="26"/>
                    <a:pt x="41" y="26"/>
                  </a:cubicBezTo>
                  <a:cubicBezTo>
                    <a:pt x="49" y="26"/>
                    <a:pt x="56" y="33"/>
                    <a:pt x="56" y="41"/>
                  </a:cubicBezTo>
                  <a:cubicBezTo>
                    <a:pt x="56" y="43"/>
                    <a:pt x="56" y="44"/>
                    <a:pt x="55" y="46"/>
                  </a:cubicBezTo>
                  <a:cubicBezTo>
                    <a:pt x="56" y="48"/>
                    <a:pt x="57" y="51"/>
                    <a:pt x="57" y="54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1" y="53"/>
                    <a:pt x="63" y="47"/>
                    <a:pt x="6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9" name="Group 108"/>
          <p:cNvGrpSpPr>
            <a:grpSpLocks noChangeAspect="1"/>
          </p:cNvGrpSpPr>
          <p:nvPr/>
        </p:nvGrpSpPr>
        <p:grpSpPr bwMode="auto">
          <a:xfrm>
            <a:off x="5921616" y="2996797"/>
            <a:ext cx="519113" cy="896938"/>
            <a:chOff x="1657" y="2103"/>
            <a:chExt cx="327" cy="565"/>
          </a:xfrm>
          <a:solidFill>
            <a:srgbClr val="FF5B59"/>
          </a:solidFill>
        </p:grpSpPr>
        <p:sp>
          <p:nvSpPr>
            <p:cNvPr id="130" name="Freeform 109"/>
            <p:cNvSpPr>
              <a:spLocks noEditPoints="1"/>
            </p:cNvSpPr>
            <p:nvPr/>
          </p:nvSpPr>
          <p:spPr bwMode="auto">
            <a:xfrm>
              <a:off x="1657" y="2103"/>
              <a:ext cx="327" cy="565"/>
            </a:xfrm>
            <a:custGeom>
              <a:avLst/>
              <a:gdLst>
                <a:gd name="T0" fmla="*/ 406 w 462"/>
                <a:gd name="T1" fmla="*/ 0 h 800"/>
                <a:gd name="T2" fmla="*/ 56 w 462"/>
                <a:gd name="T3" fmla="*/ 0 h 800"/>
                <a:gd name="T4" fmla="*/ 0 w 462"/>
                <a:gd name="T5" fmla="*/ 56 h 800"/>
                <a:gd name="T6" fmla="*/ 0 w 462"/>
                <a:gd name="T7" fmla="*/ 744 h 800"/>
                <a:gd name="T8" fmla="*/ 56 w 462"/>
                <a:gd name="T9" fmla="*/ 800 h 800"/>
                <a:gd name="T10" fmla="*/ 406 w 462"/>
                <a:gd name="T11" fmla="*/ 800 h 800"/>
                <a:gd name="T12" fmla="*/ 462 w 462"/>
                <a:gd name="T13" fmla="*/ 744 h 800"/>
                <a:gd name="T14" fmla="*/ 462 w 462"/>
                <a:gd name="T15" fmla="*/ 56 h 800"/>
                <a:gd name="T16" fmla="*/ 406 w 462"/>
                <a:gd name="T17" fmla="*/ 0 h 800"/>
                <a:gd name="T18" fmla="*/ 451 w 462"/>
                <a:gd name="T19" fmla="*/ 744 h 800"/>
                <a:gd name="T20" fmla="*/ 406 w 462"/>
                <a:gd name="T21" fmla="*/ 789 h 800"/>
                <a:gd name="T22" fmla="*/ 56 w 462"/>
                <a:gd name="T23" fmla="*/ 789 h 800"/>
                <a:gd name="T24" fmla="*/ 11 w 462"/>
                <a:gd name="T25" fmla="*/ 744 h 800"/>
                <a:gd name="T26" fmla="*/ 11 w 462"/>
                <a:gd name="T27" fmla="*/ 56 h 800"/>
                <a:gd name="T28" fmla="*/ 56 w 462"/>
                <a:gd name="T29" fmla="*/ 11 h 800"/>
                <a:gd name="T30" fmla="*/ 406 w 462"/>
                <a:gd name="T31" fmla="*/ 11 h 800"/>
                <a:gd name="T32" fmla="*/ 451 w 462"/>
                <a:gd name="T33" fmla="*/ 56 h 800"/>
                <a:gd name="T34" fmla="*/ 451 w 462"/>
                <a:gd name="T35" fmla="*/ 744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800">
                  <a:moveTo>
                    <a:pt x="40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0" y="775"/>
                    <a:pt x="25" y="800"/>
                    <a:pt x="56" y="800"/>
                  </a:cubicBezTo>
                  <a:cubicBezTo>
                    <a:pt x="406" y="800"/>
                    <a:pt x="406" y="800"/>
                    <a:pt x="406" y="800"/>
                  </a:cubicBezTo>
                  <a:cubicBezTo>
                    <a:pt x="437" y="800"/>
                    <a:pt x="462" y="775"/>
                    <a:pt x="462" y="744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62" y="25"/>
                    <a:pt x="437" y="0"/>
                    <a:pt x="406" y="0"/>
                  </a:cubicBezTo>
                  <a:close/>
                  <a:moveTo>
                    <a:pt x="451" y="744"/>
                  </a:moveTo>
                  <a:cubicBezTo>
                    <a:pt x="451" y="769"/>
                    <a:pt x="431" y="789"/>
                    <a:pt x="406" y="789"/>
                  </a:cubicBezTo>
                  <a:cubicBezTo>
                    <a:pt x="56" y="789"/>
                    <a:pt x="56" y="789"/>
                    <a:pt x="56" y="789"/>
                  </a:cubicBezTo>
                  <a:cubicBezTo>
                    <a:pt x="31" y="789"/>
                    <a:pt x="11" y="769"/>
                    <a:pt x="11" y="74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31"/>
                    <a:pt x="31" y="11"/>
                    <a:pt x="56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31" y="11"/>
                    <a:pt x="451" y="31"/>
                    <a:pt x="451" y="56"/>
                  </a:cubicBezTo>
                  <a:lnTo>
                    <a:pt x="451" y="7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10"/>
            <p:cNvSpPr>
              <a:spLocks noEditPoints="1"/>
            </p:cNvSpPr>
            <p:nvPr/>
          </p:nvSpPr>
          <p:spPr bwMode="auto">
            <a:xfrm>
              <a:off x="1670" y="2116"/>
              <a:ext cx="300" cy="539"/>
            </a:xfrm>
            <a:custGeom>
              <a:avLst/>
              <a:gdLst>
                <a:gd name="T0" fmla="*/ 387 w 424"/>
                <a:gd name="T1" fmla="*/ 0 h 762"/>
                <a:gd name="T2" fmla="*/ 286 w 424"/>
                <a:gd name="T3" fmla="*/ 0 h 762"/>
                <a:gd name="T4" fmla="*/ 286 w 424"/>
                <a:gd name="T5" fmla="*/ 7 h 762"/>
                <a:gd name="T6" fmla="*/ 283 w 424"/>
                <a:gd name="T7" fmla="*/ 15 h 762"/>
                <a:gd name="T8" fmla="*/ 275 w 424"/>
                <a:gd name="T9" fmla="*/ 18 h 762"/>
                <a:gd name="T10" fmla="*/ 149 w 424"/>
                <a:gd name="T11" fmla="*/ 18 h 762"/>
                <a:gd name="T12" fmla="*/ 141 w 424"/>
                <a:gd name="T13" fmla="*/ 15 h 762"/>
                <a:gd name="T14" fmla="*/ 138 w 424"/>
                <a:gd name="T15" fmla="*/ 7 h 762"/>
                <a:gd name="T16" fmla="*/ 138 w 424"/>
                <a:gd name="T17" fmla="*/ 0 h 762"/>
                <a:gd name="T18" fmla="*/ 37 w 424"/>
                <a:gd name="T19" fmla="*/ 0 h 762"/>
                <a:gd name="T20" fmla="*/ 0 w 424"/>
                <a:gd name="T21" fmla="*/ 37 h 762"/>
                <a:gd name="T22" fmla="*/ 0 w 424"/>
                <a:gd name="T23" fmla="*/ 725 h 762"/>
                <a:gd name="T24" fmla="*/ 37 w 424"/>
                <a:gd name="T25" fmla="*/ 762 h 762"/>
                <a:gd name="T26" fmla="*/ 387 w 424"/>
                <a:gd name="T27" fmla="*/ 762 h 762"/>
                <a:gd name="T28" fmla="*/ 424 w 424"/>
                <a:gd name="T29" fmla="*/ 725 h 762"/>
                <a:gd name="T30" fmla="*/ 424 w 424"/>
                <a:gd name="T31" fmla="*/ 37 h 762"/>
                <a:gd name="T32" fmla="*/ 387 w 424"/>
                <a:gd name="T33" fmla="*/ 0 h 762"/>
                <a:gd name="T34" fmla="*/ 82 w 424"/>
                <a:gd name="T35" fmla="*/ 30 h 762"/>
                <a:gd name="T36" fmla="*/ 95 w 424"/>
                <a:gd name="T37" fmla="*/ 44 h 762"/>
                <a:gd name="T38" fmla="*/ 82 w 424"/>
                <a:gd name="T39" fmla="*/ 57 h 762"/>
                <a:gd name="T40" fmla="*/ 69 w 424"/>
                <a:gd name="T41" fmla="*/ 44 h 762"/>
                <a:gd name="T42" fmla="*/ 82 w 424"/>
                <a:gd name="T43" fmla="*/ 30 h 762"/>
                <a:gd name="T44" fmla="*/ 212 w 424"/>
                <a:gd name="T45" fmla="*/ 749 h 762"/>
                <a:gd name="T46" fmla="*/ 185 w 424"/>
                <a:gd name="T47" fmla="*/ 723 h 762"/>
                <a:gd name="T48" fmla="*/ 212 w 424"/>
                <a:gd name="T49" fmla="*/ 696 h 762"/>
                <a:gd name="T50" fmla="*/ 239 w 424"/>
                <a:gd name="T51" fmla="*/ 723 h 762"/>
                <a:gd name="T52" fmla="*/ 212 w 424"/>
                <a:gd name="T53" fmla="*/ 749 h 762"/>
                <a:gd name="T54" fmla="*/ 398 w 424"/>
                <a:gd name="T55" fmla="*/ 683 h 762"/>
                <a:gd name="T56" fmla="*/ 26 w 424"/>
                <a:gd name="T57" fmla="*/ 683 h 762"/>
                <a:gd name="T58" fmla="*/ 26 w 424"/>
                <a:gd name="T59" fmla="*/ 88 h 762"/>
                <a:gd name="T60" fmla="*/ 398 w 424"/>
                <a:gd name="T61" fmla="*/ 88 h 762"/>
                <a:gd name="T62" fmla="*/ 398 w 424"/>
                <a:gd name="T63" fmla="*/ 683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4" h="762">
                  <a:moveTo>
                    <a:pt x="387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286" y="7"/>
                    <a:pt x="286" y="7"/>
                    <a:pt x="286" y="7"/>
                  </a:cubicBezTo>
                  <a:cubicBezTo>
                    <a:pt x="286" y="10"/>
                    <a:pt x="285" y="13"/>
                    <a:pt x="283" y="15"/>
                  </a:cubicBezTo>
                  <a:cubicBezTo>
                    <a:pt x="281" y="17"/>
                    <a:pt x="278" y="18"/>
                    <a:pt x="275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6" y="18"/>
                    <a:pt x="143" y="17"/>
                    <a:pt x="141" y="15"/>
                  </a:cubicBezTo>
                  <a:cubicBezTo>
                    <a:pt x="139" y="13"/>
                    <a:pt x="138" y="10"/>
                    <a:pt x="138" y="7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46"/>
                    <a:pt x="17" y="762"/>
                    <a:pt x="37" y="762"/>
                  </a:cubicBezTo>
                  <a:cubicBezTo>
                    <a:pt x="387" y="762"/>
                    <a:pt x="387" y="762"/>
                    <a:pt x="387" y="762"/>
                  </a:cubicBezTo>
                  <a:cubicBezTo>
                    <a:pt x="407" y="762"/>
                    <a:pt x="424" y="746"/>
                    <a:pt x="424" y="725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6"/>
                    <a:pt x="407" y="0"/>
                    <a:pt x="387" y="0"/>
                  </a:cubicBezTo>
                  <a:close/>
                  <a:moveTo>
                    <a:pt x="82" y="30"/>
                  </a:moveTo>
                  <a:cubicBezTo>
                    <a:pt x="89" y="30"/>
                    <a:pt x="95" y="36"/>
                    <a:pt x="95" y="44"/>
                  </a:cubicBezTo>
                  <a:cubicBezTo>
                    <a:pt x="95" y="51"/>
                    <a:pt x="89" y="57"/>
                    <a:pt x="82" y="57"/>
                  </a:cubicBezTo>
                  <a:cubicBezTo>
                    <a:pt x="74" y="57"/>
                    <a:pt x="69" y="51"/>
                    <a:pt x="69" y="44"/>
                  </a:cubicBezTo>
                  <a:cubicBezTo>
                    <a:pt x="69" y="36"/>
                    <a:pt x="74" y="30"/>
                    <a:pt x="82" y="30"/>
                  </a:cubicBezTo>
                  <a:close/>
                  <a:moveTo>
                    <a:pt x="212" y="749"/>
                  </a:moveTo>
                  <a:cubicBezTo>
                    <a:pt x="197" y="749"/>
                    <a:pt x="185" y="737"/>
                    <a:pt x="185" y="723"/>
                  </a:cubicBezTo>
                  <a:cubicBezTo>
                    <a:pt x="185" y="708"/>
                    <a:pt x="197" y="696"/>
                    <a:pt x="212" y="696"/>
                  </a:cubicBezTo>
                  <a:cubicBezTo>
                    <a:pt x="227" y="696"/>
                    <a:pt x="239" y="708"/>
                    <a:pt x="239" y="723"/>
                  </a:cubicBezTo>
                  <a:cubicBezTo>
                    <a:pt x="239" y="737"/>
                    <a:pt x="227" y="749"/>
                    <a:pt x="212" y="749"/>
                  </a:cubicBezTo>
                  <a:close/>
                  <a:moveTo>
                    <a:pt x="398" y="683"/>
                  </a:moveTo>
                  <a:cubicBezTo>
                    <a:pt x="26" y="683"/>
                    <a:pt x="26" y="683"/>
                    <a:pt x="26" y="683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398" y="683"/>
                    <a:pt x="398" y="683"/>
                    <a:pt x="398" y="6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2" name="Chevron 54"/>
          <p:cNvSpPr/>
          <p:nvPr/>
        </p:nvSpPr>
        <p:spPr bwMode="auto">
          <a:xfrm>
            <a:off x="7468394" y="3032759"/>
            <a:ext cx="1071562" cy="912328"/>
          </a:xfrm>
          <a:prstGeom prst="chevron">
            <a:avLst>
              <a:gd name="adj" fmla="val 62310"/>
            </a:avLst>
          </a:prstGeom>
          <a:solidFill>
            <a:srgbClr val="159FDD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23505" y="1762826"/>
            <a:ext cx="4998015" cy="4211752"/>
            <a:chOff x="1127577" y="1762826"/>
            <a:chExt cx="4998015" cy="4211752"/>
          </a:xfrm>
        </p:grpSpPr>
        <p:sp>
          <p:nvSpPr>
            <p:cNvPr id="35" name="椭圆 34"/>
            <p:cNvSpPr/>
            <p:nvPr/>
          </p:nvSpPr>
          <p:spPr>
            <a:xfrm>
              <a:off x="2522194" y="1762826"/>
              <a:ext cx="3603398" cy="3603398"/>
            </a:xfrm>
            <a:prstGeom prst="ellipse">
              <a:avLst/>
            </a:prstGeom>
            <a:solidFill>
              <a:srgbClr val="159FDD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19041623">
              <a:off x="1127577" y="5336403"/>
              <a:ext cx="1900555" cy="638175"/>
            </a:xfrm>
            <a:prstGeom prst="roundRect">
              <a:avLst>
                <a:gd name="adj" fmla="val 50000"/>
              </a:avLst>
            </a:prstGeom>
            <a:solidFill>
              <a:srgbClr val="159FDD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6" name="平行四边形 75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研究方法与思路</a:t>
            </a:r>
            <a:endParaRPr lang="zh-CN" altLang="en-US" sz="4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平行四边形 78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601566" y="32105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Rectangle 628"/>
          <p:cNvSpPr>
            <a:spLocks noChangeArrowheads="1"/>
          </p:cNvSpPr>
          <p:nvPr/>
        </p:nvSpPr>
        <p:spPr bwMode="auto">
          <a:xfrm>
            <a:off x="6623883" y="2409157"/>
            <a:ext cx="4513394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23882" y="143966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1286BA"/>
                </a:solidFill>
              </a:rPr>
              <a:t>Title here</a:t>
            </a:r>
            <a:endParaRPr lang="zh-CN" altLang="en-US" sz="3600" dirty="0">
              <a:solidFill>
                <a:srgbClr val="1286BA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26428" y="2247900"/>
            <a:ext cx="1524774" cy="0"/>
          </a:xfrm>
          <a:prstGeom prst="line">
            <a:avLst/>
          </a:prstGeom>
          <a:ln w="38100">
            <a:solidFill>
              <a:srgbClr val="1286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研究方法与思路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研究方案可行性说明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96"/>
          <p:cNvSpPr/>
          <p:nvPr/>
        </p:nvSpPr>
        <p:spPr>
          <a:xfrm>
            <a:off x="1726815" y="251312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26814" y="219854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834475" y="251312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96"/>
          <p:cNvSpPr/>
          <p:nvPr/>
        </p:nvSpPr>
        <p:spPr>
          <a:xfrm>
            <a:off x="7779127" y="2549618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79126" y="2235036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886787" y="2549618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96"/>
          <p:cNvSpPr/>
          <p:nvPr/>
        </p:nvSpPr>
        <p:spPr>
          <a:xfrm>
            <a:off x="1726815" y="350322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26814" y="318864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834475" y="350322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6"/>
          <p:cNvSpPr/>
          <p:nvPr/>
        </p:nvSpPr>
        <p:spPr>
          <a:xfrm>
            <a:off x="7779127" y="3539716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79126" y="3225134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886787" y="3539716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96"/>
          <p:cNvSpPr/>
          <p:nvPr/>
        </p:nvSpPr>
        <p:spPr>
          <a:xfrm>
            <a:off x="1726815" y="452981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26814" y="4215232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834475" y="4529814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96"/>
          <p:cNvSpPr/>
          <p:nvPr/>
        </p:nvSpPr>
        <p:spPr>
          <a:xfrm>
            <a:off x="7779127" y="456630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79126" y="425172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886787" y="456630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58386" y="2198543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67561" y="2198543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58386" y="307171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67561" y="307171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5B59"/>
                </a:solidFill>
              </a:rPr>
              <a:t>4</a:t>
            </a:r>
            <a:endParaRPr lang="zh-CN" altLang="en-US" sz="6600" dirty="0">
              <a:solidFill>
                <a:srgbClr val="FF5B59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58386" y="406293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67561" y="406293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6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923925" y="5729548"/>
            <a:ext cx="10344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+mn-ea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+mn-ea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+mn-ea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3444875" y="5436802"/>
            <a:ext cx="50831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试验条件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628730"/>
            <a:ext cx="180975" cy="1488516"/>
            <a:chOff x="6032873" y="1880798"/>
            <a:chExt cx="180975" cy="1488516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1380322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37952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</a:t>
            </a:r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32873" y="1672312"/>
            <a:ext cx="3262432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实验器材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15476" y="2073028"/>
            <a:ext cx="3807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FOUR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第四部分</a:t>
            </a:r>
            <a:endParaRPr lang="zh-CN" altLang="en-US" sz="2400" dirty="0">
              <a:solidFill>
                <a:srgbClr val="159FDD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实验器材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6987" y="2471141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916987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16" name="矩形 15"/>
          <p:cNvSpPr/>
          <p:nvPr/>
        </p:nvSpPr>
        <p:spPr>
          <a:xfrm>
            <a:off x="3623238" y="2471142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7" name="矩形 16"/>
          <p:cNvSpPr/>
          <p:nvPr/>
        </p:nvSpPr>
        <p:spPr>
          <a:xfrm>
            <a:off x="3623238" y="4308685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8" name="Rectangle 96"/>
          <p:cNvSpPr/>
          <p:nvPr/>
        </p:nvSpPr>
        <p:spPr>
          <a:xfrm>
            <a:off x="3666249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0574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533478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29489" y="2471141"/>
            <a:ext cx="2239273" cy="183754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>
          <a:xfrm>
            <a:off x="6329489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56" name="Rectangle 96"/>
          <p:cNvSpPr/>
          <p:nvPr/>
        </p:nvSpPr>
        <p:spPr>
          <a:xfrm>
            <a:off x="948754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53079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815983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96"/>
          <p:cNvSpPr/>
          <p:nvPr/>
        </p:nvSpPr>
        <p:spPr>
          <a:xfrm>
            <a:off x="6382757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487082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249986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9035740" y="2471141"/>
            <a:ext cx="2239273" cy="1837543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64" name="矩形 63"/>
          <p:cNvSpPr/>
          <p:nvPr/>
        </p:nvSpPr>
        <p:spPr>
          <a:xfrm>
            <a:off x="9035740" y="4308684"/>
            <a:ext cx="2239273" cy="183754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65" name="Rectangle 96"/>
          <p:cNvSpPr/>
          <p:nvPr/>
        </p:nvSpPr>
        <p:spPr>
          <a:xfrm>
            <a:off x="9089008" y="4867382"/>
            <a:ext cx="214005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condimentum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Class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aptent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taciti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sociosqu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litora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torquent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conubia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nostra, per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inceptos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himenaeos</a:t>
            </a:r>
            <a:r>
              <a: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193333" y="4431271"/>
            <a:ext cx="19757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9956237" y="4799775"/>
            <a:ext cx="435897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1266012" y="2974414"/>
            <a:ext cx="1505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ONE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990104" y="2974414"/>
            <a:ext cx="15744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TWO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498383" y="2974414"/>
            <a:ext cx="1901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THREE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257534" y="2974414"/>
            <a:ext cx="17956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FOUR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16987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623237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29487" y="2436147"/>
            <a:ext cx="2239273" cy="794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035740" y="2436147"/>
            <a:ext cx="2239273" cy="794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233379" y="2753457"/>
            <a:ext cx="3442645" cy="344264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试验条件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Rectangle 96"/>
          <p:cNvSpPr/>
          <p:nvPr/>
        </p:nvSpPr>
        <p:spPr>
          <a:xfrm>
            <a:off x="4693843" y="1829563"/>
            <a:ext cx="2534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70054" y="15149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628384" y="18295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6"/>
          <p:cNvSpPr/>
          <p:nvPr/>
        </p:nvSpPr>
        <p:spPr>
          <a:xfrm>
            <a:off x="8066928" y="396336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66927" y="36487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174588" y="39633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96"/>
          <p:cNvSpPr/>
          <p:nvPr/>
        </p:nvSpPr>
        <p:spPr>
          <a:xfrm>
            <a:off x="1326947" y="396336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67148" y="364878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019212" y="396336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96"/>
          <p:cNvSpPr/>
          <p:nvPr/>
        </p:nvSpPr>
        <p:spPr>
          <a:xfrm>
            <a:off x="1933817" y="574654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855600" y="543196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595069" y="574654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899218" y="2392851"/>
            <a:ext cx="4033942" cy="3942690"/>
            <a:chOff x="3899218" y="2392851"/>
            <a:chExt cx="4033942" cy="3942690"/>
          </a:xfrm>
        </p:grpSpPr>
        <p:sp>
          <p:nvSpPr>
            <p:cNvPr id="53" name="Oval 68"/>
            <p:cNvSpPr>
              <a:spLocks noChangeArrowheads="1"/>
            </p:cNvSpPr>
            <p:nvPr/>
          </p:nvSpPr>
          <p:spPr bwMode="gray">
            <a:xfrm>
              <a:off x="6931869" y="3592851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Oval 68"/>
            <p:cNvSpPr>
              <a:spLocks noChangeArrowheads="1"/>
            </p:cNvSpPr>
            <p:nvPr/>
          </p:nvSpPr>
          <p:spPr bwMode="gray">
            <a:xfrm>
              <a:off x="5455038" y="2392851"/>
              <a:ext cx="1001291" cy="989012"/>
            </a:xfrm>
            <a:prstGeom prst="ellipse">
              <a:avLst/>
            </a:prstGeom>
            <a:solidFill>
              <a:srgbClr val="FF5B59"/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Oval 68"/>
            <p:cNvSpPr>
              <a:spLocks noChangeArrowheads="1"/>
            </p:cNvSpPr>
            <p:nvPr/>
          </p:nvSpPr>
          <p:spPr bwMode="gray">
            <a:xfrm>
              <a:off x="6490281" y="5346529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gray">
            <a:xfrm>
              <a:off x="4516616" y="5346529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68"/>
            <p:cNvSpPr>
              <a:spLocks noChangeArrowheads="1"/>
            </p:cNvSpPr>
            <p:nvPr/>
          </p:nvSpPr>
          <p:spPr bwMode="gray">
            <a:xfrm>
              <a:off x="3899218" y="3592851"/>
              <a:ext cx="1001291" cy="989012"/>
            </a:xfrm>
            <a:prstGeom prst="ellipse">
              <a:avLst/>
            </a:prstGeom>
            <a:solidFill>
              <a:srgbClr val="138FC7"/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 lvl="0" algn="ctr">
                <a:defRPr/>
              </a:pPr>
              <a:r>
                <a:rPr lang="en-US" altLang="zh-CN" sz="1200" kern="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something</a:t>
              </a:r>
              <a:endParaRPr lang="zh-CN" altLang="en-US" sz="1200" kern="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6" name="Rectangle 96"/>
          <p:cNvSpPr/>
          <p:nvPr/>
        </p:nvSpPr>
        <p:spPr>
          <a:xfrm>
            <a:off x="7672705" y="574654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72704" y="543196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780365" y="574654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5061263" y="3585286"/>
            <a:ext cx="1778985" cy="1778985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Oval 68"/>
          <p:cNvSpPr>
            <a:spLocks noChangeArrowheads="1"/>
          </p:cNvSpPr>
          <p:nvPr/>
        </p:nvSpPr>
        <p:spPr bwMode="gray">
          <a:xfrm>
            <a:off x="5245800" y="3782537"/>
            <a:ext cx="1410162" cy="1392869"/>
          </a:xfrm>
          <a:prstGeom prst="ellipse">
            <a:avLst/>
          </a:prstGeom>
          <a:solidFill>
            <a:srgbClr val="FF5B59"/>
          </a:solidFill>
          <a:ln w="9525" algn="ctr">
            <a:noFill/>
            <a:round/>
          </a:ln>
          <a:effectLst/>
        </p:spPr>
        <p:txBody>
          <a:bodyPr wrap="none" anchor="ctr"/>
          <a:lstStyle/>
          <a:p>
            <a:pPr lvl="0" algn="ctr">
              <a:defRPr/>
            </a:pPr>
            <a:endParaRPr lang="zh-CN" altLang="en-US" sz="1200" kern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1" name="Group 32"/>
          <p:cNvGrpSpPr>
            <a:grpSpLocks noChangeAspect="1"/>
          </p:cNvGrpSpPr>
          <p:nvPr/>
        </p:nvGrpSpPr>
        <p:grpSpPr bwMode="auto">
          <a:xfrm>
            <a:off x="5605294" y="4185455"/>
            <a:ext cx="712003" cy="505523"/>
            <a:chOff x="4354" y="1098"/>
            <a:chExt cx="800" cy="568"/>
          </a:xfrm>
          <a:solidFill>
            <a:schemeClr val="bg1"/>
          </a:solidFill>
        </p:grpSpPr>
        <p:sp>
          <p:nvSpPr>
            <p:cNvPr id="6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第四章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实验测试分析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试验</a:t>
            </a:r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443884" y="2501695"/>
            <a:ext cx="7584102" cy="3329189"/>
          </a:xfrm>
          <a:custGeom>
            <a:avLst/>
            <a:gdLst>
              <a:gd name="connsiteX0" fmla="*/ 725756 w 7584102"/>
              <a:gd name="connsiteY0" fmla="*/ 0 h 3329189"/>
              <a:gd name="connsiteX1" fmla="*/ 901811 w 7584102"/>
              <a:gd name="connsiteY1" fmla="*/ 2183 h 3329189"/>
              <a:gd name="connsiteX2" fmla="*/ 895468 w 7584102"/>
              <a:gd name="connsiteY2" fmla="*/ 1036840 h 3329189"/>
              <a:gd name="connsiteX3" fmla="*/ 937656 w 7584102"/>
              <a:gd name="connsiteY3" fmla="*/ 1224300 h 3329189"/>
              <a:gd name="connsiteX4" fmla="*/ 1103010 w 7584102"/>
              <a:gd name="connsiteY4" fmla="*/ 1268315 h 3329189"/>
              <a:gd name="connsiteX5" fmla="*/ 5755599 w 7584102"/>
              <a:gd name="connsiteY5" fmla="*/ 1265441 h 3329189"/>
              <a:gd name="connsiteX6" fmla="*/ 6149255 w 7584102"/>
              <a:gd name="connsiteY6" fmla="*/ 1338577 h 3329189"/>
              <a:gd name="connsiteX7" fmla="*/ 6150887 w 7584102"/>
              <a:gd name="connsiteY7" fmla="*/ 2117928 h 3329189"/>
              <a:gd name="connsiteX8" fmla="*/ 5779412 w 7584102"/>
              <a:gd name="connsiteY8" fmla="*/ 2179841 h 3329189"/>
              <a:gd name="connsiteX9" fmla="*/ 460333 w 7584102"/>
              <a:gd name="connsiteY9" fmla="*/ 2183750 h 3329189"/>
              <a:gd name="connsiteX10" fmla="*/ 450855 w 7584102"/>
              <a:gd name="connsiteY10" fmla="*/ 3122574 h 3329189"/>
              <a:gd name="connsiteX11" fmla="*/ 7584102 w 7584102"/>
              <a:gd name="connsiteY11" fmla="*/ 3118961 h 3329189"/>
              <a:gd name="connsiteX12" fmla="*/ 7584102 w 7584102"/>
              <a:gd name="connsiteY12" fmla="*/ 3325969 h 3329189"/>
              <a:gd name="connsiteX13" fmla="*/ 523996 w 7584102"/>
              <a:gd name="connsiteY13" fmla="*/ 3329189 h 3329189"/>
              <a:gd name="connsiteX14" fmla="*/ 179263 w 7584102"/>
              <a:gd name="connsiteY14" fmla="*/ 3226279 h 3329189"/>
              <a:gd name="connsiteX15" fmla="*/ 216277 w 7584102"/>
              <a:gd name="connsiteY15" fmla="*/ 2054913 h 3329189"/>
              <a:gd name="connsiteX16" fmla="*/ 523995 w 7584102"/>
              <a:gd name="connsiteY16" fmla="*/ 1970290 h 3329189"/>
              <a:gd name="connsiteX17" fmla="*/ 5950739 w 7584102"/>
              <a:gd name="connsiteY17" fmla="*/ 1965740 h 3329189"/>
              <a:gd name="connsiteX18" fmla="*/ 5952635 w 7584102"/>
              <a:gd name="connsiteY18" fmla="*/ 1466248 h 3329189"/>
              <a:gd name="connsiteX19" fmla="*/ 1138056 w 7584102"/>
              <a:gd name="connsiteY19" fmla="*/ 1459566 h 3329189"/>
              <a:gd name="connsiteX20" fmla="*/ 779735 w 7584102"/>
              <a:gd name="connsiteY20" fmla="*/ 1363906 h 3329189"/>
              <a:gd name="connsiteX21" fmla="*/ 719257 w 7584102"/>
              <a:gd name="connsiteY21" fmla="*/ 1036841 h 3329189"/>
              <a:gd name="connsiteX22" fmla="*/ 725756 w 7584102"/>
              <a:gd name="connsiteY22" fmla="*/ 0 h 332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584102" h="3329189">
                <a:moveTo>
                  <a:pt x="725756" y="0"/>
                </a:moveTo>
                <a:lnTo>
                  <a:pt x="901811" y="2183"/>
                </a:lnTo>
                <a:cubicBezTo>
                  <a:pt x="901522" y="654415"/>
                  <a:pt x="895844" y="948248"/>
                  <a:pt x="895468" y="1036840"/>
                </a:cubicBezTo>
                <a:cubicBezTo>
                  <a:pt x="895093" y="1125433"/>
                  <a:pt x="900684" y="1188895"/>
                  <a:pt x="937656" y="1224300"/>
                </a:cubicBezTo>
                <a:cubicBezTo>
                  <a:pt x="974628" y="1259705"/>
                  <a:pt x="976602" y="1269296"/>
                  <a:pt x="1103010" y="1268315"/>
                </a:cubicBezTo>
                <a:lnTo>
                  <a:pt x="5755599" y="1265441"/>
                </a:lnTo>
                <a:cubicBezTo>
                  <a:pt x="6031809" y="1259128"/>
                  <a:pt x="6077832" y="1292502"/>
                  <a:pt x="6149255" y="1338577"/>
                </a:cubicBezTo>
                <a:cubicBezTo>
                  <a:pt x="6267524" y="1436209"/>
                  <a:pt x="6362811" y="1835372"/>
                  <a:pt x="6150887" y="2117928"/>
                </a:cubicBezTo>
                <a:cubicBezTo>
                  <a:pt x="6077076" y="2192523"/>
                  <a:pt x="5946788" y="2181571"/>
                  <a:pt x="5779412" y="2179841"/>
                </a:cubicBezTo>
                <a:lnTo>
                  <a:pt x="460333" y="2183750"/>
                </a:lnTo>
                <a:cubicBezTo>
                  <a:pt x="118043" y="2324678"/>
                  <a:pt x="255350" y="3124624"/>
                  <a:pt x="450855" y="3122574"/>
                </a:cubicBezTo>
                <a:lnTo>
                  <a:pt x="7584102" y="3118961"/>
                </a:lnTo>
                <a:lnTo>
                  <a:pt x="7584102" y="3325969"/>
                </a:lnTo>
                <a:lnTo>
                  <a:pt x="523996" y="3329189"/>
                </a:lnTo>
                <a:cubicBezTo>
                  <a:pt x="381568" y="3328754"/>
                  <a:pt x="283590" y="3321966"/>
                  <a:pt x="179263" y="3226279"/>
                </a:cubicBezTo>
                <a:cubicBezTo>
                  <a:pt x="-85320" y="2897760"/>
                  <a:pt x="-43584" y="2304059"/>
                  <a:pt x="216277" y="2054913"/>
                </a:cubicBezTo>
                <a:cubicBezTo>
                  <a:pt x="327316" y="1958972"/>
                  <a:pt x="438356" y="1977331"/>
                  <a:pt x="523995" y="1970290"/>
                </a:cubicBezTo>
                <a:lnTo>
                  <a:pt x="5950739" y="1965740"/>
                </a:lnTo>
                <a:cubicBezTo>
                  <a:pt x="6089423" y="1968565"/>
                  <a:pt x="6108677" y="1467179"/>
                  <a:pt x="5952635" y="1466248"/>
                </a:cubicBezTo>
                <a:lnTo>
                  <a:pt x="1138056" y="1459566"/>
                </a:lnTo>
                <a:cubicBezTo>
                  <a:pt x="909767" y="1458166"/>
                  <a:pt x="843220" y="1432904"/>
                  <a:pt x="779735" y="1363906"/>
                </a:cubicBezTo>
                <a:cubicBezTo>
                  <a:pt x="711440" y="1289681"/>
                  <a:pt x="717142" y="1185975"/>
                  <a:pt x="719257" y="1036841"/>
                </a:cubicBezTo>
                <a:cubicBezTo>
                  <a:pt x="721372" y="887708"/>
                  <a:pt x="723112" y="590750"/>
                  <a:pt x="725756" y="0"/>
                </a:cubicBezTo>
                <a:close/>
              </a:path>
            </a:pathLst>
          </a:custGeom>
          <a:solidFill>
            <a:srgbClr val="0F6E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/>
          </a:p>
        </p:txBody>
      </p:sp>
      <p:sp>
        <p:nvSpPr>
          <p:cNvPr id="9" name="椭圆 8"/>
          <p:cNvSpPr/>
          <p:nvPr/>
        </p:nvSpPr>
        <p:spPr>
          <a:xfrm>
            <a:off x="927939" y="223275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869233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3133256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397279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661302" y="3505743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829055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093078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357101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621124" y="4223795"/>
            <a:ext cx="680774" cy="680774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5885147" y="4223795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285984" y="5355100"/>
            <a:ext cx="680774" cy="680774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11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2550007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3814030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13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5078053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14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6342076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15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697327" y="2419253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60806" y="3170127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24829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88852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52875" y="3170127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6720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2697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7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48674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8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84651" y="4934702"/>
            <a:ext cx="6976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9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0935" y="4934702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10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32194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96217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60240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4263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88286" y="6099824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STEP 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606099" y="5355100"/>
            <a:ext cx="680774" cy="680774"/>
          </a:xfrm>
          <a:prstGeom prst="ellipse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END</a:t>
            </a:r>
            <a:endParaRPr lang="zh-CN" altLang="en-US" sz="1100" dirty="0"/>
          </a:p>
        </p:txBody>
      </p:sp>
      <p:sp>
        <p:nvSpPr>
          <p:cNvPr id="43" name="平行四边形 42"/>
          <p:cNvSpPr/>
          <p:nvPr/>
        </p:nvSpPr>
        <p:spPr>
          <a:xfrm>
            <a:off x="8672512" y="1193968"/>
            <a:ext cx="3519488" cy="5081326"/>
          </a:xfrm>
          <a:prstGeom prst="parallelogram">
            <a:avLst>
              <a:gd name="adj" fmla="val 0"/>
            </a:avLst>
          </a:prstGeom>
          <a:solidFill>
            <a:srgbClr val="138FC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TextBox 12"/>
          <p:cNvSpPr txBox="1">
            <a:spLocks noChangeArrowheads="1"/>
          </p:cNvSpPr>
          <p:nvPr/>
        </p:nvSpPr>
        <p:spPr bwMode="auto">
          <a:xfrm>
            <a:off x="8854636" y="2061276"/>
            <a:ext cx="309056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54636" y="1379086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展望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32873" y="2628730"/>
            <a:ext cx="180975" cy="834280"/>
            <a:chOff x="6032873" y="1880798"/>
            <a:chExt cx="180975" cy="834280"/>
          </a:xfrm>
          <a:solidFill>
            <a:srgbClr val="159FDD"/>
          </a:solidFill>
        </p:grpSpPr>
        <p:sp>
          <p:nvSpPr>
            <p:cNvPr id="4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817229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6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32873" y="1672312"/>
            <a:ext cx="3901702" cy="707886"/>
          </a:xfrm>
          <a:prstGeom prst="rect">
            <a:avLst/>
          </a:prstGeom>
          <a:solidFill>
            <a:srgbClr val="159FDD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主要结论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9930" y="2073028"/>
            <a:ext cx="335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FIVE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第五部分</a:t>
            </a:r>
            <a:endParaRPr lang="zh-CN" altLang="en-US" sz="2400" dirty="0">
              <a:solidFill>
                <a:srgbClr val="159FDD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982538" y="1609077"/>
            <a:ext cx="4755822" cy="3639845"/>
          </a:xfrm>
          <a:prstGeom prst="rect">
            <a:avLst/>
          </a:prstGeom>
          <a:solidFill>
            <a:srgbClr val="118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36151" y="1609077"/>
            <a:ext cx="3134191" cy="1862048"/>
          </a:xfrm>
          <a:prstGeom prst="rect">
            <a:avLst/>
          </a:prstGeom>
          <a:solidFill>
            <a:srgbClr val="1181B3"/>
          </a:solidFill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</a:rPr>
              <a:t>目录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4548578" y="3726766"/>
            <a:ext cx="2121764" cy="579005"/>
          </a:xfrm>
          <a:prstGeom prst="rect">
            <a:avLst/>
          </a:prstGeom>
          <a:solidFill>
            <a:srgbClr val="1181B3"/>
          </a:solidFill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82538" y="1609078"/>
            <a:ext cx="0" cy="3639845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801757" y="1740115"/>
            <a:ext cx="1980029" cy="3377770"/>
            <a:chOff x="5645865" y="1966096"/>
            <a:chExt cx="1980029" cy="3377770"/>
          </a:xfrm>
        </p:grpSpPr>
        <p:sp>
          <p:nvSpPr>
            <p:cNvPr id="8" name="TextBox 75"/>
            <p:cNvSpPr txBox="1"/>
            <p:nvPr/>
          </p:nvSpPr>
          <p:spPr>
            <a:xfrm>
              <a:off x="5645865" y="196609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绪论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86"/>
            <p:cNvSpPr txBox="1"/>
            <p:nvPr/>
          </p:nvSpPr>
          <p:spPr>
            <a:xfrm>
              <a:off x="5645865" y="256162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研究方法与思路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88"/>
            <p:cNvSpPr txBox="1"/>
            <p:nvPr/>
          </p:nvSpPr>
          <p:spPr>
            <a:xfrm>
              <a:off x="5645865" y="315716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实验测试分析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TextBox 89"/>
            <p:cNvSpPr txBox="1"/>
            <p:nvPr/>
          </p:nvSpPr>
          <p:spPr>
            <a:xfrm>
              <a:off x="5645865" y="37526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主要结论与展望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90"/>
            <p:cNvSpPr txBox="1"/>
            <p:nvPr/>
          </p:nvSpPr>
          <p:spPr>
            <a:xfrm>
              <a:off x="5645865" y="434822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zh-CN" dirty="0"/>
                <a:t>致谢</a:t>
              </a:r>
              <a:endParaRPr lang="zh-CN" altLang="en-US" dirty="0"/>
            </a:p>
          </p:txBody>
        </p:sp>
        <p:sp>
          <p:nvSpPr>
            <p:cNvPr id="13" name="TextBox 92"/>
            <p:cNvSpPr txBox="1"/>
            <p:nvPr/>
          </p:nvSpPr>
          <p:spPr>
            <a:xfrm>
              <a:off x="5645865" y="494375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zh-CN" altLang="zh-CN" dirty="0"/>
                <a:t>参考文献</a:t>
              </a:r>
              <a:endParaRPr lang="zh-CN" altLang="en-US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10955601" y="414922"/>
            <a:ext cx="782759" cy="710214"/>
          </a:xfrm>
          <a:prstGeom prst="rect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第五章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3962400"/>
            <a:ext cx="12192000" cy="2895600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057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1</a:t>
            </a:r>
            <a:endParaRPr lang="zh-CN" altLang="en-US" sz="4000" dirty="0"/>
          </a:p>
        </p:txBody>
      </p:sp>
      <p:sp>
        <p:nvSpPr>
          <p:cNvPr id="47" name="椭圆 46"/>
          <p:cNvSpPr/>
          <p:nvPr/>
        </p:nvSpPr>
        <p:spPr>
          <a:xfrm>
            <a:off x="4343400" y="3289300"/>
            <a:ext cx="1422400" cy="1422400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2</a:t>
            </a:r>
            <a:endParaRPr lang="zh-CN" altLang="en-US" sz="4000" dirty="0"/>
          </a:p>
        </p:txBody>
      </p:sp>
      <p:sp>
        <p:nvSpPr>
          <p:cNvPr id="48" name="椭圆 47"/>
          <p:cNvSpPr/>
          <p:nvPr/>
        </p:nvSpPr>
        <p:spPr>
          <a:xfrm>
            <a:off x="6629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3</a:t>
            </a:r>
            <a:endParaRPr lang="zh-CN" altLang="en-US" sz="4000" dirty="0"/>
          </a:p>
        </p:txBody>
      </p:sp>
      <p:sp>
        <p:nvSpPr>
          <p:cNvPr id="49" name="椭圆 48"/>
          <p:cNvSpPr/>
          <p:nvPr/>
        </p:nvSpPr>
        <p:spPr>
          <a:xfrm>
            <a:off x="8915400" y="3289300"/>
            <a:ext cx="1422400" cy="1422400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4</a:t>
            </a:r>
            <a:endParaRPr lang="zh-CN" altLang="en-US" sz="4000" dirty="0"/>
          </a:p>
        </p:txBody>
      </p:sp>
      <p:sp>
        <p:nvSpPr>
          <p:cNvPr id="51" name="矩形 50"/>
          <p:cNvSpPr/>
          <p:nvPr/>
        </p:nvSpPr>
        <p:spPr>
          <a:xfrm>
            <a:off x="2130442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16444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02446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988448" y="4931500"/>
            <a:ext cx="12763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主要结论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Rectangle 96"/>
          <p:cNvSpPr/>
          <p:nvPr/>
        </p:nvSpPr>
        <p:spPr>
          <a:xfrm>
            <a:off x="1150645" y="5679306"/>
            <a:ext cx="102031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condimentum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Class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aptent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taciti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sociosqu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litora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torquent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conubia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nostra,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inceptos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himenaeos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Nunc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bibendum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scelerisque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turpis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vel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semper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augue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Nam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elementum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 quam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malesuada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id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nec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In ac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dui.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Duis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justo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rhoncus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nisl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accumsan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lorem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a. Lorem ipsum</a:t>
            </a:r>
            <a:endParaRPr 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865060"/>
            <a:ext cx="5629835" cy="2786628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5859262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第五章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主要结论与展望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125592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24903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330" y="13533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展望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9361" y="3196545"/>
            <a:ext cx="25715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600" dirty="0">
                <a:solidFill>
                  <a:schemeClr val="bg1"/>
                </a:solidFill>
              </a:rPr>
              <a:t>In the</a:t>
            </a:r>
            <a:endParaRPr lang="en-US" altLang="zh-CN" sz="6600" dirty="0">
              <a:solidFill>
                <a:schemeClr val="bg1"/>
              </a:solidFill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</a:rPr>
              <a:t>future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6335554" y="3620363"/>
            <a:ext cx="547096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5554" y="286506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311176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Something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144636"/>
            <a:ext cx="180975" cy="2684593"/>
            <a:chOff x="6032873" y="1880798"/>
            <a:chExt cx="180975" cy="2684593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8"/>
              <a:ext cx="0" cy="2577521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318660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4385347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4508375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Something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159249" y="2144636"/>
            <a:ext cx="1210588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致谢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6383238" y="2045162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</a:t>
            </a:r>
            <a:endParaRPr lang="zh-CN" altLang="en-US" sz="2400" dirty="0">
              <a:solidFill>
                <a:srgbClr val="159F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Rectangle 96"/>
          <p:cNvSpPr/>
          <p:nvPr/>
        </p:nvSpPr>
        <p:spPr>
          <a:xfrm>
            <a:off x="6383238" y="2537262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" name="Rectangle 96"/>
          <p:cNvSpPr/>
          <p:nvPr/>
        </p:nvSpPr>
        <p:spPr>
          <a:xfrm>
            <a:off x="6383238" y="380633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0" name="Rectangle 96"/>
          <p:cNvSpPr/>
          <p:nvPr/>
        </p:nvSpPr>
        <p:spPr>
          <a:xfrm>
            <a:off x="6383238" y="507540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4588" y="2801525"/>
            <a:ext cx="34852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286BA"/>
                </a:solidFill>
              </a:rPr>
              <a:t>Thanks</a:t>
            </a:r>
            <a:endParaRPr lang="zh-CN" altLang="en-US" sz="8000" dirty="0">
              <a:solidFill>
                <a:srgbClr val="1286BA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9"/>
          <p:cNvSpPr txBox="1"/>
          <p:nvPr/>
        </p:nvSpPr>
        <p:spPr>
          <a:xfrm>
            <a:off x="6383238" y="3311176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《Something》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032873" y="2144636"/>
            <a:ext cx="180975" cy="2684593"/>
            <a:chOff x="6032873" y="1880798"/>
            <a:chExt cx="180975" cy="2684593"/>
          </a:xfrm>
          <a:solidFill>
            <a:srgbClr val="159FDD"/>
          </a:solidFill>
        </p:grpSpPr>
        <p:sp>
          <p:nvSpPr>
            <p:cNvPr id="20" name="直接连接符 14"/>
            <p:cNvSpPr>
              <a:spLocks noChangeShapeType="1"/>
            </p:cNvSpPr>
            <p:nvPr/>
          </p:nvSpPr>
          <p:spPr bwMode="auto">
            <a:xfrm>
              <a:off x="6123362" y="1897848"/>
              <a:ext cx="0" cy="2577521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4" name="椭圆 8"/>
            <p:cNvSpPr>
              <a:spLocks noChangeArrowheads="1"/>
            </p:cNvSpPr>
            <p:nvPr/>
          </p:nvSpPr>
          <p:spPr bwMode="auto">
            <a:xfrm>
              <a:off x="6032873" y="318660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25" name="椭圆 9"/>
            <p:cNvSpPr>
              <a:spLocks noChangeArrowheads="1"/>
            </p:cNvSpPr>
            <p:nvPr/>
          </p:nvSpPr>
          <p:spPr bwMode="auto">
            <a:xfrm>
              <a:off x="6032873" y="4385347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26" name="TextBox 64"/>
          <p:cNvSpPr txBox="1"/>
          <p:nvPr/>
        </p:nvSpPr>
        <p:spPr>
          <a:xfrm>
            <a:off x="6383238" y="4508375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dirty="0"/>
              <a:t>《Something》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4159249" y="2144636"/>
            <a:ext cx="1210588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论文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8" name="TextBox 49"/>
          <p:cNvSpPr txBox="1"/>
          <p:nvPr/>
        </p:nvSpPr>
        <p:spPr>
          <a:xfrm>
            <a:off x="6383238" y="2045162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《Something》</a:t>
            </a:r>
            <a:endParaRPr lang="zh-CN" altLang="en-US" sz="2400" dirty="0">
              <a:solidFill>
                <a:srgbClr val="159F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96"/>
          <p:cNvSpPr/>
          <p:nvPr/>
        </p:nvSpPr>
        <p:spPr>
          <a:xfrm>
            <a:off x="6383238" y="2537262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0" name="Rectangle 96"/>
          <p:cNvSpPr/>
          <p:nvPr/>
        </p:nvSpPr>
        <p:spPr>
          <a:xfrm>
            <a:off x="6383238" y="380633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1" name="Rectangle 96"/>
          <p:cNvSpPr/>
          <p:nvPr/>
        </p:nvSpPr>
        <p:spPr>
          <a:xfrm>
            <a:off x="6383238" y="507540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81484" y="2801525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8000" dirty="0">
                <a:solidFill>
                  <a:srgbClr val="1286BA"/>
                </a:solidFill>
              </a:rPr>
              <a:t>参考文献</a:t>
            </a:r>
            <a:endParaRPr lang="zh-CN" altLang="en-US" sz="8000" dirty="0">
              <a:solidFill>
                <a:srgbClr val="1286BA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选题背景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32873" y="2628730"/>
            <a:ext cx="180975" cy="2796989"/>
            <a:chOff x="6032873" y="1880798"/>
            <a:chExt cx="180975" cy="2796989"/>
          </a:xfrm>
          <a:solidFill>
            <a:srgbClr val="159FDD"/>
          </a:solidFill>
        </p:grpSpPr>
        <p:sp>
          <p:nvSpPr>
            <p:cNvPr id="4" name="直接连接符 14"/>
            <p:cNvSpPr>
              <a:spLocks noChangeShapeType="1"/>
            </p:cNvSpPr>
            <p:nvPr/>
          </p:nvSpPr>
          <p:spPr bwMode="auto">
            <a:xfrm>
              <a:off x="6123362" y="1897848"/>
              <a:ext cx="0" cy="2689917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6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7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8" name="椭圆 10"/>
            <p:cNvSpPr>
              <a:spLocks noChangeArrowheads="1"/>
            </p:cNvSpPr>
            <p:nvPr/>
          </p:nvSpPr>
          <p:spPr bwMode="auto">
            <a:xfrm>
              <a:off x="6032873" y="3843507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9" name="椭圆 11"/>
            <p:cNvSpPr>
              <a:spLocks noChangeArrowheads="1"/>
            </p:cNvSpPr>
            <p:nvPr/>
          </p:nvSpPr>
          <p:spPr bwMode="auto">
            <a:xfrm>
              <a:off x="6032873" y="4497743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0" name="TextBox 64"/>
          <p:cNvSpPr txBox="1"/>
          <p:nvPr/>
        </p:nvSpPr>
        <p:spPr>
          <a:xfrm>
            <a:off x="6383238" y="37952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研究意义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65"/>
          <p:cNvSpPr txBox="1"/>
          <p:nvPr/>
        </p:nvSpPr>
        <p:spPr>
          <a:xfrm>
            <a:off x="6383238" y="444950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国内外相关研究综述</a:t>
            </a:r>
            <a:endParaRPr lang="zh-CN" altLang="en-US" sz="2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TextBox 73"/>
          <p:cNvSpPr txBox="1"/>
          <p:nvPr/>
        </p:nvSpPr>
        <p:spPr>
          <a:xfrm>
            <a:off x="6383238" y="509206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zh-CN" dirty="0"/>
              <a:t>主要研究内容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6032873" y="1672312"/>
            <a:ext cx="1210588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6383238" y="252925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引言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0886" y="2073028"/>
            <a:ext cx="3482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ONE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第一部分</a:t>
            </a:r>
            <a:endParaRPr lang="zh-CN" altLang="en-US" sz="2400" dirty="0">
              <a:solidFill>
                <a:srgbClr val="159FDD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第一章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457200" y="3107940"/>
            <a:ext cx="351948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4335463" y="3107940"/>
            <a:ext cx="3521075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</a:rPr>
              <a:t>我说，有空记得一个月去网站看一次，浏览以后偶尔点点广告。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sz="1400" dirty="0">
                <a:solidFill>
                  <a:schemeClr val="bg1"/>
                </a:solidFill>
              </a:rPr>
              <a:t>我们说好做彼此的天使，要一直一直在一起</a:t>
            </a:r>
            <a:r>
              <a:rPr lang="en-US" altLang="zh-CN" sz="1400" dirty="0">
                <a:solidFill>
                  <a:schemeClr val="bg1"/>
                </a:solidFill>
              </a:rPr>
              <a:t>……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eaLnBrk="1" hangingPunct="1"/>
            <a:endParaRPr lang="en-US" altLang="zh-CN" sz="1400" dirty="0">
              <a:solidFill>
                <a:schemeClr val="bg1"/>
              </a:solidFill>
            </a:endParaRPr>
          </a:p>
          <a:p>
            <a:r>
              <a:rPr lang="zh-CN" altLang="en-US" sz="1400" dirty="0">
                <a:solidFill>
                  <a:schemeClr val="bg1"/>
                </a:solidFill>
              </a:rPr>
              <a:t>正如你所看到的，这是一个逗比的博客；另外，这也是一个关于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的分</a:t>
            </a:r>
            <a:r>
              <a:rPr lang="en-US" altLang="zh-CN" sz="1400" dirty="0">
                <a:solidFill>
                  <a:schemeClr val="bg1"/>
                </a:solidFill>
              </a:rPr>
              <a:t>(</a:t>
            </a:r>
            <a:r>
              <a:rPr lang="en-US" altLang="zh-CN" sz="1400" dirty="0" err="1">
                <a:solidFill>
                  <a:schemeClr val="bg1"/>
                </a:solidFill>
              </a:rPr>
              <a:t>zhuang</a:t>
            </a:r>
            <a:r>
              <a:rPr lang="en-US" altLang="zh-CN" sz="1400" dirty="0">
                <a:solidFill>
                  <a:schemeClr val="bg1"/>
                </a:solidFill>
              </a:rPr>
              <a:t>)</a:t>
            </a:r>
            <a:r>
              <a:rPr lang="zh-CN" altLang="en-US" sz="1400" dirty="0">
                <a:solidFill>
                  <a:schemeClr val="bg1"/>
                </a:solidFill>
              </a:rPr>
              <a:t>享</a:t>
            </a:r>
            <a:r>
              <a:rPr lang="en-US" altLang="zh-CN" sz="1400" dirty="0">
                <a:solidFill>
                  <a:schemeClr val="bg1"/>
                </a:solidFill>
              </a:rPr>
              <a:t>(bi)</a:t>
            </a:r>
            <a:r>
              <a:rPr lang="zh-CN" altLang="en-US" sz="1400" dirty="0">
                <a:solidFill>
                  <a:schemeClr val="bg1"/>
                </a:solidFill>
              </a:rPr>
              <a:t>网站。因为工作的（或者装逼的）需要，我必须做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，并希望能在网上找到让自己满意的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模板和素材。但令人失望的是，我经常会为此花费大量时间，并且并不一定能找到能满足我兽欲的东西。</a:t>
            </a:r>
            <a:endParaRPr lang="en-GB" altLang="zh-CN" sz="1400" dirty="0">
              <a:solidFill>
                <a:schemeClr val="bg1"/>
              </a:solidFill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8215313" y="3107940"/>
            <a:ext cx="351948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457200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写个标题</a:t>
            </a:r>
            <a:endParaRPr lang="zh-CN" altLang="en-US" dirty="0"/>
          </a:p>
        </p:txBody>
      </p:sp>
      <p:sp>
        <p:nvSpPr>
          <p:cNvPr id="14" name="平行四边形 13"/>
          <p:cNvSpPr/>
          <p:nvPr/>
        </p:nvSpPr>
        <p:spPr>
          <a:xfrm>
            <a:off x="4335463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如果没有</a:t>
            </a:r>
            <a:endParaRPr lang="zh-CN" altLang="en-US" dirty="0"/>
          </a:p>
        </p:txBody>
      </p:sp>
      <p:sp>
        <p:nvSpPr>
          <p:cNvPr id="15" name="平行四边形 14"/>
          <p:cNvSpPr/>
          <p:nvPr/>
        </p:nvSpPr>
        <p:spPr>
          <a:xfrm>
            <a:off x="8213726" y="2287202"/>
            <a:ext cx="3519488" cy="590550"/>
          </a:xfrm>
          <a:prstGeom prst="parallelogram">
            <a:avLst>
              <a:gd name="adj" fmla="val 0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那就算了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57200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35463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13726" y="2249102"/>
            <a:ext cx="3519488" cy="0"/>
          </a:xfrm>
          <a:prstGeom prst="line">
            <a:avLst/>
          </a:prstGeom>
          <a:ln w="7620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66330" y="13533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引言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 bwMode="auto">
          <a:xfrm>
            <a:off x="371685" y="4981691"/>
            <a:ext cx="2965877" cy="660934"/>
            <a:chOff x="1000520" y="4088610"/>
            <a:chExt cx="2965255" cy="662082"/>
          </a:xfrm>
        </p:grpSpPr>
        <p:sp>
          <p:nvSpPr>
            <p:cNvPr id="44087" name="TextBox 7"/>
            <p:cNvSpPr txBox="1">
              <a:spLocks noChangeArrowheads="1"/>
            </p:cNvSpPr>
            <p:nvPr/>
          </p:nvSpPr>
          <p:spPr bwMode="auto">
            <a:xfrm>
              <a:off x="1000520" y="4088610"/>
              <a:ext cx="2965255" cy="40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chemeClr val="bg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Choose a picture here</a:t>
              </a:r>
              <a:endParaRPr lang="en-GB" altLang="zh-CN" sz="20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088" name="TextBox 8"/>
            <p:cNvSpPr txBox="1">
              <a:spLocks noChangeArrowheads="1"/>
            </p:cNvSpPr>
            <p:nvPr/>
          </p:nvSpPr>
          <p:spPr bwMode="auto">
            <a:xfrm>
              <a:off x="1789032" y="4442380"/>
              <a:ext cx="1388231" cy="308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Picture name</a:t>
              </a:r>
              <a:endPara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651250" y="4323572"/>
            <a:ext cx="4048125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651250" y="2341878"/>
            <a:ext cx="39116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3651250" y="3118166"/>
            <a:ext cx="40132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b="1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3482975" y="2371154"/>
            <a:ext cx="0" cy="365372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r="10961"/>
          <a:stretch>
            <a:fillRect/>
          </a:stretch>
        </p:blipFill>
        <p:spPr>
          <a:xfrm>
            <a:off x="573881" y="2537204"/>
            <a:ext cx="2555876" cy="216746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8084343" y="2555739"/>
            <a:ext cx="878682" cy="878682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1</a:t>
            </a:r>
            <a:endParaRPr lang="zh-CN" altLang="en-US" sz="4400" dirty="0"/>
          </a:p>
        </p:txBody>
      </p:sp>
      <p:sp>
        <p:nvSpPr>
          <p:cNvPr id="65" name="椭圆 64"/>
          <p:cNvSpPr/>
          <p:nvPr/>
        </p:nvSpPr>
        <p:spPr>
          <a:xfrm>
            <a:off x="8084343" y="3659841"/>
            <a:ext cx="878682" cy="878682"/>
          </a:xfrm>
          <a:prstGeom prst="ellipse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2</a:t>
            </a:r>
            <a:endParaRPr lang="zh-CN" altLang="en-US" sz="4400" dirty="0"/>
          </a:p>
        </p:txBody>
      </p:sp>
      <p:sp>
        <p:nvSpPr>
          <p:cNvPr id="67" name="椭圆 66"/>
          <p:cNvSpPr/>
          <p:nvPr/>
        </p:nvSpPr>
        <p:spPr>
          <a:xfrm>
            <a:off x="8084343" y="4763943"/>
            <a:ext cx="878682" cy="878682"/>
          </a:xfrm>
          <a:prstGeom prst="ellipse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3</a:t>
            </a:r>
            <a:endParaRPr lang="zh-CN" altLang="en-US" sz="4400" dirty="0"/>
          </a:p>
        </p:txBody>
      </p:sp>
      <p:sp>
        <p:nvSpPr>
          <p:cNvPr id="68" name="Rectangle 96"/>
          <p:cNvSpPr/>
          <p:nvPr/>
        </p:nvSpPr>
        <p:spPr>
          <a:xfrm>
            <a:off x="9079549" y="2870321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079548" y="2555739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9187209" y="2870321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96"/>
          <p:cNvSpPr/>
          <p:nvPr/>
        </p:nvSpPr>
        <p:spPr>
          <a:xfrm>
            <a:off x="9079549" y="397442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79548" y="365984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9187209" y="397442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96"/>
          <p:cNvSpPr/>
          <p:nvPr/>
        </p:nvSpPr>
        <p:spPr>
          <a:xfrm>
            <a:off x="9079549" y="507852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079548" y="476394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9187209" y="507852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平行四边形 76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第一章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绪论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80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选题背景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169"/>
          <p:cNvSpPr/>
          <p:nvPr/>
        </p:nvSpPr>
        <p:spPr bwMode="auto">
          <a:xfrm>
            <a:off x="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Box 3176"/>
          <p:cNvSpPr txBox="1">
            <a:spLocks noChangeArrowheads="1"/>
          </p:cNvSpPr>
          <p:nvPr/>
        </p:nvSpPr>
        <p:spPr bwMode="auto">
          <a:xfrm>
            <a:off x="439850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en-US" altLang="zh-CN" sz="48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Rectangle 549"/>
          <p:cNvSpPr/>
          <p:nvPr/>
        </p:nvSpPr>
        <p:spPr bwMode="auto">
          <a:xfrm>
            <a:off x="2438400" y="2527300"/>
            <a:ext cx="2438400" cy="135096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Rectangle 550"/>
          <p:cNvSpPr/>
          <p:nvPr/>
        </p:nvSpPr>
        <p:spPr bwMode="auto">
          <a:xfrm>
            <a:off x="487680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551"/>
          <p:cNvSpPr/>
          <p:nvPr/>
        </p:nvSpPr>
        <p:spPr bwMode="auto">
          <a:xfrm>
            <a:off x="7315200" y="2527300"/>
            <a:ext cx="2438400" cy="1350963"/>
          </a:xfrm>
          <a:prstGeom prst="rect">
            <a:avLst/>
          </a:prstGeom>
          <a:solidFill>
            <a:srgbClr val="FF5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Rectangle 552"/>
          <p:cNvSpPr/>
          <p:nvPr/>
        </p:nvSpPr>
        <p:spPr bwMode="auto">
          <a:xfrm>
            <a:off x="9753600" y="2527300"/>
            <a:ext cx="2438400" cy="1350963"/>
          </a:xfrm>
          <a:prstGeom prst="rect">
            <a:avLst/>
          </a:prstGeom>
          <a:solidFill>
            <a:srgbClr val="159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Rectangle 512"/>
          <p:cNvSpPr/>
          <p:nvPr/>
        </p:nvSpPr>
        <p:spPr>
          <a:xfrm>
            <a:off x="0" y="0"/>
            <a:ext cx="12192000" cy="2527300"/>
          </a:xfrm>
          <a:prstGeom prst="rect">
            <a:avLst/>
          </a:prstGeom>
          <a:solidFill>
            <a:srgbClr val="159FD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Rectangle 628"/>
          <p:cNvSpPr>
            <a:spLocks noChangeArrowheads="1"/>
          </p:cNvSpPr>
          <p:nvPr/>
        </p:nvSpPr>
        <p:spPr bwMode="auto">
          <a:xfrm>
            <a:off x="5305923" y="347210"/>
            <a:ext cx="65166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330" y="135339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研究意义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8"/>
          <p:cNvSpPr txBox="1">
            <a:spLocks noChangeArrowheads="1"/>
          </p:cNvSpPr>
          <p:nvPr/>
        </p:nvSpPr>
        <p:spPr bwMode="auto">
          <a:xfrm>
            <a:off x="68189" y="3999556"/>
            <a:ext cx="229855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TextBox 8"/>
          <p:cNvSpPr txBox="1">
            <a:spLocks noChangeArrowheads="1"/>
          </p:cNvSpPr>
          <p:nvPr/>
        </p:nvSpPr>
        <p:spPr bwMode="auto">
          <a:xfrm>
            <a:off x="2498666" y="3999556"/>
            <a:ext cx="22985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8"/>
          <p:cNvSpPr txBox="1">
            <a:spLocks noChangeArrowheads="1"/>
          </p:cNvSpPr>
          <p:nvPr/>
        </p:nvSpPr>
        <p:spPr bwMode="auto">
          <a:xfrm>
            <a:off x="4944981" y="3999556"/>
            <a:ext cx="229855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7414987" y="3999556"/>
            <a:ext cx="22985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 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TextBox 8"/>
          <p:cNvSpPr txBox="1">
            <a:spLocks noChangeArrowheads="1"/>
          </p:cNvSpPr>
          <p:nvPr/>
        </p:nvSpPr>
        <p:spPr bwMode="auto">
          <a:xfrm>
            <a:off x="9821780" y="3999556"/>
            <a:ext cx="229855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Calibri" pitchFamily="34" charset="0"/>
              </a:defRPr>
            </a:lvl1pPr>
            <a:lvl2pPr marL="742950" indent="-285750">
              <a:defRPr>
                <a:latin typeface="Calibri" pitchFamily="34" charset="0"/>
              </a:defRPr>
            </a:lvl2pPr>
            <a:lvl3pPr marL="1143000" indent="-228600">
              <a:defRPr>
                <a:latin typeface="Calibri" pitchFamily="34" charset="0"/>
              </a:defRPr>
            </a:lvl3pPr>
            <a:lvl4pPr marL="1600200" indent="-228600">
              <a:defRPr>
                <a:latin typeface="Calibri" pitchFamily="34" charset="0"/>
              </a:defRPr>
            </a:lvl4pPr>
            <a:lvl5pPr marL="2057400" indent="-228600">
              <a:defRPr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..</a:t>
            </a:r>
            <a:endParaRPr lang="en-GB" altLang="zh-CN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TextBox 3176"/>
          <p:cNvSpPr txBox="1">
            <a:spLocks noChangeArrowheads="1"/>
          </p:cNvSpPr>
          <p:nvPr/>
        </p:nvSpPr>
        <p:spPr bwMode="auto">
          <a:xfrm>
            <a:off x="2870327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en-US" altLang="zh-CN" sz="48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TextBox 3176"/>
          <p:cNvSpPr txBox="1">
            <a:spLocks noChangeArrowheads="1"/>
          </p:cNvSpPr>
          <p:nvPr/>
        </p:nvSpPr>
        <p:spPr bwMode="auto">
          <a:xfrm>
            <a:off x="5318383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en-US" altLang="zh-CN" sz="48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TextBox 3176"/>
          <p:cNvSpPr txBox="1">
            <a:spLocks noChangeArrowheads="1"/>
          </p:cNvSpPr>
          <p:nvPr/>
        </p:nvSpPr>
        <p:spPr bwMode="auto">
          <a:xfrm>
            <a:off x="7786648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en-US" altLang="zh-CN" sz="48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TextBox 3176"/>
          <p:cNvSpPr txBox="1">
            <a:spLocks noChangeArrowheads="1"/>
          </p:cNvSpPr>
          <p:nvPr/>
        </p:nvSpPr>
        <p:spPr bwMode="auto">
          <a:xfrm>
            <a:off x="10195183" y="2648593"/>
            <a:ext cx="1555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4800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en-US" altLang="zh-CN" sz="4800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b="1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</a:t>
            </a:r>
            <a:endParaRPr lang="en-GB" altLang="zh-CN" b="1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38400" y="2489200"/>
            <a:ext cx="2438400" cy="0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87680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315200" y="2489200"/>
            <a:ext cx="2438400" cy="0"/>
          </a:xfrm>
          <a:prstGeom prst="line">
            <a:avLst/>
          </a:prstGeom>
          <a:ln w="76200">
            <a:solidFill>
              <a:srgbClr val="FF3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753600" y="2489200"/>
            <a:ext cx="2438400" cy="0"/>
          </a:xfrm>
          <a:prstGeom prst="line">
            <a:avLst/>
          </a:prstGeom>
          <a:ln w="76200">
            <a:solidFill>
              <a:srgbClr val="1181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国内外相关研究综述</a:t>
            </a:r>
            <a:endParaRPr lang="zh-CN" altLang="en-US" sz="40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5894" y="2349500"/>
            <a:ext cx="7222406" cy="4051300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6873" y="147320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“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0800000">
            <a:off x="11131952" y="4495800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“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4" name="Rectangle 628"/>
          <p:cNvSpPr>
            <a:spLocks noChangeArrowheads="1"/>
          </p:cNvSpPr>
          <p:nvPr/>
        </p:nvSpPr>
        <p:spPr bwMode="auto">
          <a:xfrm>
            <a:off x="4925881" y="3572469"/>
            <a:ext cx="663245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5880" y="2926138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Title here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45353" y="2173225"/>
            <a:ext cx="3793332" cy="4190988"/>
            <a:chOff x="445353" y="2344576"/>
            <a:chExt cx="3793332" cy="4190988"/>
          </a:xfrm>
        </p:grpSpPr>
        <p:sp>
          <p:nvSpPr>
            <p:cNvPr id="83" name="椭圆 82"/>
            <p:cNvSpPr/>
            <p:nvPr/>
          </p:nvSpPr>
          <p:spPr>
            <a:xfrm>
              <a:off x="445353" y="2344576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1</a:t>
              </a:r>
              <a:endParaRPr lang="zh-CN" altLang="en-US" sz="4400" dirty="0"/>
            </a:p>
          </p:txBody>
        </p:sp>
        <p:sp>
          <p:nvSpPr>
            <p:cNvPr id="84" name="椭圆 83"/>
            <p:cNvSpPr/>
            <p:nvPr/>
          </p:nvSpPr>
          <p:spPr>
            <a:xfrm>
              <a:off x="445353" y="3448678"/>
              <a:ext cx="878682" cy="878682"/>
            </a:xfrm>
            <a:prstGeom prst="ellipse">
              <a:avLst/>
            </a:prstGeom>
            <a:solidFill>
              <a:srgbClr val="FF5B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2</a:t>
              </a:r>
              <a:endParaRPr lang="zh-CN" altLang="en-US" sz="4400" dirty="0"/>
            </a:p>
          </p:txBody>
        </p:sp>
        <p:sp>
          <p:nvSpPr>
            <p:cNvPr id="85" name="椭圆 84"/>
            <p:cNvSpPr/>
            <p:nvPr/>
          </p:nvSpPr>
          <p:spPr>
            <a:xfrm>
              <a:off x="445353" y="4552780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  <p:sp>
          <p:nvSpPr>
            <p:cNvPr id="86" name="Rectangle 96"/>
            <p:cNvSpPr/>
            <p:nvPr/>
          </p:nvSpPr>
          <p:spPr>
            <a:xfrm>
              <a:off x="1440559" y="2659158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440558" y="2344576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548219" y="2659158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96"/>
            <p:cNvSpPr/>
            <p:nvPr/>
          </p:nvSpPr>
          <p:spPr>
            <a:xfrm>
              <a:off x="1440559" y="3763260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440558" y="3448678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548219" y="3763260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96"/>
            <p:cNvSpPr/>
            <p:nvPr/>
          </p:nvSpPr>
          <p:spPr>
            <a:xfrm>
              <a:off x="1440559" y="4867362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440558" y="4552780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1548219" y="4867362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445353" y="5656882"/>
              <a:ext cx="878682" cy="878682"/>
            </a:xfrm>
            <a:prstGeom prst="ellipse">
              <a:avLst/>
            </a:prstGeom>
            <a:solidFill>
              <a:srgbClr val="159F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  <p:sp>
          <p:nvSpPr>
            <p:cNvPr id="96" name="Rectangle 96"/>
            <p:cNvSpPr/>
            <p:nvPr/>
          </p:nvSpPr>
          <p:spPr>
            <a:xfrm>
              <a:off x="1440559" y="5971464"/>
              <a:ext cx="279812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. </a:t>
              </a:r>
              <a:endPara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440558" y="5656882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59FD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159FDD"/>
                </a:solidFill>
              </a:endParaRP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1548219" y="5971464"/>
              <a:ext cx="665825" cy="0"/>
            </a:xfrm>
            <a:prstGeom prst="line">
              <a:avLst/>
            </a:prstGeom>
            <a:ln w="19050">
              <a:solidFill>
                <a:srgbClr val="159F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6524124" y="2126247"/>
            <a:ext cx="5667876" cy="1110078"/>
          </a:xfrm>
          <a:prstGeom prst="rect">
            <a:avLst/>
          </a:prstGeom>
          <a:solidFill>
            <a:srgbClr val="159F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266330" y="417250"/>
            <a:ext cx="3488924" cy="710214"/>
          </a:xfrm>
          <a:prstGeom prst="parallelogram">
            <a:avLst/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884" y="41725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第一章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433" y="4172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绪论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755254" y="414922"/>
            <a:ext cx="599311" cy="710214"/>
          </a:xfrm>
          <a:prstGeom prst="parallelogram">
            <a:avLst>
              <a:gd name="adj" fmla="val 30828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354565" y="414922"/>
            <a:ext cx="442658" cy="710214"/>
          </a:xfrm>
          <a:prstGeom prst="parallelogram">
            <a:avLst>
              <a:gd name="adj" fmla="val 41471"/>
            </a:avLst>
          </a:prstGeom>
          <a:solidFill>
            <a:srgbClr val="13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330" y="135339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主要研究内容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4" name="Rectangle 45"/>
          <p:cNvSpPr>
            <a:spLocks noChangeArrowheads="1"/>
          </p:cNvSpPr>
          <p:nvPr/>
        </p:nvSpPr>
        <p:spPr bwMode="auto">
          <a:xfrm>
            <a:off x="6586445" y="2194441"/>
            <a:ext cx="46030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400" dirty="0" err="1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400" dirty="0">
                <a:solidFill>
                  <a:schemeClr val="bg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</a:t>
            </a:r>
            <a:endParaRPr lang="en-GB" altLang="zh-CN" sz="1400" dirty="0">
              <a:solidFill>
                <a:schemeClr val="bg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124359" y="1348850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159FDD"/>
                </a:solidFill>
              </a:rPr>
              <a:t>Title here</a:t>
            </a:r>
            <a:endParaRPr lang="zh-CN" altLang="en-US" sz="3600" b="1" dirty="0">
              <a:solidFill>
                <a:srgbClr val="159FDD"/>
              </a:solidFill>
            </a:endParaRPr>
          </a:p>
        </p:txBody>
      </p:sp>
      <p:sp>
        <p:nvSpPr>
          <p:cNvPr id="88" name="Rectangle 96"/>
          <p:cNvSpPr/>
          <p:nvPr/>
        </p:nvSpPr>
        <p:spPr>
          <a:xfrm>
            <a:off x="5792788" y="3897995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792787" y="3583413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900448" y="3897995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6"/>
          <p:cNvSpPr/>
          <p:nvPr/>
        </p:nvSpPr>
        <p:spPr>
          <a:xfrm>
            <a:off x="9310140" y="3934488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310139" y="3619906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9417800" y="3934488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6"/>
          <p:cNvSpPr/>
          <p:nvPr/>
        </p:nvSpPr>
        <p:spPr>
          <a:xfrm>
            <a:off x="5792788" y="4888093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792787" y="4573511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900448" y="4888093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9310140" y="4924586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310139" y="4610004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9417800" y="4924586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6"/>
          <p:cNvSpPr/>
          <p:nvPr/>
        </p:nvSpPr>
        <p:spPr>
          <a:xfrm>
            <a:off x="5792788" y="5914684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792787" y="5600102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5900448" y="5914684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96"/>
          <p:cNvSpPr/>
          <p:nvPr/>
        </p:nvSpPr>
        <p:spPr>
          <a:xfrm>
            <a:off x="9310140" y="5951177"/>
            <a:ext cx="27981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9310139" y="5636595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159F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159FDD"/>
              </a:solidFill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417800" y="5951177"/>
            <a:ext cx="665825" cy="0"/>
          </a:xfrm>
          <a:prstGeom prst="line">
            <a:avLst/>
          </a:prstGeom>
          <a:ln w="19050">
            <a:solidFill>
              <a:srgbClr val="159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6" r="10961"/>
          <a:stretch>
            <a:fillRect/>
          </a:stretch>
        </p:blipFill>
        <p:spPr>
          <a:xfrm>
            <a:off x="5215121" y="2126247"/>
            <a:ext cx="1309003" cy="1110078"/>
          </a:xfrm>
          <a:prstGeom prst="rect">
            <a:avLst/>
          </a:prstGeom>
        </p:spPr>
      </p:pic>
      <p:sp>
        <p:nvSpPr>
          <p:cNvPr id="109" name="文本框 108"/>
          <p:cNvSpPr txBox="1"/>
          <p:nvPr/>
        </p:nvSpPr>
        <p:spPr>
          <a:xfrm>
            <a:off x="5124359" y="3451040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98574" y="3451040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124359" y="445658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FF5B59"/>
                </a:solidFill>
              </a:rPr>
              <a:t>3</a:t>
            </a:r>
            <a:endParaRPr lang="zh-CN" altLang="en-US" sz="6600" dirty="0">
              <a:solidFill>
                <a:srgbClr val="FF5B5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698574" y="445658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124359" y="544780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698574" y="5447806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6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t="8703" r="19954" b="967"/>
          <a:stretch>
            <a:fillRect/>
          </a:stretch>
        </p:blipFill>
        <p:spPr>
          <a:xfrm>
            <a:off x="266330" y="2126247"/>
            <a:ext cx="4391395" cy="4348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9"/>
          <p:cNvSpPr txBox="1"/>
          <p:nvPr/>
        </p:nvSpPr>
        <p:spPr>
          <a:xfrm>
            <a:off x="6383238" y="31718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32873" y="2628730"/>
            <a:ext cx="180975" cy="1488516"/>
            <a:chOff x="6032873" y="1880798"/>
            <a:chExt cx="180975" cy="1488516"/>
          </a:xfrm>
          <a:solidFill>
            <a:srgbClr val="159FDD"/>
          </a:solidFill>
        </p:grpSpPr>
        <p:sp>
          <p:nvSpPr>
            <p:cNvPr id="13" name="直接连接符 14"/>
            <p:cNvSpPr>
              <a:spLocks noChangeShapeType="1"/>
            </p:cNvSpPr>
            <p:nvPr/>
          </p:nvSpPr>
          <p:spPr bwMode="auto">
            <a:xfrm>
              <a:off x="6123362" y="1897849"/>
              <a:ext cx="0" cy="1380322"/>
            </a:xfrm>
            <a:prstGeom prst="lin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7"/>
            <p:cNvSpPr>
              <a:spLocks noChangeArrowheads="1"/>
            </p:cNvSpPr>
            <p:nvPr/>
          </p:nvSpPr>
          <p:spPr bwMode="auto">
            <a:xfrm>
              <a:off x="6032873" y="1880798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5" name="椭圆 8"/>
            <p:cNvSpPr>
              <a:spLocks noChangeArrowheads="1"/>
            </p:cNvSpPr>
            <p:nvPr/>
          </p:nvSpPr>
          <p:spPr bwMode="auto">
            <a:xfrm>
              <a:off x="6032873" y="2535034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  <p:sp>
          <p:nvSpPr>
            <p:cNvPr id="16" name="椭圆 9"/>
            <p:cNvSpPr>
              <a:spLocks noChangeArrowheads="1"/>
            </p:cNvSpPr>
            <p:nvPr/>
          </p:nvSpPr>
          <p:spPr bwMode="auto">
            <a:xfrm>
              <a:off x="6032873" y="3189270"/>
              <a:ext cx="180975" cy="180044"/>
            </a:xfrm>
            <a:prstGeom prst="ellipse">
              <a:avLst/>
            </a:prstGeom>
            <a:grpFill/>
            <a:ln w="38100" cap="flat" cmpd="sng">
              <a:solidFill>
                <a:srgbClr val="159FD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/>
            <a:p>
              <a:pPr algn="ctr" eaLnBrk="0" hangingPunct="0"/>
              <a:endParaRPr lang="zh-CN" altLang="zh-CN">
                <a:solidFill>
                  <a:srgbClr val="FFFFFF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  <p:sp>
        <p:nvSpPr>
          <p:cNvPr id="19" name="TextBox 64"/>
          <p:cNvSpPr txBox="1"/>
          <p:nvPr/>
        </p:nvSpPr>
        <p:spPr>
          <a:xfrm>
            <a:off x="6383238" y="379527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  <a:endParaRPr lang="zh-CN" altLang="en-US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32873" y="1672312"/>
            <a:ext cx="3775393" cy="707886"/>
          </a:xfrm>
          <a:prstGeom prst="rect">
            <a:avLst/>
          </a:prstGeom>
          <a:solidFill>
            <a:srgbClr val="159FDD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研究方法与目标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6383238" y="25292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0886" y="2073028"/>
            <a:ext cx="35573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59FDD"/>
                </a:solidFill>
              </a:rPr>
              <a:t>PART TWO</a:t>
            </a:r>
            <a:endParaRPr lang="zh-CN" altLang="en-US" sz="5400" dirty="0">
              <a:solidFill>
                <a:srgbClr val="159FDD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7157" y="15570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59FDD"/>
                </a:solidFill>
              </a:rPr>
              <a:t>第二部分</a:t>
            </a:r>
            <a:endParaRPr lang="zh-CN" altLang="en-US" sz="2400" dirty="0">
              <a:solidFill>
                <a:srgbClr val="159FDD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答辩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12358</Words>
  <Application>WPS 演示</Application>
  <PresentationFormat>宽屏</PresentationFormat>
  <Paragraphs>597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2016-04-24T08:41:00Z</dcterms:created>
  <dcterms:modified xsi:type="dcterms:W3CDTF">2016-06-16T09:22:22Z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