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Lst>
  <p:notesMasterIdLst>
    <p:notesMasterId r:id="rId28"/>
  </p:notesMasterIdLst>
  <p:sldIdLst>
    <p:sldId id="260" r:id="rId4"/>
    <p:sldId id="266" r:id="rId5"/>
    <p:sldId id="294" r:id="rId6"/>
    <p:sldId id="270" r:id="rId7"/>
    <p:sldId id="265" r:id="rId8"/>
    <p:sldId id="269" r:id="rId9"/>
    <p:sldId id="293" r:id="rId10"/>
    <p:sldId id="279" r:id="rId11"/>
    <p:sldId id="274" r:id="rId12"/>
    <p:sldId id="268" r:id="rId13"/>
    <p:sldId id="292" r:id="rId14"/>
    <p:sldId id="280" r:id="rId15"/>
    <p:sldId id="275" r:id="rId16"/>
    <p:sldId id="286" r:id="rId17"/>
    <p:sldId id="291" r:id="rId18"/>
    <p:sldId id="271" r:id="rId19"/>
    <p:sldId id="272" r:id="rId20"/>
    <p:sldId id="273" r:id="rId21"/>
    <p:sldId id="290" r:id="rId22"/>
    <p:sldId id="281" r:id="rId23"/>
    <p:sldId id="285" r:id="rId24"/>
    <p:sldId id="295" r:id="rId25"/>
    <p:sldId id="277" r:id="rId26"/>
    <p:sldId id="288" r:id="rId27"/>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14F"/>
    <a:srgbClr val="0174AB"/>
    <a:srgbClr val="666666"/>
    <a:srgbClr val="BFC0C0"/>
    <a:srgbClr val="9F9D9A"/>
    <a:srgbClr val="0A377B"/>
    <a:srgbClr val="000000"/>
    <a:srgbClr val="083F80"/>
    <a:srgbClr val="1F497D"/>
    <a:srgbClr val="9677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17" autoAdjust="0"/>
    <p:restoredTop sz="94275" autoAdjust="0"/>
  </p:normalViewPr>
  <p:slideViewPr>
    <p:cSldViewPr snapToGrid="0" showGuides="1">
      <p:cViewPr varScale="1">
        <p:scale>
          <a:sx n="109" d="100"/>
          <a:sy n="109" d="100"/>
        </p:scale>
        <p:origin x="1740" y="90"/>
      </p:cViewPr>
      <p:guideLst>
        <p:guide orient="horz" pos="270"/>
        <p:guide pos="5092"/>
        <p:guide pos="1519"/>
        <p:guide orient="horz" pos="1139"/>
        <p:guide orient="horz" pos="2319"/>
        <p:guide orient="horz" pos="32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2</c:v>
                </c:pt>
              </c:strCache>
            </c:strRef>
          </c:tx>
          <c:spPr>
            <a:solidFill>
              <a:srgbClr val="92D14F"/>
            </a:solidFill>
            <a:ln>
              <a:noFill/>
            </a:ln>
            <a:effectLst/>
          </c:spPr>
          <c:invertIfNegative val="0"/>
          <c:cat>
            <c:strRef>
              <c:f>Sheet1!$A$2:$A$4</c:f>
              <c:strCache>
                <c:ptCount val="3"/>
                <c:pt idx="0">
                  <c:v>TEXT A</c:v>
                </c:pt>
                <c:pt idx="1">
                  <c:v>TEXT B</c:v>
                </c:pt>
                <c:pt idx="2">
                  <c:v>TEXT C</c:v>
                </c:pt>
              </c:strCache>
            </c:strRef>
          </c:cat>
          <c:val>
            <c:numRef>
              <c:f>Sheet1!$B$2:$B$4</c:f>
              <c:numCache>
                <c:formatCode>General</c:formatCode>
                <c:ptCount val="3"/>
                <c:pt idx="0" c:formatCode="General">
                  <c:v>4</c:v>
                </c:pt>
                <c:pt idx="1" c:formatCode="General">
                  <c:v>1.8</c:v>
                </c:pt>
                <c:pt idx="2" c:formatCode="General">
                  <c:v>2.8</c:v>
                </c:pt>
              </c:numCache>
            </c:numRef>
          </c:val>
        </c:ser>
        <c:ser>
          <c:idx val="1"/>
          <c:order val="1"/>
          <c:tx>
            <c:strRef>
              <c:f>Sheet1!$C$1</c:f>
              <c:strCache>
                <c:ptCount val="1"/>
                <c:pt idx="0">
                  <c:v>系列 3</c:v>
                </c:pt>
              </c:strCache>
            </c:strRef>
          </c:tx>
          <c:spPr>
            <a:solidFill>
              <a:srgbClr val="0174AB"/>
            </a:solidFill>
            <a:ln>
              <a:noFill/>
            </a:ln>
            <a:effectLst/>
          </c:spPr>
          <c:invertIfNegative val="0"/>
          <c:cat>
            <c:strRef>
              <c:f>Sheet1!$A$2:$A$4</c:f>
              <c:strCache>
                <c:ptCount val="3"/>
                <c:pt idx="0">
                  <c:v>TEXT A</c:v>
                </c:pt>
                <c:pt idx="1">
                  <c:v>TEXT B</c:v>
                </c:pt>
                <c:pt idx="2">
                  <c:v>TEXT C</c:v>
                </c:pt>
              </c:strCache>
            </c:strRef>
          </c:cat>
          <c:val>
            <c:numRef>
              <c:f>Sheet1!$C$2:$C$4</c:f>
              <c:numCache>
                <c:formatCode>General</c:formatCode>
                <c:ptCount val="3"/>
                <c:pt idx="0" c:formatCode="General">
                  <c:v>2</c:v>
                </c:pt>
                <c:pt idx="1" c:formatCode="General">
                  <c:v>3</c:v>
                </c:pt>
                <c:pt idx="2" c:formatCode="General">
                  <c:v>4.3</c:v>
                </c:pt>
              </c:numCache>
            </c:numRef>
          </c:val>
        </c:ser>
        <c:dLbls>
          <c:dLblPos val="outEnd"/>
          <c:showLegendKey val="0"/>
          <c:showVal val="0"/>
          <c:showCatName val="0"/>
          <c:showSerName val="0"/>
          <c:showPercent val="0"/>
          <c:showBubbleSize val="0"/>
        </c:dLbls>
        <c:gapWidth val="85"/>
        <c:axId val="235983096"/>
        <c:axId val="234981504"/>
      </c:barChart>
      <c:catAx>
        <c:axId val="235983096"/>
        <c:scaling>
          <c:orientation val="minMax"/>
        </c:scaling>
        <c:delete val="0"/>
        <c:axPos val="l"/>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horzOverflow="overflow" vert="horz" wrap="square" anchor="ctr" anchorCtr="1"/>
          <a:lstStyle/>
          <a:p>
            <a:pPr>
              <a:defRPr sz="1195" b="0" i="0" u="none" strike="noStrike" kern="1200" baseline="0">
                <a:solidFill>
                  <a:srgbClr val="0174AB"/>
                </a:solidFill>
                <a:latin typeface="+mn-lt"/>
                <a:ea typeface="+mn-ea"/>
                <a:cs typeface="+mn-cs"/>
              </a:defRPr>
            </a:pPr>
          </a:p>
        </c:txPr>
        <c:crossAx val="234981504"/>
        <c:crosses val="autoZero"/>
        <c:auto val="1"/>
        <c:lblAlgn val="ctr"/>
        <c:lblOffset val="100"/>
        <c:tickMarkSkip val="1"/>
        <c:noMultiLvlLbl val="0"/>
      </c:catAx>
      <c:valAx>
        <c:axId val="234981504"/>
        <c:scaling>
          <c:orientation val="minMax"/>
        </c:scaling>
        <c:delete val="0"/>
        <c:axPos val="b"/>
        <c:majorGridlines>
          <c:spPr>
            <a:noFill/>
            <a:ln w="9525" cap="flat" cmpd="sng" algn="ctr">
              <a:solidFill>
                <a:schemeClr val="bg1">
                  <a:lumMod val="6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rgbClr val="0174AB"/>
                </a:solidFill>
                <a:latin typeface="+mn-lt"/>
                <a:ea typeface="+mn-ea"/>
                <a:cs typeface="+mn-cs"/>
              </a:defRPr>
            </a:pPr>
          </a:p>
        </c:txPr>
        <c:crossAx val="2359830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a:effectLst/>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formatCode="General">
                  <c:v>8.2</c:v>
                </c:pt>
                <c:pt idx="1" c:formatCode="General">
                  <c:v>3.2</c:v>
                </c:pt>
              </c:numCache>
            </c:numRef>
          </c:val>
        </c:ser>
        <c:dLbls>
          <c:showLegendKey val="0"/>
          <c:showVal val="0"/>
          <c:showCatName val="0"/>
          <c:showSerName val="0"/>
          <c:showPercent val="0"/>
          <c:showBubbleSize val="0"/>
        </c:dLbls>
        <c:firstSliceAng val="100"/>
        <c:holeSize val="64"/>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a:effectLst/>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formatCode="General">
                  <c:v>8.2</c:v>
                </c:pt>
                <c:pt idx="1" c:formatCode="General">
                  <c:v>6</c:v>
                </c:pt>
              </c:numCache>
            </c:numRef>
          </c:val>
        </c:ser>
        <c:dLbls>
          <c:showLegendKey val="0"/>
          <c:showVal val="0"/>
          <c:showCatName val="0"/>
          <c:showSerName val="0"/>
          <c:showPercent val="0"/>
          <c:showBubbleSize val="0"/>
        </c:dLbls>
        <c:firstSliceAng val="151"/>
        <c:holeSize val="64"/>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2D14F"/>
            </a:solidFill>
            <a:effectLst/>
          </c:spPr>
          <c:dPt>
            <c:idx val="0"/>
            <c:bubble3D val="0"/>
            <c:spPr>
              <a:solidFill>
                <a:srgbClr val="0174AB"/>
              </a:solidFill>
              <a:ln w="19050">
                <a:solidFill>
                  <a:schemeClr val="lt1"/>
                </a:solidFill>
              </a:ln>
              <a:effectLst/>
            </c:spPr>
          </c:dPt>
          <c:dPt>
            <c:idx val="1"/>
            <c:bubble3D val="0"/>
            <c:spPr>
              <a:solidFill>
                <a:srgbClr val="92D14F"/>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formatCode="General">
                  <c:v>8.2</c:v>
                </c:pt>
                <c:pt idx="1" c:formatCode="General">
                  <c:v>7</c:v>
                </c:pt>
              </c:numCache>
            </c:numRef>
          </c:val>
        </c:ser>
        <c:dLbls>
          <c:showLegendKey val="0"/>
          <c:showVal val="0"/>
          <c:showCatName val="0"/>
          <c:showSerName val="0"/>
          <c:showPercent val="0"/>
          <c:showBubbleSize val="0"/>
        </c:dLbls>
        <c:firstSliceAng val="167"/>
        <c:holeSize val="64"/>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Sheet1!$B$2:$B$5</c:f>
              <c:numCache>
                <c:formatCode>General</c:formatCode>
                <c:ptCount val="4"/>
                <c:pt idx="0" c:formatCode="General">
                  <c:v>4.3</c:v>
                </c:pt>
                <c:pt idx="1" c:formatCode="General">
                  <c:v>2.5</c:v>
                </c:pt>
                <c:pt idx="2" c:formatCode="General">
                  <c:v>3.5</c:v>
                </c:pt>
                <c:pt idx="3" c:formatCode="General">
                  <c:v>4.5</c:v>
                </c:pt>
              </c:numCache>
            </c:numRef>
          </c:val>
          <c:smooth val="0"/>
        </c:ser>
        <c:ser>
          <c:idx val="1"/>
          <c:order val="1"/>
          <c:tx>
            <c:strRef>
              <c:f>Sheet1!$C$1</c:f>
              <c:strCache>
                <c:ptCount val="1"/>
                <c:pt idx="0">
                  <c:v>系列 2</c:v>
                </c:pt>
              </c:strCache>
            </c:strRef>
          </c:tx>
          <c:spPr>
            <a:ln w="28575" cap="rnd">
              <a:solidFill>
                <a:srgbClr val="0174AB"/>
              </a:solidFill>
              <a:round/>
            </a:ln>
            <a:effectLst>
              <a:outerShdw blurRad="50800" dist="38100" dir="2700000" algn="tl" rotWithShape="0">
                <a:prstClr val="black">
                  <a:alpha val="40000"/>
                </a:prstClr>
              </a:outerShdw>
            </a:effectLst>
          </c:spPr>
          <c:marker>
            <c:symbol val="circle"/>
            <c:size val="5"/>
            <c:spPr>
              <a:solidFill>
                <a:srgbClr val="0174AB"/>
              </a:solidFill>
              <a:ln w="57150">
                <a:solidFill>
                  <a:srgbClr val="0174AB"/>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Sheet1!$C$2:$C$5</c:f>
              <c:numCache>
                <c:formatCode>General</c:formatCode>
                <c:ptCount val="4"/>
                <c:pt idx="0" c:formatCode="General">
                  <c:v>2.4</c:v>
                </c:pt>
                <c:pt idx="1" c:formatCode="General">
                  <c:v>4.4</c:v>
                </c:pt>
                <c:pt idx="2" c:formatCode="General">
                  <c:v>1.8</c:v>
                </c:pt>
                <c:pt idx="3" c:formatCode="General">
                  <c:v>2.8</c:v>
                </c:pt>
              </c:numCache>
            </c:numRef>
          </c:val>
          <c:smooth val="0"/>
        </c:ser>
        <c:ser>
          <c:idx val="2"/>
          <c:order val="2"/>
          <c:tx>
            <c:strRef>
              <c:f>Sheet1!$D$1</c:f>
              <c:strCache>
                <c:ptCount val="1"/>
                <c:pt idx="0">
                  <c:v>系列 3</c:v>
                </c:pt>
              </c:strCache>
            </c:strRef>
          </c:tx>
          <c:spPr>
            <a:ln w="28575" cap="rnd">
              <a:solidFill>
                <a:srgbClr val="92D14F"/>
              </a:solidFill>
              <a:round/>
            </a:ln>
            <a:effectLst>
              <a:outerShdw blurRad="50800" dist="38100" dir="2700000" algn="tl" rotWithShape="0">
                <a:prstClr val="black">
                  <a:alpha val="40000"/>
                </a:prstClr>
              </a:outerShdw>
            </a:effectLst>
          </c:spPr>
          <c:marker>
            <c:symbol val="circle"/>
            <c:size val="5"/>
            <c:spPr>
              <a:solidFill>
                <a:srgbClr val="92D14F"/>
              </a:solidFill>
              <a:ln w="57150">
                <a:solidFill>
                  <a:srgbClr val="92D14F"/>
                </a:solidFill>
              </a:ln>
              <a:effectLst>
                <a:outerShdw blurRad="50800" dist="38100" dir="2700000" algn="tl" rotWithShape="0">
                  <a:prstClr val="black">
                    <a:alpha val="40000"/>
                  </a:prstClr>
                </a:outerShdw>
              </a:effectLst>
            </c:spPr>
          </c:marker>
          <c:cat>
            <c:strRef>
              <c:f>Sheet1!$A$2:$A$5</c:f>
              <c:strCache>
                <c:ptCount val="4"/>
                <c:pt idx="0">
                  <c:v>TEXT A</c:v>
                </c:pt>
                <c:pt idx="1">
                  <c:v>TEXT B</c:v>
                </c:pt>
                <c:pt idx="2">
                  <c:v>TEXT C</c:v>
                </c:pt>
                <c:pt idx="3">
                  <c:v>TEXT D</c:v>
                </c:pt>
              </c:strCache>
            </c:strRef>
          </c:cat>
          <c:val>
            <c:numRef>
              <c:f>Sheet1!$D$2:$D$5</c:f>
              <c:numCache>
                <c:formatCode>General</c:formatCode>
                <c:ptCount val="4"/>
                <c:pt idx="0" c:formatCode="General">
                  <c:v>2</c:v>
                </c:pt>
                <c:pt idx="1" c:formatCode="General">
                  <c:v>2</c:v>
                </c:pt>
                <c:pt idx="2" c:formatCode="General">
                  <c:v>3</c:v>
                </c:pt>
                <c:pt idx="3" c:formatCode="General">
                  <c:v>5</c:v>
                </c:pt>
              </c:numCache>
            </c:numRef>
          </c:val>
          <c:smooth val="0"/>
        </c:ser>
        <c:dLbls>
          <c:dLblPos val="r"/>
          <c:showLegendKey val="0"/>
          <c:showVal val="0"/>
          <c:showCatName val="0"/>
          <c:showSerName val="0"/>
          <c:showPercent val="0"/>
          <c:showBubbleSize val="0"/>
        </c:dLbls>
        <c:marker val="1"/>
        <c:smooth val="0"/>
        <c:axId val="240213712"/>
        <c:axId val="239957736"/>
      </c:lineChart>
      <c:catAx>
        <c:axId val="240213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p>
        </c:txPr>
        <c:crossAx val="239957736"/>
        <c:crosses val="autoZero"/>
        <c:auto val="1"/>
        <c:lblAlgn val="ctr"/>
        <c:lblOffset val="100"/>
        <c:tickMarkSkip val="1"/>
        <c:noMultiLvlLbl val="0"/>
      </c:catAx>
      <c:valAx>
        <c:axId val="239957736"/>
        <c:scaling>
          <c:orientation val="minMax"/>
        </c:scaling>
        <c:delete val="1"/>
        <c:axPos val="l"/>
        <c:majorGridlines>
          <c:spPr>
            <a:noFill/>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a:noFill/>
          </a:ln>
          <a:effectLst/>
        </c:spPr>
        <c:txPr>
          <a:bodyPr rot="-60000000" spcFirstLastPara="0" vertOverflow="ellipsis" horzOverflow="overflow" vert="horz" wrap="square" anchor="ctr" anchorCtr="1"/>
          <a:lstStyle/>
          <a:p>
            <a:pPr>
              <a:defRPr/>
            </a:pPr>
          </a:p>
        </c:txPr>
        <c:crossAx val="24021371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8EB61-AAD5-42B5-A69F-98CFB9B1E66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9E8977-840B-4A15-8E35-BDD369ECE57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HK"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HK"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HK"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HK"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76EF31D4-1AA4-45E7-8F10-C007A9A6DDB0}" type="datetimeFigureOut">
              <a:rPr lang="zh-HK" altLang="en-US" smtClean="0"/>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9E45C72C-05F9-42DA-A32C-E89F323A6F21}" type="slidenum">
              <a:rPr lang="zh-HK" altLang="en-US" smtClean="0"/>
            </a:fld>
            <a:endParaRPr lang="zh-HK"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EF31D4-1AA4-45E7-8F10-C007A9A6DDB0}" type="datetimeFigureOut">
              <a:rPr lang="zh-HK" altLang="en-US" smtClean="0"/>
            </a:fld>
            <a:endParaRPr lang="zh-HK"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fld>
            <a:endParaRPr lang="zh-HK"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18431-54C4-4585-82AD-D4BDE8FCC787}" type="datetimeFigureOut">
              <a:rPr lang="zh-HK" altLang="en-US" smtClean="0">
                <a:solidFill>
                  <a:prstClr val="black">
                    <a:tint val="75000"/>
                  </a:prstClr>
                </a:solidFill>
              </a:rPr>
            </a:fld>
            <a:endParaRPr lang="zh-HK"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2E714-8771-4256-B120-A1444CD7D5F3}" type="slidenum">
              <a:rPr lang="zh-HK" altLang="en-US" smtClean="0">
                <a:solidFill>
                  <a:prstClr val="black">
                    <a:tint val="75000"/>
                  </a:prstClr>
                </a:solidFill>
              </a:rPr>
            </a:fld>
            <a:endParaRPr lang="zh-HK"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chart" Target="../charts/chart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6190699" y="428606"/>
            <a:ext cx="1042987" cy="1042986"/>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1400" b="1" dirty="0">
                <a:latin typeface="微软雅黑" pitchFamily="34" charset="-122"/>
                <a:ea typeface="微软雅黑" pitchFamily="34" charset="-122"/>
              </a:rPr>
              <a:t>LOGO</a:t>
            </a:r>
            <a:endParaRPr lang="en-US" altLang="zh-HK" sz="1400" b="1" dirty="0">
              <a:latin typeface="微软雅黑" pitchFamily="34" charset="-122"/>
              <a:ea typeface="微软雅黑" pitchFamily="34" charset="-122"/>
            </a:endParaRPr>
          </a:p>
        </p:txBody>
      </p:sp>
      <p:sp>
        <p:nvSpPr>
          <p:cNvPr id="21" name="文本框 20"/>
          <p:cNvSpPr txBox="1"/>
          <p:nvPr/>
        </p:nvSpPr>
        <p:spPr>
          <a:xfrm>
            <a:off x="7368615" y="688489"/>
            <a:ext cx="1614488" cy="523219"/>
          </a:xfrm>
          <a:prstGeom prst="rect">
            <a:avLst/>
          </a:prstGeom>
          <a:noFill/>
        </p:spPr>
        <p:txBody>
          <a:bodyPr wrap="square" rtlCol="0">
            <a:spAutoFit/>
          </a:bodyPr>
          <a:lstStyle/>
          <a:p>
            <a:r>
              <a:rPr lang="en-US" altLang="zh-HK" sz="2800" b="1" spc="300" dirty="0">
                <a:solidFill>
                  <a:srgbClr val="0174AB"/>
                </a:solidFill>
                <a:latin typeface="微软雅黑" pitchFamily="34" charset="-122"/>
                <a:ea typeface="微软雅黑" pitchFamily="34" charset="-122"/>
              </a:rPr>
              <a:t>XX</a:t>
            </a:r>
            <a:r>
              <a:rPr lang="zh-CN" altLang="en-US" sz="2800" b="1" spc="300" dirty="0">
                <a:solidFill>
                  <a:srgbClr val="0174AB"/>
                </a:solidFill>
                <a:latin typeface="微软雅黑" pitchFamily="34" charset="-122"/>
                <a:ea typeface="微软雅黑" pitchFamily="34" charset="-122"/>
              </a:rPr>
              <a:t>学校</a:t>
            </a:r>
            <a:endParaRPr lang="zh-HK" altLang="en-US" sz="2800" b="1" spc="300" dirty="0">
              <a:solidFill>
                <a:srgbClr val="0174AB"/>
              </a:solidFill>
              <a:latin typeface="微软雅黑" pitchFamily="34" charset="-122"/>
              <a:ea typeface="微软雅黑" pitchFamily="34" charset="-122"/>
            </a:endParaRPr>
          </a:p>
        </p:txBody>
      </p:sp>
      <p:sp>
        <p:nvSpPr>
          <p:cNvPr id="7" name="文本框 6"/>
          <p:cNvSpPr txBox="1"/>
          <p:nvPr/>
        </p:nvSpPr>
        <p:spPr>
          <a:xfrm>
            <a:off x="1846275" y="2705726"/>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itchFamily="34" charset="-122"/>
                <a:ea typeface="微软雅黑" pitchFamily="34" charset="-122"/>
              </a:rPr>
              <a:t>我们毕业啦</a:t>
            </a:r>
            <a:endParaRPr lang="en-US" altLang="zh-CN" sz="7200" b="1" spc="300" dirty="0">
              <a:solidFill>
                <a:schemeClr val="bg1"/>
              </a:solidFill>
              <a:latin typeface="微软雅黑" pitchFamily="34" charset="-122"/>
              <a:ea typeface="微软雅黑" pitchFamily="34" charset="-122"/>
            </a:endParaRPr>
          </a:p>
          <a:p>
            <a:pPr algn="ctr"/>
            <a:r>
              <a:rPr lang="zh-CN" altLang="en-US" sz="1600" b="1" spc="300" dirty="0">
                <a:solidFill>
                  <a:schemeClr val="bg1"/>
                </a:solidFill>
                <a:latin typeface="微软雅黑" pitchFamily="34" charset="-122"/>
                <a:ea typeface="微软雅黑" pitchFamily="34" charset="-122"/>
              </a:rPr>
              <a:t>其实是答辩的标题地方</a:t>
            </a:r>
            <a:endParaRPr lang="en-US" altLang="zh-CN" sz="1600" b="1" spc="300" dirty="0">
              <a:solidFill>
                <a:schemeClr val="bg1"/>
              </a:solidFill>
              <a:latin typeface="微软雅黑" pitchFamily="34" charset="-122"/>
              <a:ea typeface="微软雅黑" pitchFamily="34" charset="-122"/>
            </a:endParaRPr>
          </a:p>
        </p:txBody>
      </p:sp>
      <p:sp>
        <p:nvSpPr>
          <p:cNvPr id="17" name="矩形 16"/>
          <p:cNvSpPr/>
          <p:nvPr/>
        </p:nvSpPr>
        <p:spPr>
          <a:xfrm>
            <a:off x="0" y="225900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61011" y="2705725"/>
            <a:ext cx="7021979" cy="1446550"/>
          </a:xfrm>
          <a:prstGeom prst="rect">
            <a:avLst/>
          </a:prstGeom>
          <a:noFill/>
        </p:spPr>
        <p:txBody>
          <a:bodyPr wrap="square" rtlCol="0">
            <a:spAutoFit/>
          </a:bodyPr>
          <a:lstStyle/>
          <a:p>
            <a:pPr algn="ctr"/>
            <a:r>
              <a:rPr lang="zh-CN" altLang="en-US" sz="7200" b="1" spc="300" dirty="0" smtClean="0">
                <a:solidFill>
                  <a:schemeClr val="bg1"/>
                </a:solidFill>
                <a:latin typeface="微软雅黑" pitchFamily="34" charset="-122"/>
                <a:ea typeface="微软雅黑" pitchFamily="34" charset="-122"/>
              </a:rPr>
              <a:t>这回我们</a:t>
            </a:r>
            <a:r>
              <a:rPr lang="zh-CN" altLang="en-US" sz="7200" b="1" spc="300" dirty="0">
                <a:solidFill>
                  <a:schemeClr val="bg1"/>
                </a:solidFill>
                <a:latin typeface="微软雅黑" pitchFamily="34" charset="-122"/>
                <a:ea typeface="微软雅黑" pitchFamily="34" charset="-122"/>
              </a:rPr>
              <a:t>毕业啦</a:t>
            </a:r>
            <a:endParaRPr lang="en-US" altLang="zh-CN" sz="7200" b="1" spc="300" dirty="0">
              <a:solidFill>
                <a:schemeClr val="bg1"/>
              </a:solidFill>
              <a:latin typeface="微软雅黑" pitchFamily="34" charset="-122"/>
              <a:ea typeface="微软雅黑" pitchFamily="34" charset="-122"/>
            </a:endParaRPr>
          </a:p>
          <a:p>
            <a:pPr algn="ctr"/>
            <a:r>
              <a:rPr lang="zh-CN" altLang="en-US" sz="1600" b="1" spc="300" dirty="0">
                <a:solidFill>
                  <a:schemeClr val="bg1"/>
                </a:solidFill>
                <a:latin typeface="微软雅黑" pitchFamily="34" charset="-122"/>
                <a:ea typeface="微软雅黑" pitchFamily="34" charset="-122"/>
              </a:rPr>
              <a:t>其实是答辩的标题地方</a:t>
            </a:r>
            <a:endParaRPr lang="en-US" altLang="zh-CN" sz="1600" b="1" spc="300" dirty="0">
              <a:solidFill>
                <a:schemeClr val="bg1"/>
              </a:solidFill>
              <a:latin typeface="微软雅黑" pitchFamily="34" charset="-122"/>
              <a:ea typeface="微软雅黑" pitchFamily="34" charset="-122"/>
            </a:endParaRPr>
          </a:p>
        </p:txBody>
      </p:sp>
      <p:sp>
        <p:nvSpPr>
          <p:cNvPr id="23" name="矩形 22"/>
          <p:cNvSpPr/>
          <p:nvPr/>
        </p:nvSpPr>
        <p:spPr>
          <a:xfrm>
            <a:off x="1235076" y="4785180"/>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itchFamily="34" charset="-122"/>
                <a:ea typeface="微软雅黑" pitchFamily="34" charset="-122"/>
              </a:rPr>
              <a:t>答辩人</a:t>
            </a:r>
            <a:endParaRPr lang="zh-HK" altLang="en-US" sz="2000" b="1" spc="300" dirty="0">
              <a:latin typeface="微软雅黑" pitchFamily="34" charset="-122"/>
              <a:ea typeface="微软雅黑" pitchFamily="34" charset="-122"/>
            </a:endParaRPr>
          </a:p>
        </p:txBody>
      </p:sp>
      <p:sp>
        <p:nvSpPr>
          <p:cNvPr id="24" name="矩形 23"/>
          <p:cNvSpPr/>
          <p:nvPr/>
        </p:nvSpPr>
        <p:spPr>
          <a:xfrm>
            <a:off x="1235076" y="5306673"/>
            <a:ext cx="1357313" cy="400052"/>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a:latin typeface="微软雅黑" pitchFamily="34" charset="-122"/>
                <a:ea typeface="微软雅黑" pitchFamily="34" charset="-122"/>
              </a:rPr>
              <a:t>指导老师</a:t>
            </a:r>
            <a:endParaRPr lang="zh-HK" altLang="en-US" sz="2000" b="1" spc="3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3564731" y="2231907"/>
            <a:ext cx="2014538" cy="2014538"/>
          </a:xfrm>
          <a:prstGeom prst="ellipse">
            <a:avLst/>
          </a:prstGeom>
          <a:solidFill>
            <a:srgbClr val="0174A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sz="3200" b="1" spc="300" dirty="0" smtClean="0">
                <a:latin typeface="微软雅黑" pitchFamily="34" charset="-122"/>
                <a:ea typeface="微软雅黑" pitchFamily="34" charset="-122"/>
              </a:rPr>
              <a:t>TEXT</a:t>
            </a:r>
            <a:endParaRPr lang="zh-HK" altLang="en-US" sz="3200" b="1" spc="300" dirty="0">
              <a:latin typeface="微软雅黑" pitchFamily="34" charset="-122"/>
              <a:ea typeface="微软雅黑" pitchFamily="34" charset="-122"/>
            </a:endParaRPr>
          </a:p>
        </p:txBody>
      </p:sp>
      <p:sp>
        <p:nvSpPr>
          <p:cNvPr id="17" name="椭圆 16"/>
          <p:cNvSpPr/>
          <p:nvPr/>
        </p:nvSpPr>
        <p:spPr>
          <a:xfrm>
            <a:off x="6247881" y="1117632"/>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TEXT</a:t>
            </a:r>
            <a:endParaRPr lang="zh-HK" altLang="en-US" b="1" spc="300" dirty="0">
              <a:latin typeface="微软雅黑" pitchFamily="34" charset="-122"/>
              <a:ea typeface="微软雅黑" pitchFamily="34" charset="-122"/>
            </a:endParaRPr>
          </a:p>
        </p:txBody>
      </p:sp>
      <p:sp>
        <p:nvSpPr>
          <p:cNvPr id="18" name="椭圆 17"/>
          <p:cNvSpPr/>
          <p:nvPr/>
        </p:nvSpPr>
        <p:spPr>
          <a:xfrm>
            <a:off x="6046620" y="4132053"/>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TEXT</a:t>
            </a:r>
            <a:endParaRPr lang="zh-HK" altLang="en-US" b="1" spc="300" dirty="0">
              <a:latin typeface="微软雅黑" pitchFamily="34" charset="-122"/>
              <a:ea typeface="微软雅黑" pitchFamily="34" charset="-122"/>
            </a:endParaRPr>
          </a:p>
        </p:txBody>
      </p:sp>
      <p:sp>
        <p:nvSpPr>
          <p:cNvPr id="19" name="椭圆 18"/>
          <p:cNvSpPr/>
          <p:nvPr/>
        </p:nvSpPr>
        <p:spPr>
          <a:xfrm>
            <a:off x="2152730" y="3936956"/>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TEXT</a:t>
            </a:r>
            <a:endParaRPr lang="zh-HK" altLang="en-US" b="1" spc="300" dirty="0">
              <a:latin typeface="微软雅黑" pitchFamily="34" charset="-122"/>
              <a:ea typeface="微软雅黑" pitchFamily="34" charset="-122"/>
            </a:endParaRPr>
          </a:p>
        </p:txBody>
      </p:sp>
      <p:sp>
        <p:nvSpPr>
          <p:cNvPr id="20" name="椭圆 19"/>
          <p:cNvSpPr/>
          <p:nvPr/>
        </p:nvSpPr>
        <p:spPr>
          <a:xfrm>
            <a:off x="963899" y="1108914"/>
            <a:ext cx="1381561" cy="1381561"/>
          </a:xfrm>
          <a:prstGeom prst="ellipse">
            <a:avLst/>
          </a:prstGeom>
          <a:solidFill>
            <a:srgbClr val="0174AB"/>
          </a:solidFill>
          <a:ln>
            <a:solidFill>
              <a:srgbClr val="0174AB"/>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TEXT</a:t>
            </a:r>
            <a:endParaRPr lang="zh-HK" altLang="en-US" b="1" spc="300" dirty="0">
              <a:latin typeface="微软雅黑" pitchFamily="34" charset="-122"/>
              <a:ea typeface="微软雅黑" pitchFamily="34" charset="-122"/>
            </a:endParaRPr>
          </a:p>
        </p:txBody>
      </p:sp>
      <p:cxnSp>
        <p:nvCxnSpPr>
          <p:cNvPr id="22" name="直接连接符 21"/>
          <p:cNvCxnSpPr/>
          <p:nvPr/>
        </p:nvCxnSpPr>
        <p:spPr>
          <a:xfrm>
            <a:off x="1884815" y="1916568"/>
            <a:ext cx="2251250" cy="114781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3263168" y="3711484"/>
            <a:ext cx="1007329" cy="61007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4914283" y="3636370"/>
            <a:ext cx="1636223" cy="991366"/>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190900" y="2030541"/>
            <a:ext cx="1359606" cy="767145"/>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1135949" y="5774867"/>
            <a:ext cx="6872102" cy="600164"/>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39" name="矩形 38"/>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矩形 39"/>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文本框 40"/>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cxnSp>
        <p:nvCxnSpPr>
          <p:cNvPr id="42" name="直接连接符 41"/>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itchFamily="34" charset="-122"/>
                <a:ea typeface="微软雅黑" pitchFamily="34" charset="-122"/>
              </a:rPr>
              <a:t>研究背景</a:t>
            </a:r>
            <a:endParaRPr lang="zh-HK" altLang="en-US" spc="300" dirty="0">
              <a:solidFill>
                <a:srgbClr val="666666"/>
              </a:solidFill>
              <a:latin typeface="微软雅黑" pitchFamily="34" charset="-122"/>
              <a:ea typeface="微软雅黑" pitchFamily="34" charset="-122"/>
            </a:endParaRPr>
          </a:p>
        </p:txBody>
      </p:sp>
      <p:sp>
        <p:nvSpPr>
          <p:cNvPr id="44" name="文本框 43"/>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45" name="文本框 44"/>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46" name="文本框 45"/>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47" name="文本框 4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48" name="直接连接符 47"/>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研究方法</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6" name="矩形 5"/>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8" name="直接连接符 7"/>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研究方法</a:t>
            </a:r>
            <a:endParaRPr lang="zh-HK" altLang="en-US" spc="300" dirty="0">
              <a:solidFill>
                <a:srgbClr val="666666"/>
              </a:solidFill>
              <a:latin typeface="微软雅黑" pitchFamily="34" charset="-122"/>
              <a:ea typeface="微软雅黑" pitchFamily="34" charset="-122"/>
            </a:endParaRPr>
          </a:p>
        </p:txBody>
      </p:sp>
      <p:sp>
        <p:nvSpPr>
          <p:cNvPr id="10" name="文本框 9"/>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11" name="文本框 10"/>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13" name="直接连接符 12"/>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5174606" y="2435101"/>
            <a:ext cx="1000370" cy="690765"/>
            <a:chOff x="5174606" y="2435101"/>
            <a:chExt cx="1000370" cy="690765"/>
          </a:xfrm>
        </p:grpSpPr>
        <p:sp>
          <p:nvSpPr>
            <p:cNvPr id="22"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3"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4"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5"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grpSp>
        <p:nvGrpSpPr>
          <p:cNvPr id="76" name="组合 75"/>
          <p:cNvGrpSpPr/>
          <p:nvPr/>
        </p:nvGrpSpPr>
        <p:grpSpPr>
          <a:xfrm>
            <a:off x="882603" y="2302677"/>
            <a:ext cx="1093895" cy="955612"/>
            <a:chOff x="882603" y="2302677"/>
            <a:chExt cx="1093895" cy="955612"/>
          </a:xfrm>
        </p:grpSpPr>
        <p:sp>
          <p:nvSpPr>
            <p:cNvPr id="31"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2"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3"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4"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5"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6"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7"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8"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grpSp>
        <p:nvGrpSpPr>
          <p:cNvPr id="77" name="组合 76"/>
          <p:cNvGrpSpPr/>
          <p:nvPr/>
        </p:nvGrpSpPr>
        <p:grpSpPr>
          <a:xfrm>
            <a:off x="2855366" y="2301118"/>
            <a:ext cx="1229112" cy="958730"/>
            <a:chOff x="2855366" y="2301118"/>
            <a:chExt cx="1229112" cy="958730"/>
          </a:xfrm>
        </p:grpSpPr>
        <p:sp>
          <p:nvSpPr>
            <p:cNvPr id="42" name="Freeform 26"/>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3" name="Freeform 27"/>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grpSp>
        <p:nvGrpSpPr>
          <p:cNvPr id="79" name="组合 78"/>
          <p:cNvGrpSpPr/>
          <p:nvPr/>
        </p:nvGrpSpPr>
        <p:grpSpPr>
          <a:xfrm>
            <a:off x="7367401" y="2282771"/>
            <a:ext cx="1001878" cy="994714"/>
            <a:chOff x="7367401" y="2282771"/>
            <a:chExt cx="1001878" cy="994714"/>
          </a:xfrm>
        </p:grpSpPr>
        <p:sp>
          <p:nvSpPr>
            <p:cNvPr id="47"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8"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9"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0"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1"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2"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3"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4"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5"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6"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60" name="文本框 59"/>
          <p:cNvSpPr txBox="1"/>
          <p:nvPr/>
        </p:nvSpPr>
        <p:spPr>
          <a:xfrm>
            <a:off x="84646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a:t>
            </a:r>
            <a:r>
              <a:rPr lang="en-US" altLang="zh-CN" b="1" dirty="0" smtClean="0">
                <a:solidFill>
                  <a:srgbClr val="0174AB"/>
                </a:solidFill>
                <a:latin typeface="微软雅黑" pitchFamily="34" charset="-122"/>
                <a:ea typeface="微软雅黑" pitchFamily="34" charset="-122"/>
              </a:rPr>
              <a:t>EXT</a:t>
            </a:r>
            <a:endParaRPr lang="zh-HK" altLang="en-US" b="1" dirty="0">
              <a:solidFill>
                <a:srgbClr val="0174AB"/>
              </a:solidFill>
              <a:latin typeface="微软雅黑" pitchFamily="34" charset="-122"/>
              <a:ea typeface="微软雅黑" pitchFamily="34" charset="-122"/>
            </a:endParaRPr>
          </a:p>
        </p:txBody>
      </p:sp>
      <p:sp>
        <p:nvSpPr>
          <p:cNvPr id="61" name="矩形 60"/>
          <p:cNvSpPr/>
          <p:nvPr/>
        </p:nvSpPr>
        <p:spPr>
          <a:xfrm>
            <a:off x="397361" y="3750041"/>
            <a:ext cx="1750929" cy="1446550"/>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r>
              <a:rPr lang="zh-HK" altLang="zh-HK" sz="1100" dirty="0" smtClean="0">
                <a:solidFill>
                  <a:srgbClr val="666666"/>
                </a:solidFill>
                <a:latin typeface="微软雅黑" pitchFamily="34" charset="-122"/>
                <a:ea typeface="微软雅黑" pitchFamily="34" charset="-122"/>
                <a:cs typeface="Arial" pitchFamily="34" charset="0"/>
              </a:rPr>
              <a:t>It was the epoch of belief, and it was the epoch of incredulity. </a:t>
            </a:r>
            <a:endParaRPr lang="zh-HK" altLang="zh-HK" sz="1100" dirty="0">
              <a:solidFill>
                <a:srgbClr val="666666"/>
              </a:solidFill>
              <a:latin typeface="微软雅黑" pitchFamily="34" charset="-122"/>
              <a:ea typeface="微软雅黑" pitchFamily="34" charset="-122"/>
            </a:endParaRPr>
          </a:p>
        </p:txBody>
      </p:sp>
      <p:sp>
        <p:nvSpPr>
          <p:cNvPr id="64" name="文本框 63"/>
          <p:cNvSpPr txBox="1"/>
          <p:nvPr/>
        </p:nvSpPr>
        <p:spPr>
          <a:xfrm>
            <a:off x="304591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a:t>
            </a:r>
            <a:r>
              <a:rPr lang="en-US" altLang="zh-CN" b="1" dirty="0" smtClean="0">
                <a:solidFill>
                  <a:srgbClr val="0174AB"/>
                </a:solidFill>
                <a:latin typeface="微软雅黑" pitchFamily="34" charset="-122"/>
                <a:ea typeface="微软雅黑" pitchFamily="34" charset="-122"/>
              </a:rPr>
              <a:t>EXT</a:t>
            </a:r>
            <a:endParaRPr lang="zh-HK" altLang="en-US" b="1" dirty="0">
              <a:solidFill>
                <a:srgbClr val="0174AB"/>
              </a:solidFill>
              <a:latin typeface="微软雅黑" pitchFamily="34" charset="-122"/>
              <a:ea typeface="微软雅黑" pitchFamily="34" charset="-122"/>
            </a:endParaRPr>
          </a:p>
        </p:txBody>
      </p:sp>
      <p:sp>
        <p:nvSpPr>
          <p:cNvPr id="65" name="矩形 64"/>
          <p:cNvSpPr/>
          <p:nvPr/>
        </p:nvSpPr>
        <p:spPr>
          <a:xfrm>
            <a:off x="2596811" y="3750041"/>
            <a:ext cx="1750929" cy="1446550"/>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r>
              <a:rPr lang="zh-HK" altLang="zh-HK" sz="1100" dirty="0" smtClean="0">
                <a:solidFill>
                  <a:srgbClr val="666666"/>
                </a:solidFill>
                <a:latin typeface="微软雅黑" pitchFamily="34" charset="-122"/>
                <a:ea typeface="微软雅黑" pitchFamily="34" charset="-122"/>
                <a:cs typeface="Arial" pitchFamily="34" charset="0"/>
              </a:rPr>
              <a:t>It was the epoch of belief, and it was the epoch of incredulity. </a:t>
            </a:r>
            <a:endParaRPr lang="zh-HK" altLang="zh-HK" sz="1100" dirty="0">
              <a:solidFill>
                <a:srgbClr val="666666"/>
              </a:solidFill>
              <a:latin typeface="微软雅黑" pitchFamily="34" charset="-122"/>
              <a:ea typeface="微软雅黑" pitchFamily="34" charset="-122"/>
            </a:endParaRPr>
          </a:p>
        </p:txBody>
      </p:sp>
      <p:sp>
        <p:nvSpPr>
          <p:cNvPr id="67" name="文本框 66"/>
          <p:cNvSpPr txBox="1"/>
          <p:nvPr/>
        </p:nvSpPr>
        <p:spPr>
          <a:xfrm>
            <a:off x="5245364"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a:t>
            </a:r>
            <a:r>
              <a:rPr lang="en-US" altLang="zh-CN" b="1" dirty="0" smtClean="0">
                <a:solidFill>
                  <a:srgbClr val="0174AB"/>
                </a:solidFill>
                <a:latin typeface="微软雅黑" pitchFamily="34" charset="-122"/>
                <a:ea typeface="微软雅黑" pitchFamily="34" charset="-122"/>
              </a:rPr>
              <a:t>EXT</a:t>
            </a:r>
            <a:endParaRPr lang="zh-HK" altLang="en-US" b="1" dirty="0">
              <a:solidFill>
                <a:srgbClr val="0174AB"/>
              </a:solidFill>
              <a:latin typeface="微软雅黑" pitchFamily="34" charset="-122"/>
              <a:ea typeface="微软雅黑" pitchFamily="34" charset="-122"/>
            </a:endParaRPr>
          </a:p>
        </p:txBody>
      </p:sp>
      <p:sp>
        <p:nvSpPr>
          <p:cNvPr id="68" name="矩形 67"/>
          <p:cNvSpPr/>
          <p:nvPr/>
        </p:nvSpPr>
        <p:spPr>
          <a:xfrm>
            <a:off x="4796261" y="3750041"/>
            <a:ext cx="1750929" cy="1446550"/>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r>
              <a:rPr lang="zh-HK" altLang="zh-HK" sz="1100" dirty="0" smtClean="0">
                <a:solidFill>
                  <a:srgbClr val="666666"/>
                </a:solidFill>
                <a:latin typeface="微软雅黑" pitchFamily="34" charset="-122"/>
                <a:ea typeface="微软雅黑" pitchFamily="34" charset="-122"/>
                <a:cs typeface="Arial" pitchFamily="34" charset="0"/>
              </a:rPr>
              <a:t>It was the epoch of belief, and it was the epoch of incredulity. </a:t>
            </a:r>
            <a:endParaRPr lang="zh-HK" altLang="zh-HK" sz="1100" dirty="0">
              <a:solidFill>
                <a:srgbClr val="666666"/>
              </a:solidFill>
              <a:latin typeface="微软雅黑" pitchFamily="34" charset="-122"/>
              <a:ea typeface="微软雅黑" pitchFamily="34" charset="-122"/>
            </a:endParaRPr>
          </a:p>
        </p:txBody>
      </p:sp>
      <p:sp>
        <p:nvSpPr>
          <p:cNvPr id="70" name="文本框 69"/>
          <p:cNvSpPr txBox="1"/>
          <p:nvPr/>
        </p:nvSpPr>
        <p:spPr>
          <a:xfrm>
            <a:off x="7444813" y="3332199"/>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a:t>
            </a:r>
            <a:r>
              <a:rPr lang="en-US" altLang="zh-CN" b="1" dirty="0" smtClean="0">
                <a:solidFill>
                  <a:srgbClr val="0174AB"/>
                </a:solidFill>
                <a:latin typeface="微软雅黑" pitchFamily="34" charset="-122"/>
                <a:ea typeface="微软雅黑" pitchFamily="34" charset="-122"/>
              </a:rPr>
              <a:t>EXT</a:t>
            </a:r>
            <a:endParaRPr lang="zh-HK" altLang="en-US" b="1" dirty="0">
              <a:solidFill>
                <a:srgbClr val="0174AB"/>
              </a:solidFill>
              <a:latin typeface="微软雅黑" pitchFamily="34" charset="-122"/>
              <a:ea typeface="微软雅黑" pitchFamily="34" charset="-122"/>
            </a:endParaRPr>
          </a:p>
        </p:txBody>
      </p:sp>
      <p:sp>
        <p:nvSpPr>
          <p:cNvPr id="71" name="矩形 70"/>
          <p:cNvSpPr/>
          <p:nvPr/>
        </p:nvSpPr>
        <p:spPr>
          <a:xfrm>
            <a:off x="6995710" y="3750041"/>
            <a:ext cx="1750929" cy="1446550"/>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r>
              <a:rPr lang="zh-HK" altLang="zh-HK" sz="1100" dirty="0" smtClean="0">
                <a:solidFill>
                  <a:srgbClr val="666666"/>
                </a:solidFill>
                <a:latin typeface="微软雅黑" pitchFamily="34" charset="-122"/>
                <a:ea typeface="微软雅黑" pitchFamily="34" charset="-122"/>
                <a:cs typeface="Arial" pitchFamily="34" charset="0"/>
              </a:rPr>
              <a:t>It was the epoch of belief, and it was the epoch of incredulity. </a:t>
            </a:r>
            <a:endParaRPr lang="zh-HK" altLang="zh-HK" sz="1100" dirty="0">
              <a:solidFill>
                <a:srgbClr val="666666"/>
              </a:solidFill>
              <a:latin typeface="微软雅黑" pitchFamily="34" charset="-122"/>
              <a:ea typeface="微软雅黑" pitchFamily="34" charset="-122"/>
            </a:endParaRPr>
          </a:p>
        </p:txBody>
      </p:sp>
      <p:sp>
        <p:nvSpPr>
          <p:cNvPr id="80" name="文本框 79"/>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81" name="文本框 80"/>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713748" y="2724064"/>
            <a:ext cx="2044873" cy="204487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28" name="Group 12"/>
          <p:cNvGrpSpPr>
            <a:grpSpLocks noChangeAspect="1"/>
          </p:cNvGrpSpPr>
          <p:nvPr/>
        </p:nvGrpSpPr>
        <p:grpSpPr bwMode="auto">
          <a:xfrm>
            <a:off x="1183962" y="3105833"/>
            <a:ext cx="1361803" cy="1281345"/>
            <a:chOff x="3333" y="1044"/>
            <a:chExt cx="3267" cy="2854"/>
          </a:xfrm>
          <a:solidFill>
            <a:schemeClr val="bg1"/>
          </a:solidFill>
        </p:grpSpPr>
        <p:sp>
          <p:nvSpPr>
            <p:cNvPr id="29" name="Freeform 14"/>
            <p:cNvSpPr/>
            <p:nvPr/>
          </p:nvSpPr>
          <p:spPr bwMode="auto">
            <a:xfrm>
              <a:off x="3333" y="1044"/>
              <a:ext cx="2451" cy="2854"/>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0" name="Freeform 15"/>
            <p:cNvSpPr/>
            <p:nvPr/>
          </p:nvSpPr>
          <p:spPr bwMode="auto">
            <a:xfrm>
              <a:off x="4765" y="2054"/>
              <a:ext cx="1154" cy="1326"/>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1" name="Freeform 16"/>
            <p:cNvSpPr/>
            <p:nvPr/>
          </p:nvSpPr>
          <p:spPr bwMode="auto">
            <a:xfrm>
              <a:off x="5678" y="1335"/>
              <a:ext cx="816" cy="894"/>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2" name="Freeform 17"/>
            <p:cNvSpPr/>
            <p:nvPr/>
          </p:nvSpPr>
          <p:spPr bwMode="auto">
            <a:xfrm>
              <a:off x="3948" y="2168"/>
              <a:ext cx="1221" cy="199"/>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3" name="Freeform 18"/>
            <p:cNvSpPr/>
            <p:nvPr/>
          </p:nvSpPr>
          <p:spPr bwMode="auto">
            <a:xfrm>
              <a:off x="3946" y="2575"/>
              <a:ext cx="1029" cy="2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4" name="Freeform 19"/>
            <p:cNvSpPr/>
            <p:nvPr/>
          </p:nvSpPr>
          <p:spPr bwMode="auto">
            <a:xfrm>
              <a:off x="3930" y="2963"/>
              <a:ext cx="730" cy="438"/>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5" name="Freeform 20"/>
            <p:cNvSpPr/>
            <p:nvPr/>
          </p:nvSpPr>
          <p:spPr bwMode="auto">
            <a:xfrm>
              <a:off x="5919" y="1754"/>
              <a:ext cx="681" cy="816"/>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6" name="Freeform 21"/>
            <p:cNvSpPr/>
            <p:nvPr/>
          </p:nvSpPr>
          <p:spPr bwMode="auto">
            <a:xfrm>
              <a:off x="4559" y="1555"/>
              <a:ext cx="610" cy="199"/>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47" name="矩形 46"/>
          <p:cNvSpPr/>
          <p:nvPr/>
        </p:nvSpPr>
        <p:spPr>
          <a:xfrm>
            <a:off x="4137653" y="4434677"/>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8" name="文本框 47"/>
          <p:cNvSpPr txBox="1"/>
          <p:nvPr/>
        </p:nvSpPr>
        <p:spPr>
          <a:xfrm>
            <a:off x="4137653" y="4147147"/>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itchFamily="34" charset="-122"/>
                <a:ea typeface="微软雅黑" pitchFamily="34" charset="-122"/>
              </a:rPr>
              <a:t>ADD YOUR TITLE</a:t>
            </a:r>
            <a:endParaRPr lang="zh-HK" altLang="en-US" b="1" dirty="0">
              <a:solidFill>
                <a:srgbClr val="0174AB"/>
              </a:solidFill>
              <a:latin typeface="微软雅黑" pitchFamily="34" charset="-122"/>
              <a:ea typeface="微软雅黑" pitchFamily="34" charset="-122"/>
            </a:endParaRPr>
          </a:p>
        </p:txBody>
      </p:sp>
      <p:grpSp>
        <p:nvGrpSpPr>
          <p:cNvPr id="62" name="组合 61"/>
          <p:cNvGrpSpPr/>
          <p:nvPr/>
        </p:nvGrpSpPr>
        <p:grpSpPr>
          <a:xfrm>
            <a:off x="3615799" y="1892300"/>
            <a:ext cx="221360" cy="3708400"/>
            <a:chOff x="3615799" y="1892300"/>
            <a:chExt cx="221360" cy="3708400"/>
          </a:xfrm>
        </p:grpSpPr>
        <p:cxnSp>
          <p:nvCxnSpPr>
            <p:cNvPr id="42" name="直接连接符 41"/>
            <p:cNvCxnSpPr/>
            <p:nvPr/>
          </p:nvCxnSpPr>
          <p:spPr>
            <a:xfrm>
              <a:off x="3726479" y="1892300"/>
              <a:ext cx="0" cy="3708400"/>
            </a:xfrm>
            <a:prstGeom prst="line">
              <a:avLst/>
            </a:prstGeom>
            <a:ln w="19050">
              <a:solidFill>
                <a:srgbClr val="0174AB"/>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3615799" y="4649591"/>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3" name="椭圆 42"/>
            <p:cNvSpPr/>
            <p:nvPr/>
          </p:nvSpPr>
          <p:spPr>
            <a:xfrm>
              <a:off x="3615799" y="2622105"/>
              <a:ext cx="221360" cy="221360"/>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46" name="矩形 45"/>
          <p:cNvSpPr/>
          <p:nvPr/>
        </p:nvSpPr>
        <p:spPr>
          <a:xfrm>
            <a:off x="4137653" y="2407247"/>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9" name="文本框 48"/>
          <p:cNvSpPr txBox="1"/>
          <p:nvPr/>
        </p:nvSpPr>
        <p:spPr>
          <a:xfrm>
            <a:off x="4137653" y="2119605"/>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itchFamily="34" charset="-122"/>
                <a:ea typeface="微软雅黑" pitchFamily="34" charset="-122"/>
              </a:rPr>
              <a:t>ADD YOUR TITLE</a:t>
            </a:r>
            <a:endParaRPr lang="zh-HK" altLang="en-US" b="1" dirty="0">
              <a:solidFill>
                <a:srgbClr val="0174AB"/>
              </a:solidFill>
              <a:latin typeface="微软雅黑" pitchFamily="34" charset="-122"/>
              <a:ea typeface="微软雅黑" pitchFamily="34" charset="-122"/>
            </a:endParaRPr>
          </a:p>
        </p:txBody>
      </p:sp>
      <p:sp>
        <p:nvSpPr>
          <p:cNvPr id="63" name="矩形 6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4" name="文本框 63"/>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65" name="矩形 64"/>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66" name="直接连接符 65"/>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研究方法</a:t>
            </a:r>
            <a:endParaRPr lang="zh-HK" altLang="en-US" spc="300" dirty="0">
              <a:solidFill>
                <a:srgbClr val="666666"/>
              </a:solidFill>
              <a:latin typeface="微软雅黑" pitchFamily="34" charset="-122"/>
              <a:ea typeface="微软雅黑" pitchFamily="34" charset="-122"/>
            </a:endParaRPr>
          </a:p>
        </p:txBody>
      </p:sp>
      <p:sp>
        <p:nvSpPr>
          <p:cNvPr id="68" name="文本框 67"/>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69" name="文本框 6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70" name="直接连接符 69"/>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75" name="文本框 7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3722733" y="3054803"/>
            <a:ext cx="1347046" cy="1347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nvGrpSpPr>
          <p:cNvPr id="37" name="Group 30"/>
          <p:cNvGrpSpPr>
            <a:grpSpLocks noChangeAspect="1"/>
          </p:cNvGrpSpPr>
          <p:nvPr/>
        </p:nvGrpSpPr>
        <p:grpSpPr bwMode="auto">
          <a:xfrm>
            <a:off x="3895316" y="3230970"/>
            <a:ext cx="1001875" cy="994719"/>
            <a:chOff x="907" y="586"/>
            <a:chExt cx="3357" cy="3333"/>
          </a:xfrm>
          <a:solidFill>
            <a:schemeClr val="bg1"/>
          </a:solidFill>
        </p:grpSpPr>
        <p:sp>
          <p:nvSpPr>
            <p:cNvPr id="38" name="Freeform 32"/>
            <p:cNvSpPr/>
            <p:nvPr/>
          </p:nvSpPr>
          <p:spPr bwMode="auto">
            <a:xfrm>
              <a:off x="1801" y="1277"/>
              <a:ext cx="1588" cy="2000"/>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9" name="Freeform 33"/>
            <p:cNvSpPr/>
            <p:nvPr/>
          </p:nvSpPr>
          <p:spPr bwMode="auto">
            <a:xfrm>
              <a:off x="907" y="1291"/>
              <a:ext cx="1474" cy="2337"/>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0" name="Freeform 34"/>
            <p:cNvSpPr/>
            <p:nvPr/>
          </p:nvSpPr>
          <p:spPr bwMode="auto">
            <a:xfrm>
              <a:off x="3592" y="1459"/>
              <a:ext cx="672" cy="187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1" name="Freeform 35"/>
            <p:cNvSpPr/>
            <p:nvPr/>
          </p:nvSpPr>
          <p:spPr bwMode="auto">
            <a:xfrm>
              <a:off x="2736" y="2437"/>
              <a:ext cx="939" cy="1269"/>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2" name="Freeform 36"/>
            <p:cNvSpPr/>
            <p:nvPr/>
          </p:nvSpPr>
          <p:spPr bwMode="auto">
            <a:xfrm>
              <a:off x="2073" y="586"/>
              <a:ext cx="1327" cy="606"/>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3" name="Freeform 37"/>
            <p:cNvSpPr/>
            <p:nvPr/>
          </p:nvSpPr>
          <p:spPr bwMode="auto">
            <a:xfrm>
              <a:off x="2180" y="1097"/>
              <a:ext cx="1341" cy="94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4" name="Freeform 38"/>
            <p:cNvSpPr/>
            <p:nvPr/>
          </p:nvSpPr>
          <p:spPr bwMode="auto">
            <a:xfrm>
              <a:off x="1872" y="3564"/>
              <a:ext cx="1228" cy="355"/>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5" name="Freeform 39"/>
            <p:cNvSpPr/>
            <p:nvPr/>
          </p:nvSpPr>
          <p:spPr bwMode="auto">
            <a:xfrm>
              <a:off x="1357" y="640"/>
              <a:ext cx="844" cy="486"/>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6" name="Freeform 40"/>
            <p:cNvSpPr/>
            <p:nvPr/>
          </p:nvSpPr>
          <p:spPr bwMode="auto">
            <a:xfrm>
              <a:off x="3377" y="830"/>
              <a:ext cx="686" cy="786"/>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7" name="Freeform 41"/>
            <p:cNvSpPr/>
            <p:nvPr/>
          </p:nvSpPr>
          <p:spPr bwMode="auto">
            <a:xfrm>
              <a:off x="1040" y="1216"/>
              <a:ext cx="622" cy="414"/>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grpSp>
        <p:nvGrpSpPr>
          <p:cNvPr id="5" name="组合 4"/>
          <p:cNvGrpSpPr/>
          <p:nvPr/>
        </p:nvGrpSpPr>
        <p:grpSpPr>
          <a:xfrm>
            <a:off x="435496" y="2093445"/>
            <a:ext cx="2246643" cy="1158571"/>
            <a:chOff x="435496" y="1542118"/>
            <a:chExt cx="2246643" cy="1158571"/>
          </a:xfrm>
        </p:grpSpPr>
        <p:sp>
          <p:nvSpPr>
            <p:cNvPr id="48" name="矩形 4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49" name="文本框 48"/>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4" name="矩形 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 name="组合 5"/>
          <p:cNvGrpSpPr/>
          <p:nvPr/>
        </p:nvGrpSpPr>
        <p:grpSpPr>
          <a:xfrm>
            <a:off x="435496" y="4204637"/>
            <a:ext cx="2246643" cy="1158571"/>
            <a:chOff x="435496" y="4513918"/>
            <a:chExt cx="2246643" cy="1158571"/>
          </a:xfrm>
        </p:grpSpPr>
        <p:sp>
          <p:nvSpPr>
            <p:cNvPr id="50" name="矩形 49"/>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51" name="文本框 50"/>
            <p:cNvSpPr txBox="1"/>
            <p:nvPr/>
          </p:nvSpPr>
          <p:spPr>
            <a:xfrm>
              <a:off x="435496" y="45139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52" name="矩形 51"/>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59" name="组合 58"/>
          <p:cNvGrpSpPr/>
          <p:nvPr/>
        </p:nvGrpSpPr>
        <p:grpSpPr>
          <a:xfrm>
            <a:off x="6110373" y="2093445"/>
            <a:ext cx="2246643" cy="1158571"/>
            <a:chOff x="435496" y="1542118"/>
            <a:chExt cx="2246643" cy="1158571"/>
          </a:xfrm>
        </p:grpSpPr>
        <p:sp>
          <p:nvSpPr>
            <p:cNvPr id="60" name="矩形 59"/>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61" name="文本框 60"/>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62" name="矩形 61"/>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63" name="组合 62"/>
          <p:cNvGrpSpPr/>
          <p:nvPr/>
        </p:nvGrpSpPr>
        <p:grpSpPr>
          <a:xfrm>
            <a:off x="6110373" y="4191190"/>
            <a:ext cx="2246643" cy="1158571"/>
            <a:chOff x="435496" y="4513918"/>
            <a:chExt cx="2246643" cy="1158571"/>
          </a:xfrm>
        </p:grpSpPr>
        <p:sp>
          <p:nvSpPr>
            <p:cNvPr id="64" name="矩形 63"/>
            <p:cNvSpPr/>
            <p:nvPr/>
          </p:nvSpPr>
          <p:spPr>
            <a:xfrm>
              <a:off x="435496" y="49030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65" name="文本框 64"/>
            <p:cNvSpPr txBox="1"/>
            <p:nvPr/>
          </p:nvSpPr>
          <p:spPr>
            <a:xfrm>
              <a:off x="435496" y="45139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66" name="矩形 65"/>
            <p:cNvSpPr/>
            <p:nvPr/>
          </p:nvSpPr>
          <p:spPr>
            <a:xfrm>
              <a:off x="540271" y="48702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sp>
        <p:nvSpPr>
          <p:cNvPr id="68" name="矩形 67"/>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9" name="文本框 68"/>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70" name="矩形 69"/>
          <p:cNvSpPr/>
          <p:nvPr/>
        </p:nvSpPr>
        <p:spPr>
          <a:xfrm>
            <a:off x="26821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71" name="直接连接符 70"/>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2684103" y="93911"/>
            <a:ext cx="1295400"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研究方法</a:t>
            </a:r>
            <a:endParaRPr lang="zh-HK" altLang="en-US" spc="300" dirty="0">
              <a:solidFill>
                <a:srgbClr val="666666"/>
              </a:solidFill>
              <a:latin typeface="微软雅黑" pitchFamily="34" charset="-122"/>
              <a:ea typeface="微软雅黑" pitchFamily="34" charset="-122"/>
            </a:endParaRPr>
          </a:p>
        </p:txBody>
      </p:sp>
      <p:sp>
        <p:nvSpPr>
          <p:cNvPr id="73" name="文本框 7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74" name="文本框 7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75" name="直接连接符 74"/>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80" name="文本框 7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研究结果</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itchFamily="34" charset="-122"/>
                <a:ea typeface="微软雅黑" pitchFamily="34" charset="-122"/>
              </a:rPr>
              <a:t>研究</a:t>
            </a:r>
            <a:r>
              <a:rPr lang="zh-CN" altLang="en-US" spc="300" dirty="0" smtClean="0">
                <a:solidFill>
                  <a:srgbClr val="666666"/>
                </a:solidFill>
                <a:latin typeface="微软雅黑" pitchFamily="34" charset="-122"/>
                <a:ea typeface="微软雅黑" pitchFamily="34" charset="-122"/>
              </a:rPr>
              <a:t>结果</a:t>
            </a:r>
            <a:endParaRPr lang="zh-HK" altLang="en-US" spc="300" dirty="0">
              <a:solidFill>
                <a:srgbClr val="666666"/>
              </a:solidFill>
              <a:latin typeface="微软雅黑" pitchFamily="34" charset="-122"/>
              <a:ea typeface="微软雅黑"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8" name="图表 17"/>
          <p:cNvGraphicFramePr/>
          <p:nvPr/>
        </p:nvGraphicFramePr>
        <p:xfrm>
          <a:off x="207166" y="1928820"/>
          <a:ext cx="5097983" cy="3514724"/>
        </p:xfrm>
        <a:graphic>
          <a:graphicData uri="http://schemas.openxmlformats.org/drawingml/2006/chart">
            <c:chart xmlns:c="http://schemas.openxmlformats.org/drawingml/2006/chart" xmlns:r="http://schemas.openxmlformats.org/officeDocument/2006/relationships" r:id="rId1"/>
          </a:graphicData>
        </a:graphic>
      </p:graphicFrame>
      <p:sp>
        <p:nvSpPr>
          <p:cNvPr id="21" name="矩形 20"/>
          <p:cNvSpPr/>
          <p:nvPr/>
        </p:nvSpPr>
        <p:spPr>
          <a:xfrm>
            <a:off x="6283366" y="2471584"/>
            <a:ext cx="2249401" cy="738664"/>
          </a:xfrm>
          <a:prstGeom prst="rect">
            <a:avLst/>
          </a:prstGeom>
        </p:spPr>
        <p:txBody>
          <a:bodyPr wrap="square">
            <a:spAutoFit/>
          </a:bodyPr>
          <a:lstStyle/>
          <a:p>
            <a:pPr lvl="0" algn="just"/>
            <a:r>
              <a:rPr lang="en-US" altLang="zh-HK" sz="105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050" dirty="0" smtClean="0">
                <a:solidFill>
                  <a:srgbClr val="666666"/>
                </a:solidFill>
                <a:latin typeface="微软雅黑" pitchFamily="34" charset="-122"/>
                <a:ea typeface="微软雅黑" pitchFamily="34" charset="-122"/>
              </a:rPr>
              <a:t>foolishness.</a:t>
            </a:r>
            <a:r>
              <a:rPr lang="zh-HK" altLang="zh-HK" sz="1050" dirty="0">
                <a:solidFill>
                  <a:srgbClr val="666666"/>
                </a:solidFill>
                <a:latin typeface="微软雅黑" pitchFamily="34" charset="-122"/>
                <a:ea typeface="微软雅黑" pitchFamily="34" charset="-122"/>
                <a:cs typeface="Arial" pitchFamily="34" charset="0"/>
              </a:rPr>
              <a:t> </a:t>
            </a:r>
            <a:endParaRPr lang="zh-HK" altLang="zh-HK" sz="1050" dirty="0">
              <a:solidFill>
                <a:srgbClr val="666666"/>
              </a:solidFill>
              <a:latin typeface="微软雅黑" pitchFamily="34" charset="-122"/>
              <a:ea typeface="微软雅黑" pitchFamily="34" charset="-122"/>
            </a:endParaRPr>
          </a:p>
        </p:txBody>
      </p:sp>
      <p:sp>
        <p:nvSpPr>
          <p:cNvPr id="22" name="矩形 21"/>
          <p:cNvSpPr/>
          <p:nvPr/>
        </p:nvSpPr>
        <p:spPr>
          <a:xfrm>
            <a:off x="6283366" y="4068689"/>
            <a:ext cx="2249401" cy="738664"/>
          </a:xfrm>
          <a:prstGeom prst="rect">
            <a:avLst/>
          </a:prstGeom>
        </p:spPr>
        <p:txBody>
          <a:bodyPr wrap="square">
            <a:spAutoFit/>
          </a:bodyPr>
          <a:lstStyle/>
          <a:p>
            <a:pPr lvl="0" algn="just"/>
            <a:r>
              <a:rPr lang="en-US" altLang="zh-HK" sz="105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050" dirty="0" smtClean="0">
                <a:solidFill>
                  <a:srgbClr val="666666"/>
                </a:solidFill>
                <a:latin typeface="微软雅黑" pitchFamily="34" charset="-122"/>
                <a:ea typeface="微软雅黑" pitchFamily="34" charset="-122"/>
              </a:rPr>
              <a:t>foolishness.</a:t>
            </a:r>
            <a:r>
              <a:rPr lang="zh-HK" altLang="zh-HK" sz="1050" dirty="0">
                <a:solidFill>
                  <a:srgbClr val="666666"/>
                </a:solidFill>
                <a:latin typeface="微软雅黑" pitchFamily="34" charset="-122"/>
                <a:ea typeface="微软雅黑" pitchFamily="34" charset="-122"/>
                <a:cs typeface="Arial" pitchFamily="34" charset="0"/>
              </a:rPr>
              <a:t> </a:t>
            </a:r>
            <a:endParaRPr lang="zh-HK" altLang="zh-HK" sz="1050" dirty="0">
              <a:solidFill>
                <a:srgbClr val="666666"/>
              </a:solidFill>
              <a:latin typeface="微软雅黑" pitchFamily="34" charset="-122"/>
              <a:ea typeface="微软雅黑" pitchFamily="34" charset="-122"/>
            </a:endParaRPr>
          </a:p>
        </p:txBody>
      </p:sp>
      <p:sp>
        <p:nvSpPr>
          <p:cNvPr id="19" name="文本框 1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23" name="文本框 2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itchFamily="34" charset="-122"/>
                <a:ea typeface="微软雅黑" pitchFamily="34" charset="-122"/>
              </a:rPr>
              <a:t>研究</a:t>
            </a:r>
            <a:r>
              <a:rPr lang="zh-CN" altLang="en-US" spc="300" dirty="0" smtClean="0">
                <a:solidFill>
                  <a:srgbClr val="666666"/>
                </a:solidFill>
                <a:latin typeface="微软雅黑" pitchFamily="34" charset="-122"/>
                <a:ea typeface="微软雅黑" pitchFamily="34" charset="-122"/>
              </a:rPr>
              <a:t>结果</a:t>
            </a:r>
            <a:endParaRPr lang="zh-HK" altLang="en-US" spc="300" dirty="0">
              <a:solidFill>
                <a:srgbClr val="666666"/>
              </a:solidFill>
              <a:latin typeface="微软雅黑" pitchFamily="34" charset="-122"/>
              <a:ea typeface="微软雅黑"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p:nvPr/>
        </p:nvGraphicFramePr>
        <p:xfrm>
          <a:off x="209214" y="1856573"/>
          <a:ext cx="3119438" cy="207962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5" name="图表 24"/>
          <p:cNvGraphicFramePr/>
          <p:nvPr/>
        </p:nvGraphicFramePr>
        <p:xfrm>
          <a:off x="3012282" y="1856573"/>
          <a:ext cx="3119438" cy="20796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6" name="图表 25"/>
          <p:cNvGraphicFramePr/>
          <p:nvPr/>
        </p:nvGraphicFramePr>
        <p:xfrm>
          <a:off x="5815349" y="1856573"/>
          <a:ext cx="3119438" cy="2079625"/>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27"/>
          <p:cNvSpPr txBox="1"/>
          <p:nvPr/>
        </p:nvSpPr>
        <p:spPr>
          <a:xfrm>
            <a:off x="1297446"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itchFamily="34" charset="-122"/>
                <a:ea typeface="微软雅黑" pitchFamily="34" charset="-122"/>
              </a:rPr>
              <a:t>TEXT</a:t>
            </a:r>
            <a:endParaRPr lang="zh-HK" altLang="en-US" b="1" dirty="0">
              <a:solidFill>
                <a:srgbClr val="666666"/>
              </a:solidFill>
              <a:latin typeface="微软雅黑" pitchFamily="34" charset="-122"/>
              <a:ea typeface="微软雅黑" pitchFamily="34" charset="-122"/>
            </a:endParaRPr>
          </a:p>
        </p:txBody>
      </p:sp>
      <p:sp>
        <p:nvSpPr>
          <p:cNvPr id="29" name="文本框 28"/>
          <p:cNvSpPr txBox="1"/>
          <p:nvPr/>
        </p:nvSpPr>
        <p:spPr>
          <a:xfrm>
            <a:off x="4100514"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itchFamily="34" charset="-122"/>
                <a:ea typeface="微软雅黑" pitchFamily="34" charset="-122"/>
              </a:rPr>
              <a:t>TEXT</a:t>
            </a:r>
            <a:endParaRPr lang="zh-HK" altLang="en-US" b="1" dirty="0">
              <a:solidFill>
                <a:srgbClr val="666666"/>
              </a:solidFill>
              <a:latin typeface="微软雅黑" pitchFamily="34" charset="-122"/>
              <a:ea typeface="微软雅黑" pitchFamily="34" charset="-122"/>
            </a:endParaRPr>
          </a:p>
        </p:txBody>
      </p:sp>
      <p:sp>
        <p:nvSpPr>
          <p:cNvPr id="30" name="文本框 29"/>
          <p:cNvSpPr txBox="1"/>
          <p:nvPr/>
        </p:nvSpPr>
        <p:spPr>
          <a:xfrm>
            <a:off x="6903581" y="2711719"/>
            <a:ext cx="942975" cy="369332"/>
          </a:xfrm>
          <a:prstGeom prst="rect">
            <a:avLst/>
          </a:prstGeom>
          <a:noFill/>
        </p:spPr>
        <p:txBody>
          <a:bodyPr wrap="square" rtlCol="0">
            <a:spAutoFit/>
          </a:bodyPr>
          <a:lstStyle/>
          <a:p>
            <a:pPr algn="ctr"/>
            <a:r>
              <a:rPr lang="en-US" altLang="zh-HK" b="1" dirty="0" smtClean="0">
                <a:solidFill>
                  <a:srgbClr val="666666"/>
                </a:solidFill>
                <a:latin typeface="微软雅黑" pitchFamily="34" charset="-122"/>
                <a:ea typeface="微软雅黑" pitchFamily="34" charset="-122"/>
              </a:rPr>
              <a:t>TEXT</a:t>
            </a:r>
            <a:endParaRPr lang="zh-HK" altLang="en-US" b="1" dirty="0">
              <a:solidFill>
                <a:srgbClr val="666666"/>
              </a:solidFill>
              <a:latin typeface="微软雅黑" pitchFamily="34" charset="-122"/>
              <a:ea typeface="微软雅黑" pitchFamily="34" charset="-122"/>
            </a:endParaRPr>
          </a:p>
        </p:txBody>
      </p:sp>
      <p:sp>
        <p:nvSpPr>
          <p:cNvPr id="31" name="矩形 30"/>
          <p:cNvSpPr/>
          <p:nvPr/>
        </p:nvSpPr>
        <p:spPr>
          <a:xfrm>
            <a:off x="1143670" y="5105353"/>
            <a:ext cx="6994698" cy="600164"/>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22" name="文本框 21"/>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23" name="文本框 2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grpSp>
        <p:nvGrpSpPr>
          <p:cNvPr id="27" name="组合 26"/>
          <p:cNvGrpSpPr/>
          <p:nvPr/>
        </p:nvGrpSpPr>
        <p:grpSpPr>
          <a:xfrm>
            <a:off x="7393330" y="6410446"/>
            <a:ext cx="1652701" cy="338554"/>
            <a:chOff x="7317130" y="6308846"/>
            <a:chExt cx="1652701" cy="338554"/>
          </a:xfrm>
        </p:grpSpPr>
        <p:sp>
          <p:nvSpPr>
            <p:cNvPr id="32" name="文本框 31"/>
            <p:cNvSpPr txBox="1"/>
            <p:nvPr/>
          </p:nvSpPr>
          <p:spPr>
            <a:xfrm>
              <a:off x="7317130" y="6308846"/>
              <a:ext cx="1652701" cy="338554"/>
            </a:xfrm>
            <a:prstGeom prst="rect">
              <a:avLst/>
            </a:prstGeom>
            <a:noFill/>
          </p:spPr>
          <p:txBody>
            <a:bodyPr wrap="square" rtlCol="0">
              <a:spAutoFit/>
            </a:bodyPr>
            <a:lstStyle/>
            <a:p>
              <a:pPr algn="ctr"/>
              <a:r>
                <a:rPr lang="zh-CN" altLang="en-US" sz="1600" b="1" spc="300" dirty="0" smtClean="0">
                  <a:solidFill>
                    <a:schemeClr val="bg2">
                      <a:lumMod val="50000"/>
                    </a:schemeClr>
                  </a:solidFill>
                  <a:latin typeface="微软雅黑" pitchFamily="34" charset="-122"/>
                  <a:ea typeface="微软雅黑" pitchFamily="34" charset="-122"/>
                </a:rPr>
                <a:t>毕业论文题目</a:t>
              </a:r>
              <a:endParaRPr lang="zh-HK" altLang="en-US" sz="1600" b="1" spc="300" dirty="0">
                <a:solidFill>
                  <a:schemeClr val="bg2">
                    <a:lumMod val="50000"/>
                  </a:schemeClr>
                </a:solidFill>
                <a:latin typeface="微软雅黑" pitchFamily="34" charset="-122"/>
                <a:ea typeface="微软雅黑" pitchFamily="34" charset="-122"/>
              </a:endParaRPr>
            </a:p>
          </p:txBody>
        </p:sp>
        <p:cxnSp>
          <p:nvCxnSpPr>
            <p:cNvPr id="33" name="直接连接符 32"/>
            <p:cNvCxnSpPr/>
            <p:nvPr/>
          </p:nvCxnSpPr>
          <p:spPr>
            <a:xfrm>
              <a:off x="8882743" y="6369719"/>
              <a:ext cx="0" cy="216809"/>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 name="矩形 2"/>
          <p:cNvSpPr/>
          <p:nvPr/>
        </p:nvSpPr>
        <p:spPr>
          <a:xfrm>
            <a:off x="40223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本框 5"/>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5" name="直接连接符 4"/>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8" name="文本框 7"/>
          <p:cNvSpPr txBox="1"/>
          <p:nvPr/>
        </p:nvSpPr>
        <p:spPr>
          <a:xfrm>
            <a:off x="4043710" y="93911"/>
            <a:ext cx="1295400" cy="369332"/>
          </a:xfrm>
          <a:prstGeom prst="rect">
            <a:avLst/>
          </a:prstGeom>
          <a:noFill/>
        </p:spPr>
        <p:txBody>
          <a:bodyPr wrap="square" rtlCol="0">
            <a:spAutoFit/>
          </a:bodyPr>
          <a:lstStyle/>
          <a:p>
            <a:r>
              <a:rPr lang="zh-CN" altLang="en-US" spc="300" dirty="0">
                <a:solidFill>
                  <a:srgbClr val="666666"/>
                </a:solidFill>
                <a:latin typeface="微软雅黑" pitchFamily="34" charset="-122"/>
                <a:ea typeface="微软雅黑" pitchFamily="34" charset="-122"/>
              </a:rPr>
              <a:t>研究</a:t>
            </a:r>
            <a:r>
              <a:rPr lang="zh-CN" altLang="en-US" spc="300" dirty="0" smtClean="0">
                <a:solidFill>
                  <a:srgbClr val="666666"/>
                </a:solidFill>
                <a:latin typeface="微软雅黑" pitchFamily="34" charset="-122"/>
                <a:ea typeface="微软雅黑" pitchFamily="34" charset="-122"/>
              </a:rPr>
              <a:t>结果</a:t>
            </a:r>
            <a:endParaRPr lang="zh-HK" altLang="en-US" spc="300" dirty="0">
              <a:solidFill>
                <a:srgbClr val="666666"/>
              </a:solidFill>
              <a:latin typeface="微软雅黑" pitchFamily="34" charset="-122"/>
              <a:ea typeface="微软雅黑" pitchFamily="34" charset="-122"/>
            </a:endParaRPr>
          </a:p>
        </p:txBody>
      </p:sp>
      <p:sp>
        <p:nvSpPr>
          <p:cNvPr id="9" name="文本框 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cxnSp>
        <p:nvCxnSpPr>
          <p:cNvPr id="11" name="直接连接符 1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2" name="图表 21"/>
          <p:cNvGraphicFramePr/>
          <p:nvPr/>
        </p:nvGraphicFramePr>
        <p:xfrm>
          <a:off x="1524000" y="1296984"/>
          <a:ext cx="6096000" cy="4064000"/>
        </p:xfrm>
        <a:graphic>
          <a:graphicData uri="http://schemas.openxmlformats.org/drawingml/2006/chart">
            <c:chart xmlns:c="http://schemas.openxmlformats.org/drawingml/2006/chart" xmlns:r="http://schemas.openxmlformats.org/officeDocument/2006/relationships" r:id="rId1"/>
          </a:graphicData>
        </a:graphic>
      </p:graphicFrame>
      <p:sp>
        <p:nvSpPr>
          <p:cNvPr id="23" name="矩形 22"/>
          <p:cNvSpPr/>
          <p:nvPr/>
        </p:nvSpPr>
        <p:spPr>
          <a:xfrm>
            <a:off x="748506" y="5791475"/>
            <a:ext cx="7646988" cy="261610"/>
          </a:xfrm>
          <a:prstGeom prst="rect">
            <a:avLst/>
          </a:prstGeom>
        </p:spPr>
        <p:txBody>
          <a:bodyPr wrap="square">
            <a:spAutoFit/>
          </a:bodyPr>
          <a:lstStyle/>
          <a:p>
            <a:pPr lvl="0" algn="ctr"/>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17" name="文本框 16"/>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18" name="文本框 1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问题讨论</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2048767" y="1551265"/>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03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067427" y="1391136"/>
            <a:ext cx="1795460" cy="523220"/>
          </a:xfrm>
          <a:prstGeom prst="rect">
            <a:avLst/>
          </a:prstGeom>
          <a:noFill/>
        </p:spPr>
        <p:txBody>
          <a:bodyPr wrap="square" rtlCol="0">
            <a:spAutoFit/>
          </a:bodyPr>
          <a:lstStyle/>
          <a:p>
            <a:r>
              <a:rPr lang="zh-CN" altLang="en-US" sz="2800" b="1" spc="300" dirty="0" smtClean="0">
                <a:solidFill>
                  <a:srgbClr val="666666"/>
                </a:solidFill>
                <a:latin typeface="微软雅黑" pitchFamily="34" charset="-122"/>
                <a:ea typeface="微软雅黑" pitchFamily="34" charset="-122"/>
              </a:rPr>
              <a:t>论文绪论</a:t>
            </a:r>
            <a:endParaRPr lang="zh-HK" altLang="en-US" sz="2800" b="1" spc="300" dirty="0">
              <a:solidFill>
                <a:srgbClr val="666666"/>
              </a:solidFill>
              <a:latin typeface="微软雅黑" pitchFamily="34" charset="-122"/>
              <a:ea typeface="微软雅黑" pitchFamily="34" charset="-122"/>
            </a:endParaRPr>
          </a:p>
        </p:txBody>
      </p:sp>
      <p:sp>
        <p:nvSpPr>
          <p:cNvPr id="23" name="文本框 22"/>
          <p:cNvSpPr txBox="1"/>
          <p:nvPr/>
        </p:nvSpPr>
        <p:spPr>
          <a:xfrm>
            <a:off x="6067427" y="2101638"/>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itchFamily="34" charset="-122"/>
                <a:ea typeface="微软雅黑" pitchFamily="34" charset="-122"/>
              </a:rPr>
              <a:t>研究背景</a:t>
            </a:r>
            <a:endParaRPr lang="zh-HK" altLang="en-US" sz="2800" b="1" spc="300" dirty="0">
              <a:solidFill>
                <a:srgbClr val="666666"/>
              </a:solidFill>
              <a:latin typeface="微软雅黑" pitchFamily="34" charset="-122"/>
              <a:ea typeface="微软雅黑" pitchFamily="34" charset="-122"/>
            </a:endParaRPr>
          </a:p>
        </p:txBody>
      </p:sp>
      <p:sp>
        <p:nvSpPr>
          <p:cNvPr id="24" name="文本框 23"/>
          <p:cNvSpPr txBox="1"/>
          <p:nvPr/>
        </p:nvSpPr>
        <p:spPr>
          <a:xfrm>
            <a:off x="6067427" y="2812140"/>
            <a:ext cx="1795461" cy="523220"/>
          </a:xfrm>
          <a:prstGeom prst="rect">
            <a:avLst/>
          </a:prstGeom>
          <a:noFill/>
        </p:spPr>
        <p:txBody>
          <a:bodyPr wrap="square" rtlCol="0">
            <a:spAutoFit/>
          </a:bodyPr>
          <a:lstStyle/>
          <a:p>
            <a:r>
              <a:rPr lang="zh-CN" altLang="en-US" sz="2800" b="1" spc="300" dirty="0" smtClean="0">
                <a:solidFill>
                  <a:srgbClr val="92D14F"/>
                </a:solidFill>
                <a:latin typeface="微软雅黑" pitchFamily="34" charset="-122"/>
                <a:ea typeface="微软雅黑" pitchFamily="34" charset="-122"/>
              </a:rPr>
              <a:t>研究方法</a:t>
            </a:r>
            <a:endParaRPr lang="zh-HK" altLang="en-US" sz="2800" b="1" spc="300" dirty="0">
              <a:solidFill>
                <a:srgbClr val="92D14F"/>
              </a:solidFill>
              <a:latin typeface="微软雅黑" pitchFamily="34" charset="-122"/>
              <a:ea typeface="微软雅黑" pitchFamily="34" charset="-122"/>
            </a:endParaRPr>
          </a:p>
        </p:txBody>
      </p:sp>
      <p:sp>
        <p:nvSpPr>
          <p:cNvPr id="25" name="文本框 24"/>
          <p:cNvSpPr txBox="1"/>
          <p:nvPr/>
        </p:nvSpPr>
        <p:spPr>
          <a:xfrm>
            <a:off x="6067426" y="3522642"/>
            <a:ext cx="1795461" cy="523220"/>
          </a:xfrm>
          <a:prstGeom prst="rect">
            <a:avLst/>
          </a:prstGeom>
          <a:noFill/>
        </p:spPr>
        <p:txBody>
          <a:bodyPr wrap="square" rtlCol="0">
            <a:spAutoFit/>
          </a:bodyPr>
          <a:lstStyle/>
          <a:p>
            <a:r>
              <a:rPr lang="zh-CN" altLang="en-US" sz="2800" b="1" spc="300" dirty="0">
                <a:solidFill>
                  <a:srgbClr val="92D14F"/>
                </a:solidFill>
                <a:latin typeface="微软雅黑" pitchFamily="34" charset="-122"/>
                <a:ea typeface="微软雅黑" pitchFamily="34" charset="-122"/>
              </a:rPr>
              <a:t>研究</a:t>
            </a:r>
            <a:r>
              <a:rPr lang="zh-CN" altLang="en-US" sz="2800" b="1" spc="300" dirty="0" smtClean="0">
                <a:solidFill>
                  <a:srgbClr val="92D14F"/>
                </a:solidFill>
                <a:latin typeface="微软雅黑" pitchFamily="34" charset="-122"/>
                <a:ea typeface="微软雅黑" pitchFamily="34" charset="-122"/>
              </a:rPr>
              <a:t>结果</a:t>
            </a:r>
            <a:endParaRPr lang="zh-HK" altLang="en-US" sz="2800" b="1" spc="300" dirty="0">
              <a:solidFill>
                <a:srgbClr val="92D14F"/>
              </a:solidFill>
              <a:latin typeface="微软雅黑" pitchFamily="34" charset="-122"/>
              <a:ea typeface="微软雅黑" pitchFamily="34" charset="-122"/>
            </a:endParaRPr>
          </a:p>
        </p:txBody>
      </p:sp>
      <p:sp>
        <p:nvSpPr>
          <p:cNvPr id="26" name="文本框 25"/>
          <p:cNvSpPr txBox="1"/>
          <p:nvPr/>
        </p:nvSpPr>
        <p:spPr>
          <a:xfrm>
            <a:off x="6067427" y="42331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itchFamily="34" charset="-122"/>
                <a:ea typeface="微软雅黑" pitchFamily="34" charset="-122"/>
              </a:rPr>
              <a:t>问题讨论</a:t>
            </a:r>
            <a:endParaRPr lang="zh-HK" altLang="en-US" sz="2800" b="1" spc="300" dirty="0">
              <a:solidFill>
                <a:srgbClr val="666666"/>
              </a:solidFill>
              <a:latin typeface="微软雅黑" pitchFamily="34" charset="-122"/>
              <a:ea typeface="微软雅黑" pitchFamily="34" charset="-122"/>
            </a:endParaRPr>
          </a:p>
        </p:txBody>
      </p:sp>
      <p:sp>
        <p:nvSpPr>
          <p:cNvPr id="27" name="文本框 26"/>
          <p:cNvSpPr txBox="1"/>
          <p:nvPr/>
        </p:nvSpPr>
        <p:spPr>
          <a:xfrm>
            <a:off x="6067426" y="49436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itchFamily="34" charset="-122"/>
                <a:ea typeface="微软雅黑" pitchFamily="34" charset="-122"/>
              </a:rPr>
              <a:t>论文总结</a:t>
            </a:r>
            <a:endParaRPr lang="zh-HK" altLang="en-US" sz="2800" b="1" spc="300" dirty="0">
              <a:solidFill>
                <a:srgbClr val="666666"/>
              </a:solidFill>
              <a:latin typeface="微软雅黑" pitchFamily="34" charset="-122"/>
              <a:ea typeface="微软雅黑" pitchFamily="34" charset="-122"/>
            </a:endParaRPr>
          </a:p>
        </p:txBody>
      </p:sp>
      <p:grpSp>
        <p:nvGrpSpPr>
          <p:cNvPr id="19" name="组合 18"/>
          <p:cNvGrpSpPr/>
          <p:nvPr/>
        </p:nvGrpSpPr>
        <p:grpSpPr>
          <a:xfrm>
            <a:off x="1635920" y="2197034"/>
            <a:ext cx="1947861" cy="1940713"/>
            <a:chOff x="1709739" y="2636838"/>
            <a:chExt cx="1590160" cy="1584325"/>
          </a:xfrm>
          <a:effectLst/>
        </p:grpSpPr>
        <p:sp>
          <p:nvSpPr>
            <p:cNvPr id="9" name="Freeform 6"/>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1" name="Freeform 8"/>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2" name="Freeform 9"/>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3" name="Freeform 10"/>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4" name="Freeform 11"/>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5" name="Freeform 12"/>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6" name="Freeform 13"/>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sp>
          <p:nvSpPr>
            <p:cNvPr id="17" name="Freeform 14"/>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b="1"/>
            </a:p>
          </p:txBody>
        </p:sp>
      </p:grpSp>
      <p:sp>
        <p:nvSpPr>
          <p:cNvPr id="35" name="文本框 34"/>
          <p:cNvSpPr txBox="1"/>
          <p:nvPr/>
        </p:nvSpPr>
        <p:spPr>
          <a:xfrm>
            <a:off x="1281113" y="4137747"/>
            <a:ext cx="2657475" cy="523220"/>
          </a:xfrm>
          <a:prstGeom prst="rect">
            <a:avLst/>
          </a:prstGeom>
          <a:noFill/>
        </p:spPr>
        <p:txBody>
          <a:bodyPr wrap="square" rtlCol="0">
            <a:spAutoFit/>
          </a:bodyPr>
          <a:lstStyle/>
          <a:p>
            <a:pPr algn="ctr"/>
            <a:r>
              <a:rPr lang="en-US" altLang="zh-CN" sz="2800" b="1" spc="300" smtClean="0">
                <a:solidFill>
                  <a:srgbClr val="0174AB"/>
                </a:solidFill>
                <a:latin typeface="微软雅黑" pitchFamily="34" charset="-122"/>
                <a:ea typeface="微软雅黑" pitchFamily="34" charset="-122"/>
              </a:rPr>
              <a:t>CONTANTS</a:t>
            </a:r>
            <a:endParaRPr lang="zh-HK" altLang="en-US" sz="2800" b="1" spc="300" dirty="0">
              <a:solidFill>
                <a:srgbClr val="0174AB"/>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53939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问题讨论</a:t>
            </a:r>
            <a:endParaRPr lang="zh-HK" altLang="en-US" spc="300" dirty="0">
              <a:solidFill>
                <a:srgbClr val="666666"/>
              </a:solidFill>
              <a:latin typeface="微软雅黑" pitchFamily="34" charset="-122"/>
              <a:ea typeface="微软雅黑" pitchFamily="34" charset="-122"/>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2939653" y="2055320"/>
            <a:ext cx="3321364" cy="3293102"/>
            <a:chOff x="2939653" y="2055320"/>
            <a:chExt cx="3321364" cy="3293102"/>
          </a:xfrm>
        </p:grpSpPr>
        <p:sp>
          <p:nvSpPr>
            <p:cNvPr id="16" name="饼形 15"/>
            <p:cNvSpPr/>
            <p:nvPr/>
          </p:nvSpPr>
          <p:spPr>
            <a:xfrm>
              <a:off x="3093899" y="2181306"/>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饼形 16"/>
            <p:cNvSpPr/>
            <p:nvPr/>
          </p:nvSpPr>
          <p:spPr>
            <a:xfrm flipV="1">
              <a:off x="3093899" y="2055634"/>
              <a:ext cx="3167118" cy="3167116"/>
            </a:xfrm>
            <a:prstGeom prst="pie">
              <a:avLst>
                <a:gd name="adj1" fmla="val 0"/>
                <a:gd name="adj2" fmla="val 5400000"/>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8" name="饼形 17"/>
            <p:cNvSpPr/>
            <p:nvPr/>
          </p:nvSpPr>
          <p:spPr>
            <a:xfrm flipH="1">
              <a:off x="2939653" y="2180992"/>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H="1" flipV="1">
              <a:off x="2939653" y="2055320"/>
              <a:ext cx="3167118" cy="3167116"/>
            </a:xfrm>
            <a:prstGeom prst="pie">
              <a:avLst>
                <a:gd name="adj1" fmla="val 0"/>
                <a:gd name="adj2" fmla="val 540000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21" name="椭圆 20"/>
            <p:cNvSpPr/>
            <p:nvPr/>
          </p:nvSpPr>
          <p:spPr>
            <a:xfrm>
              <a:off x="3775288" y="2867300"/>
              <a:ext cx="1650092" cy="1650092"/>
            </a:xfrm>
            <a:prstGeom prst="ellipse">
              <a:avLst/>
            </a:prstGeom>
            <a:solidFill>
              <a:schemeClr val="bg1"/>
            </a:solidFill>
            <a:ln w="381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0174AB"/>
                  </a:solidFill>
                  <a:latin typeface="微软雅黑" pitchFamily="34" charset="-122"/>
                  <a:ea typeface="微软雅黑" pitchFamily="34" charset="-122"/>
                </a:rPr>
                <a:t>TEXT</a:t>
              </a:r>
              <a:endParaRPr lang="zh-HK" altLang="en-US" sz="2800" b="1" dirty="0">
                <a:solidFill>
                  <a:srgbClr val="0174AB"/>
                </a:solidFill>
                <a:latin typeface="微软雅黑" pitchFamily="34" charset="-122"/>
                <a:ea typeface="微软雅黑" pitchFamily="34" charset="-122"/>
              </a:endParaRPr>
            </a:p>
          </p:txBody>
        </p:sp>
        <p:sp>
          <p:nvSpPr>
            <p:cNvPr id="22" name="文本框 21"/>
            <p:cNvSpPr txBox="1"/>
            <p:nvPr/>
          </p:nvSpPr>
          <p:spPr>
            <a:xfrm>
              <a:off x="3280378" y="2308625"/>
              <a:ext cx="769257" cy="923330"/>
            </a:xfrm>
            <a:prstGeom prst="rect">
              <a:avLst/>
            </a:prstGeom>
            <a:noFill/>
          </p:spPr>
          <p:txBody>
            <a:bodyPr wrap="square" rtlCol="0">
              <a:spAutoFit/>
            </a:bodyPr>
            <a:lstStyle/>
            <a:p>
              <a:pPr algn="ctr"/>
              <a:r>
                <a:rPr lang="en-US" altLang="zh-CN" sz="5400" b="1" dirty="0" smtClean="0">
                  <a:solidFill>
                    <a:schemeClr val="bg1"/>
                  </a:solidFill>
                  <a:latin typeface="微软雅黑" pitchFamily="34" charset="-122"/>
                  <a:ea typeface="微软雅黑" pitchFamily="34" charset="-122"/>
                </a:rPr>
                <a:t>s</a:t>
              </a:r>
              <a:endParaRPr lang="zh-HK" altLang="en-US" sz="5400" b="1" dirty="0">
                <a:solidFill>
                  <a:schemeClr val="bg1"/>
                </a:solidFill>
                <a:latin typeface="微软雅黑" pitchFamily="34" charset="-122"/>
                <a:ea typeface="微软雅黑" pitchFamily="34" charset="-122"/>
              </a:endParaRPr>
            </a:p>
          </p:txBody>
        </p:sp>
        <p:sp>
          <p:nvSpPr>
            <p:cNvPr id="23" name="文本框 22"/>
            <p:cNvSpPr txBox="1"/>
            <p:nvPr/>
          </p:nvSpPr>
          <p:spPr>
            <a:xfrm>
              <a:off x="3294892" y="4084929"/>
              <a:ext cx="769257" cy="923330"/>
            </a:xfrm>
            <a:prstGeom prst="rect">
              <a:avLst/>
            </a:prstGeom>
            <a:noFill/>
          </p:spPr>
          <p:txBody>
            <a:bodyPr wrap="square" rtlCol="0">
              <a:spAutoFit/>
            </a:bodyPr>
            <a:lstStyle/>
            <a:p>
              <a:pPr algn="ctr"/>
              <a:r>
                <a:rPr lang="en-US" altLang="zh-CN" sz="5400" b="1" dirty="0">
                  <a:solidFill>
                    <a:schemeClr val="bg1"/>
                  </a:solidFill>
                  <a:latin typeface="微软雅黑" pitchFamily="34" charset="-122"/>
                  <a:ea typeface="微软雅黑" pitchFamily="34" charset="-122"/>
                </a:rPr>
                <a:t>w</a:t>
              </a:r>
              <a:endParaRPr lang="zh-HK" altLang="en-US" sz="5400" b="1" dirty="0">
                <a:solidFill>
                  <a:schemeClr val="bg1"/>
                </a:solidFill>
                <a:latin typeface="微软雅黑" pitchFamily="34" charset="-122"/>
                <a:ea typeface="微软雅黑" pitchFamily="34" charset="-122"/>
              </a:endParaRPr>
            </a:p>
          </p:txBody>
        </p:sp>
        <p:sp>
          <p:nvSpPr>
            <p:cNvPr id="24" name="文本框 23"/>
            <p:cNvSpPr txBox="1"/>
            <p:nvPr/>
          </p:nvSpPr>
          <p:spPr>
            <a:xfrm>
              <a:off x="5140069" y="4026873"/>
              <a:ext cx="769257" cy="923330"/>
            </a:xfrm>
            <a:prstGeom prst="rect">
              <a:avLst/>
            </a:prstGeom>
            <a:noFill/>
          </p:spPr>
          <p:txBody>
            <a:bodyPr wrap="square" rtlCol="0">
              <a:spAutoFit/>
            </a:bodyPr>
            <a:lstStyle/>
            <a:p>
              <a:pPr algn="ctr"/>
              <a:r>
                <a:rPr lang="en-US" altLang="zh-CN" sz="5400" b="1" dirty="0">
                  <a:solidFill>
                    <a:schemeClr val="bg1"/>
                  </a:solidFill>
                  <a:latin typeface="微软雅黑" pitchFamily="34" charset="-122"/>
                  <a:ea typeface="微软雅黑" pitchFamily="34" charset="-122"/>
                </a:rPr>
                <a:t>o</a:t>
              </a:r>
              <a:endParaRPr lang="zh-HK" altLang="en-US" sz="5400" b="1" dirty="0">
                <a:solidFill>
                  <a:schemeClr val="bg1"/>
                </a:solidFill>
                <a:latin typeface="微软雅黑" pitchFamily="34" charset="-122"/>
                <a:ea typeface="微软雅黑" pitchFamily="34" charset="-122"/>
              </a:endParaRPr>
            </a:p>
          </p:txBody>
        </p:sp>
        <p:sp>
          <p:nvSpPr>
            <p:cNvPr id="25" name="文本框 24"/>
            <p:cNvSpPr txBox="1"/>
            <p:nvPr/>
          </p:nvSpPr>
          <p:spPr>
            <a:xfrm>
              <a:off x="5125555" y="2471619"/>
              <a:ext cx="769257" cy="830997"/>
            </a:xfrm>
            <a:prstGeom prst="rect">
              <a:avLst/>
            </a:prstGeom>
            <a:noFill/>
          </p:spPr>
          <p:txBody>
            <a:bodyPr wrap="square" rtlCol="0">
              <a:spAutoFit/>
            </a:bodyPr>
            <a:lstStyle/>
            <a:p>
              <a:pPr algn="ctr"/>
              <a:r>
                <a:rPr lang="en-US" altLang="zh-CN" sz="4800" b="1" dirty="0" smtClean="0">
                  <a:solidFill>
                    <a:schemeClr val="bg1"/>
                  </a:solidFill>
                  <a:latin typeface="微软雅黑" pitchFamily="34" charset="-122"/>
                  <a:ea typeface="微软雅黑" pitchFamily="34" charset="-122"/>
                </a:rPr>
                <a:t>T</a:t>
              </a:r>
              <a:endParaRPr lang="en-US" altLang="zh-CN" sz="4800" b="1" dirty="0" smtClean="0">
                <a:solidFill>
                  <a:schemeClr val="bg1"/>
                </a:solidFill>
                <a:latin typeface="微软雅黑" pitchFamily="34" charset="-122"/>
                <a:ea typeface="微软雅黑" pitchFamily="34" charset="-122"/>
              </a:endParaRPr>
            </a:p>
          </p:txBody>
        </p:sp>
      </p:grpSp>
      <p:grpSp>
        <p:nvGrpSpPr>
          <p:cNvPr id="27" name="组合 26"/>
          <p:cNvGrpSpPr/>
          <p:nvPr/>
        </p:nvGrpSpPr>
        <p:grpSpPr>
          <a:xfrm>
            <a:off x="394934" y="1879069"/>
            <a:ext cx="2246643" cy="1158571"/>
            <a:chOff x="435496" y="1542118"/>
            <a:chExt cx="2246643" cy="1158571"/>
          </a:xfrm>
        </p:grpSpPr>
        <p:sp>
          <p:nvSpPr>
            <p:cNvPr id="28" name="矩形 27"/>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29" name="文本框 28"/>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30" name="矩形 29"/>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1" name="组合 30"/>
          <p:cNvGrpSpPr/>
          <p:nvPr/>
        </p:nvGrpSpPr>
        <p:grpSpPr>
          <a:xfrm>
            <a:off x="451603" y="4347052"/>
            <a:ext cx="2246643" cy="1158571"/>
            <a:chOff x="435496" y="1542118"/>
            <a:chExt cx="2246643" cy="1158571"/>
          </a:xfrm>
        </p:grpSpPr>
        <p:sp>
          <p:nvSpPr>
            <p:cNvPr id="32" name="矩形 31"/>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33" name="文本框 32"/>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34" name="矩形 33"/>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5" name="组合 34"/>
          <p:cNvGrpSpPr/>
          <p:nvPr/>
        </p:nvGrpSpPr>
        <p:grpSpPr>
          <a:xfrm>
            <a:off x="6502424" y="4354309"/>
            <a:ext cx="2246643" cy="1158571"/>
            <a:chOff x="435496" y="1542118"/>
            <a:chExt cx="2246643" cy="1158571"/>
          </a:xfrm>
        </p:grpSpPr>
        <p:sp>
          <p:nvSpPr>
            <p:cNvPr id="36" name="矩形 35"/>
            <p:cNvSpPr/>
            <p:nvPr/>
          </p:nvSpPr>
          <p:spPr>
            <a:xfrm>
              <a:off x="435496" y="1931248"/>
              <a:ext cx="2246643"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sp>
          <p:nvSpPr>
            <p:cNvPr id="37" name="文本框 36"/>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0174AB"/>
                  </a:solidFill>
                  <a:latin typeface="微软雅黑" pitchFamily="34" charset="-122"/>
                  <a:ea typeface="微软雅黑" pitchFamily="34" charset="-122"/>
                </a:rPr>
                <a:t>ADD  TITLE</a:t>
              </a:r>
              <a:endParaRPr lang="zh-HK" altLang="en-US" b="1" dirty="0">
                <a:solidFill>
                  <a:srgbClr val="0174AB"/>
                </a:solidFill>
                <a:latin typeface="微软雅黑" pitchFamily="34" charset="-122"/>
                <a:ea typeface="微软雅黑" pitchFamily="34" charset="-122"/>
              </a:endParaRPr>
            </a:p>
          </p:txBody>
        </p:sp>
        <p:sp>
          <p:nvSpPr>
            <p:cNvPr id="38" name="矩形 37"/>
            <p:cNvSpPr/>
            <p:nvPr/>
          </p:nvSpPr>
          <p:spPr>
            <a:xfrm>
              <a:off x="540271" y="1898406"/>
              <a:ext cx="1355204" cy="45887"/>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39" name="组合 38"/>
          <p:cNvGrpSpPr/>
          <p:nvPr/>
        </p:nvGrpSpPr>
        <p:grpSpPr>
          <a:xfrm>
            <a:off x="6502424" y="1871812"/>
            <a:ext cx="2246643" cy="1158571"/>
            <a:chOff x="435496" y="1542118"/>
            <a:chExt cx="2246643" cy="1158571"/>
          </a:xfrm>
        </p:grpSpPr>
        <p:sp>
          <p:nvSpPr>
            <p:cNvPr id="40" name="矩形 39"/>
            <p:cNvSpPr/>
            <p:nvPr/>
          </p:nvSpPr>
          <p:spPr>
            <a:xfrm>
              <a:off x="435496" y="1931248"/>
              <a:ext cx="2246643" cy="769441"/>
            </a:xfrm>
            <a:prstGeom prst="rect">
              <a:avLst/>
            </a:prstGeom>
          </p:spPr>
          <p:txBody>
            <a:bodyPr wrap="square">
              <a:spAutoFit/>
            </a:bodyPr>
            <a:lstStyle/>
            <a:p>
              <a:pPr lvl="0" algn="just"/>
              <a:r>
                <a:rPr lang="en-US" altLang="zh-HK" sz="1100" dirty="0">
                  <a:solidFill>
                    <a:srgbClr val="92D14F"/>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92D14F"/>
                  </a:solidFill>
                  <a:latin typeface="微软雅黑" pitchFamily="34" charset="-122"/>
                  <a:ea typeface="微软雅黑" pitchFamily="34" charset="-122"/>
                </a:rPr>
                <a:t>foolishness.</a:t>
              </a:r>
              <a:r>
                <a:rPr lang="zh-HK" altLang="zh-HK" sz="1100" dirty="0">
                  <a:solidFill>
                    <a:srgbClr val="92D14F"/>
                  </a:solidFill>
                  <a:latin typeface="微软雅黑" pitchFamily="34" charset="-122"/>
                  <a:ea typeface="微软雅黑" pitchFamily="34" charset="-122"/>
                  <a:cs typeface="Arial" pitchFamily="34" charset="0"/>
                </a:rPr>
                <a:t> </a:t>
              </a:r>
              <a:endParaRPr lang="zh-HK" altLang="zh-HK" sz="1100" dirty="0">
                <a:solidFill>
                  <a:srgbClr val="92D14F"/>
                </a:solidFill>
                <a:latin typeface="微软雅黑" pitchFamily="34" charset="-122"/>
                <a:ea typeface="微软雅黑" pitchFamily="34" charset="-122"/>
              </a:endParaRPr>
            </a:p>
          </p:txBody>
        </p:sp>
        <p:sp>
          <p:nvSpPr>
            <p:cNvPr id="41" name="文本框 40"/>
            <p:cNvSpPr txBox="1"/>
            <p:nvPr/>
          </p:nvSpPr>
          <p:spPr>
            <a:xfrm>
              <a:off x="435496" y="1542118"/>
              <a:ext cx="2171700" cy="369332"/>
            </a:xfrm>
            <a:prstGeom prst="rect">
              <a:avLst/>
            </a:prstGeom>
            <a:noFill/>
          </p:spPr>
          <p:txBody>
            <a:bodyPr wrap="square" rtlCol="0">
              <a:spAutoFit/>
            </a:bodyPr>
            <a:lstStyle/>
            <a:p>
              <a:r>
                <a:rPr lang="en-US" altLang="zh-CN" b="1" dirty="0" smtClean="0">
                  <a:solidFill>
                    <a:srgbClr val="92D14F"/>
                  </a:solidFill>
                  <a:latin typeface="微软雅黑" pitchFamily="34" charset="-122"/>
                  <a:ea typeface="微软雅黑" pitchFamily="34" charset="-122"/>
                </a:rPr>
                <a:t>ADD  TITLE</a:t>
              </a:r>
              <a:endParaRPr lang="zh-HK" altLang="en-US" b="1" dirty="0">
                <a:solidFill>
                  <a:srgbClr val="92D14F"/>
                </a:solidFill>
                <a:latin typeface="微软雅黑" pitchFamily="34" charset="-122"/>
                <a:ea typeface="微软雅黑" pitchFamily="34" charset="-122"/>
              </a:endParaRPr>
            </a:p>
          </p:txBody>
        </p:sp>
        <p:sp>
          <p:nvSpPr>
            <p:cNvPr id="42" name="矩形 41"/>
            <p:cNvSpPr/>
            <p:nvPr/>
          </p:nvSpPr>
          <p:spPr>
            <a:xfrm>
              <a:off x="540271" y="1898406"/>
              <a:ext cx="1355204" cy="45887"/>
            </a:xfrm>
            <a:prstGeom prst="rect">
              <a:avLst/>
            </a:prstGeom>
            <a:solidFill>
              <a:srgbClr val="92D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92D14F"/>
                </a:solidFill>
              </a:endParaRPr>
            </a:p>
          </p:txBody>
        </p:sp>
      </p:grpSp>
      <p:sp>
        <p:nvSpPr>
          <p:cNvPr id="50" name="文本框 49"/>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51" name="文本框 50"/>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 name="矩形 3"/>
          <p:cNvSpPr/>
          <p:nvPr/>
        </p:nvSpPr>
        <p:spPr>
          <a:xfrm>
            <a:off x="5393926"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问题讨论</a:t>
            </a:r>
            <a:endParaRPr lang="zh-HK" altLang="en-US" spc="300" dirty="0">
              <a:solidFill>
                <a:srgbClr val="666666"/>
              </a:solidFill>
              <a:latin typeface="微软雅黑" pitchFamily="34" charset="-122"/>
              <a:ea typeface="微软雅黑" pitchFamily="34" charset="-122"/>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同心圆 15"/>
          <p:cNvSpPr/>
          <p:nvPr/>
        </p:nvSpPr>
        <p:spPr>
          <a:xfrm>
            <a:off x="308780" y="2034776"/>
            <a:ext cx="3817937" cy="3817937"/>
          </a:xfrm>
          <a:prstGeom prst="donut">
            <a:avLst>
              <a:gd name="adj" fmla="val 7621"/>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7" name="椭圆 16"/>
          <p:cNvSpPr/>
          <p:nvPr/>
        </p:nvSpPr>
        <p:spPr>
          <a:xfrm>
            <a:off x="1638083" y="1625087"/>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itchFamily="34" charset="-122"/>
                <a:ea typeface="微软雅黑" pitchFamily="34" charset="-122"/>
              </a:rPr>
              <a:t>1</a:t>
            </a:r>
            <a:endParaRPr lang="zh-HK" altLang="en-US" sz="6000" b="1" dirty="0">
              <a:latin typeface="微软雅黑" pitchFamily="34" charset="-122"/>
              <a:ea typeface="微软雅黑" pitchFamily="34" charset="-122"/>
            </a:endParaRPr>
          </a:p>
        </p:txBody>
      </p:sp>
      <p:sp>
        <p:nvSpPr>
          <p:cNvPr id="20" name="椭圆 19"/>
          <p:cNvSpPr/>
          <p:nvPr/>
        </p:nvSpPr>
        <p:spPr>
          <a:xfrm>
            <a:off x="388101" y="4693384"/>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itchFamily="34" charset="-122"/>
                <a:ea typeface="微软雅黑" pitchFamily="34" charset="-122"/>
              </a:rPr>
              <a:t>2</a:t>
            </a:r>
            <a:endParaRPr lang="zh-HK" altLang="en-US" sz="6000" b="1" dirty="0">
              <a:latin typeface="微软雅黑" pitchFamily="34" charset="-122"/>
              <a:ea typeface="微软雅黑" pitchFamily="34" charset="-122"/>
            </a:endParaRPr>
          </a:p>
        </p:txBody>
      </p:sp>
      <p:sp>
        <p:nvSpPr>
          <p:cNvPr id="21" name="椭圆 20"/>
          <p:cNvSpPr/>
          <p:nvPr/>
        </p:nvSpPr>
        <p:spPr>
          <a:xfrm>
            <a:off x="2812153" y="4693384"/>
            <a:ext cx="1159329" cy="1159329"/>
          </a:xfrm>
          <a:prstGeom prst="ellipse">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latin typeface="微软雅黑" pitchFamily="34" charset="-122"/>
                <a:ea typeface="微软雅黑" pitchFamily="34" charset="-122"/>
              </a:rPr>
              <a:t>3</a:t>
            </a:r>
            <a:endParaRPr lang="zh-HK" altLang="en-US" sz="6000" b="1" dirty="0">
              <a:latin typeface="微软雅黑" pitchFamily="34" charset="-122"/>
              <a:ea typeface="微软雅黑" pitchFamily="34" charset="-122"/>
            </a:endParaRPr>
          </a:p>
        </p:txBody>
      </p:sp>
      <p:sp>
        <p:nvSpPr>
          <p:cNvPr id="22" name="椭圆 21"/>
          <p:cNvSpPr/>
          <p:nvPr/>
        </p:nvSpPr>
        <p:spPr>
          <a:xfrm>
            <a:off x="1145673" y="2871668"/>
            <a:ext cx="2144150" cy="2144152"/>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itchFamily="34" charset="-122"/>
                <a:ea typeface="微软雅黑" pitchFamily="34" charset="-122"/>
              </a:rPr>
              <a:t>TEXT</a:t>
            </a:r>
            <a:endParaRPr lang="zh-HK" altLang="en-US" sz="4000" b="1" dirty="0">
              <a:latin typeface="微软雅黑" pitchFamily="34" charset="-122"/>
              <a:ea typeface="微软雅黑" pitchFamily="34" charset="-122"/>
            </a:endParaRPr>
          </a:p>
        </p:txBody>
      </p:sp>
      <p:grpSp>
        <p:nvGrpSpPr>
          <p:cNvPr id="32" name="组合 31"/>
          <p:cNvGrpSpPr/>
          <p:nvPr/>
        </p:nvGrpSpPr>
        <p:grpSpPr>
          <a:xfrm>
            <a:off x="4542620" y="3125831"/>
            <a:ext cx="4292600" cy="1226249"/>
            <a:chOff x="4459613" y="3431448"/>
            <a:chExt cx="4292600" cy="1226249"/>
          </a:xfrm>
        </p:grpSpPr>
        <p:sp>
          <p:nvSpPr>
            <p:cNvPr id="25" name="矩形 24"/>
            <p:cNvSpPr/>
            <p:nvPr/>
          </p:nvSpPr>
          <p:spPr>
            <a:xfrm>
              <a:off x="4459613" y="3718978"/>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26" name="文本框 25"/>
            <p:cNvSpPr txBox="1"/>
            <p:nvPr/>
          </p:nvSpPr>
          <p:spPr>
            <a:xfrm>
              <a:off x="4459613" y="3431448"/>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itchFamily="34" charset="-122"/>
                  <a:ea typeface="微软雅黑" pitchFamily="34" charset="-122"/>
                </a:rPr>
                <a:t>ADD YOUR TITLE</a:t>
              </a:r>
              <a:endParaRPr lang="zh-HK" altLang="en-US" b="1" dirty="0">
                <a:solidFill>
                  <a:srgbClr val="92D14F"/>
                </a:solidFill>
                <a:latin typeface="微软雅黑" pitchFamily="34" charset="-122"/>
                <a:ea typeface="微软雅黑" pitchFamily="34" charset="-122"/>
              </a:endParaRPr>
            </a:p>
          </p:txBody>
        </p:sp>
      </p:grpSp>
      <p:grpSp>
        <p:nvGrpSpPr>
          <p:cNvPr id="33" name="组合 32"/>
          <p:cNvGrpSpPr/>
          <p:nvPr/>
        </p:nvGrpSpPr>
        <p:grpSpPr>
          <a:xfrm>
            <a:off x="4542620" y="1447448"/>
            <a:ext cx="4292600" cy="1226361"/>
            <a:chOff x="4459613" y="1403906"/>
            <a:chExt cx="4292600" cy="1226361"/>
          </a:xfrm>
        </p:grpSpPr>
        <p:sp>
          <p:nvSpPr>
            <p:cNvPr id="27" name="矩形 26"/>
            <p:cNvSpPr/>
            <p:nvPr/>
          </p:nvSpPr>
          <p:spPr>
            <a:xfrm>
              <a:off x="4459613" y="1691548"/>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28" name="文本框 27"/>
            <p:cNvSpPr txBox="1"/>
            <p:nvPr/>
          </p:nvSpPr>
          <p:spPr>
            <a:xfrm>
              <a:off x="4459613" y="1403906"/>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itchFamily="34" charset="-122"/>
                  <a:ea typeface="微软雅黑" pitchFamily="34" charset="-122"/>
                </a:rPr>
                <a:t>ADD YOUR TITLE</a:t>
              </a:r>
              <a:endParaRPr lang="zh-HK" altLang="en-US" b="1" dirty="0">
                <a:solidFill>
                  <a:srgbClr val="92D14F"/>
                </a:solidFill>
                <a:latin typeface="微软雅黑" pitchFamily="34" charset="-122"/>
                <a:ea typeface="微软雅黑" pitchFamily="34" charset="-122"/>
              </a:endParaRPr>
            </a:p>
          </p:txBody>
        </p:sp>
      </p:grpSp>
      <p:grpSp>
        <p:nvGrpSpPr>
          <p:cNvPr id="31" name="组合 30"/>
          <p:cNvGrpSpPr/>
          <p:nvPr/>
        </p:nvGrpSpPr>
        <p:grpSpPr>
          <a:xfrm>
            <a:off x="4542620" y="4804103"/>
            <a:ext cx="4292600" cy="1226249"/>
            <a:chOff x="4459613" y="4760561"/>
            <a:chExt cx="4292600" cy="1226249"/>
          </a:xfrm>
        </p:grpSpPr>
        <p:sp>
          <p:nvSpPr>
            <p:cNvPr id="29" name="矩形 28"/>
            <p:cNvSpPr/>
            <p:nvPr/>
          </p:nvSpPr>
          <p:spPr>
            <a:xfrm>
              <a:off x="4459613" y="5048091"/>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30" name="文本框 29"/>
            <p:cNvSpPr txBox="1"/>
            <p:nvPr/>
          </p:nvSpPr>
          <p:spPr>
            <a:xfrm>
              <a:off x="4459613" y="4760561"/>
              <a:ext cx="2171700" cy="369332"/>
            </a:xfrm>
            <a:prstGeom prst="rect">
              <a:avLst/>
            </a:prstGeom>
            <a:noFill/>
          </p:spPr>
          <p:txBody>
            <a:bodyPr wrap="square" rtlCol="0">
              <a:spAutoFit/>
            </a:bodyPr>
            <a:lstStyle/>
            <a:p>
              <a:pPr algn="ctr"/>
              <a:r>
                <a:rPr lang="en-US" altLang="zh-CN" b="1" dirty="0" smtClean="0">
                  <a:solidFill>
                    <a:srgbClr val="92D14F"/>
                  </a:solidFill>
                  <a:latin typeface="微软雅黑" pitchFamily="34" charset="-122"/>
                  <a:ea typeface="微软雅黑" pitchFamily="34" charset="-122"/>
                </a:rPr>
                <a:t>ADD YOUR TITLE</a:t>
              </a:r>
              <a:endParaRPr lang="zh-HK" altLang="en-US" b="1" dirty="0">
                <a:solidFill>
                  <a:srgbClr val="92D14F"/>
                </a:solidFill>
                <a:latin typeface="微软雅黑" pitchFamily="34" charset="-122"/>
                <a:ea typeface="微软雅黑" pitchFamily="34" charset="-122"/>
              </a:endParaRPr>
            </a:p>
          </p:txBody>
        </p:sp>
      </p:grpSp>
      <p:sp>
        <p:nvSpPr>
          <p:cNvPr id="39" name="文本框 3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
        <p:nvSpPr>
          <p:cNvPr id="40" name="文本框 3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论文总结</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文本框 4"/>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4" name="矩形 3"/>
          <p:cNvSpPr/>
          <p:nvPr/>
        </p:nvSpPr>
        <p:spPr>
          <a:xfrm>
            <a:off x="6798930"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666666"/>
              </a:solidFill>
            </a:endParaRPr>
          </a:p>
        </p:txBody>
      </p:sp>
      <p:sp>
        <p:nvSpPr>
          <p:cNvPr id="6" name="文本框 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7" name="文本框 6"/>
          <p:cNvSpPr txBox="1"/>
          <p:nvPr/>
        </p:nvSpPr>
        <p:spPr>
          <a:xfrm>
            <a:off x="1307818" y="93911"/>
            <a:ext cx="1269031" cy="369332"/>
          </a:xfrm>
          <a:prstGeom prst="rect">
            <a:avLst/>
          </a:prstGeom>
          <a:noFill/>
        </p:spPr>
        <p:txBody>
          <a:bodyPr wrap="square" rtlCol="0">
            <a:spAutoFit/>
          </a:bodyPr>
          <a:lstStyle/>
          <a:p>
            <a:pPr algn="ctr"/>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cxnSp>
        <p:nvCxnSpPr>
          <p:cNvPr id="9" name="直接连接符 8"/>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11" name="文本框 10"/>
          <p:cNvSpPr txBox="1"/>
          <p:nvPr/>
        </p:nvSpPr>
        <p:spPr>
          <a:xfrm>
            <a:off x="6770574" y="93911"/>
            <a:ext cx="1344726" cy="369332"/>
          </a:xfrm>
          <a:prstGeom prst="rect">
            <a:avLst/>
          </a:prstGeom>
          <a:noFill/>
        </p:spPr>
        <p:txBody>
          <a:bodyPr wrap="square" rtlCol="0">
            <a:spAutoFit/>
          </a:bodyPr>
          <a:lstStyle/>
          <a:p>
            <a:pPr algn="ctr"/>
            <a:r>
              <a:rPr lang="zh-CN" altLang="en-US" spc="300" dirty="0" smtClean="0">
                <a:solidFill>
                  <a:srgbClr val="666666"/>
                </a:solidFill>
                <a:latin typeface="微软雅黑" pitchFamily="34" charset="-122"/>
                <a:ea typeface="微软雅黑" pitchFamily="34" charset="-122"/>
              </a:rPr>
              <a:t>论文总结</a:t>
            </a:r>
            <a:endParaRPr lang="zh-HK" altLang="en-US" spc="300" dirty="0">
              <a:solidFill>
                <a:srgbClr val="666666"/>
              </a:solidFill>
              <a:latin typeface="微软雅黑" pitchFamily="34" charset="-122"/>
              <a:ea typeface="微软雅黑" pitchFamily="34" charset="-122"/>
            </a:endParaRPr>
          </a:p>
        </p:txBody>
      </p:sp>
      <p:cxnSp>
        <p:nvCxnSpPr>
          <p:cNvPr id="12" name="直接连接符 11"/>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1"/>
          <a:srcRect l="47675"/>
          <a:stretch>
            <a:fillRect/>
          </a:stretch>
        </p:blipFill>
        <p:spPr>
          <a:xfrm>
            <a:off x="0" y="2332057"/>
            <a:ext cx="1428902" cy="2730910"/>
          </a:xfrm>
          <a:prstGeom prst="rect">
            <a:avLst/>
          </a:prstGeom>
          <a:effectLst>
            <a:outerShdw blurRad="63500" sx="102000" sy="102000" algn="ctr" rotWithShape="0">
              <a:prstClr val="black">
                <a:alpha val="40000"/>
              </a:prstClr>
            </a:outerShdw>
          </a:effectLst>
        </p:spPr>
      </p:pic>
      <p:sp>
        <p:nvSpPr>
          <p:cNvPr id="31" name="椭圆 30"/>
          <p:cNvSpPr/>
          <p:nvPr/>
        </p:nvSpPr>
        <p:spPr>
          <a:xfrm>
            <a:off x="2412999" y="1581061"/>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微软雅黑" pitchFamily="34" charset="-122"/>
                <a:ea typeface="微软雅黑" pitchFamily="34" charset="-122"/>
              </a:rPr>
              <a:t>A</a:t>
            </a:r>
            <a:endParaRPr lang="zh-HK" altLang="en-US" sz="3600" b="1" dirty="0">
              <a:latin typeface="微软雅黑" pitchFamily="34" charset="-122"/>
              <a:ea typeface="微软雅黑" pitchFamily="34" charset="-122"/>
            </a:endParaRPr>
          </a:p>
        </p:txBody>
      </p:sp>
      <p:sp>
        <p:nvSpPr>
          <p:cNvPr id="32" name="椭圆 31"/>
          <p:cNvSpPr/>
          <p:nvPr/>
        </p:nvSpPr>
        <p:spPr>
          <a:xfrm>
            <a:off x="3331803" y="3238110"/>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itchFamily="34" charset="-122"/>
                <a:ea typeface="微软雅黑" pitchFamily="34" charset="-122"/>
              </a:rPr>
              <a:t>B</a:t>
            </a:r>
            <a:endParaRPr lang="zh-HK" altLang="en-US" sz="3600" b="1" dirty="0">
              <a:latin typeface="微软雅黑" pitchFamily="34" charset="-122"/>
              <a:ea typeface="微软雅黑" pitchFamily="34" charset="-122"/>
            </a:endParaRPr>
          </a:p>
        </p:txBody>
      </p:sp>
      <p:sp>
        <p:nvSpPr>
          <p:cNvPr id="33" name="椭圆 32"/>
          <p:cNvSpPr/>
          <p:nvPr/>
        </p:nvSpPr>
        <p:spPr>
          <a:xfrm>
            <a:off x="2412999" y="4895159"/>
            <a:ext cx="918803" cy="918803"/>
          </a:xfrm>
          <a:prstGeom prst="ellipse">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微软雅黑" pitchFamily="34" charset="-122"/>
                <a:ea typeface="微软雅黑" pitchFamily="34" charset="-122"/>
              </a:rPr>
              <a:t>C</a:t>
            </a:r>
            <a:endParaRPr lang="zh-HK" altLang="en-US" sz="3600" b="1" dirty="0">
              <a:latin typeface="微软雅黑" pitchFamily="34" charset="-122"/>
              <a:ea typeface="微软雅黑" pitchFamily="34" charset="-122"/>
            </a:endParaRPr>
          </a:p>
        </p:txBody>
      </p:sp>
      <p:cxnSp>
        <p:nvCxnSpPr>
          <p:cNvPr id="35" name="直接连接符 34"/>
          <p:cNvCxnSpPr/>
          <p:nvPr/>
        </p:nvCxnSpPr>
        <p:spPr>
          <a:xfrm flipV="1">
            <a:off x="1428902" y="2317321"/>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63700" y="3697511"/>
            <a:ext cx="1460500" cy="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28902" y="4595102"/>
            <a:ext cx="812800" cy="482600"/>
          </a:xfrm>
          <a:prstGeom prst="line">
            <a:avLst/>
          </a:prstGeom>
          <a:ln w="28575">
            <a:solidFill>
              <a:srgbClr val="0174AB"/>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3670604" y="1425323"/>
            <a:ext cx="4292600" cy="1226361"/>
            <a:chOff x="3670604" y="1284451"/>
            <a:chExt cx="4292600" cy="1226361"/>
          </a:xfrm>
        </p:grpSpPr>
        <p:sp>
          <p:nvSpPr>
            <p:cNvPr id="42" name="矩形 41"/>
            <p:cNvSpPr/>
            <p:nvPr/>
          </p:nvSpPr>
          <p:spPr>
            <a:xfrm>
              <a:off x="3670604" y="1572093"/>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3" name="文本框 42"/>
            <p:cNvSpPr txBox="1"/>
            <p:nvPr/>
          </p:nvSpPr>
          <p:spPr>
            <a:xfrm>
              <a:off x="3670604" y="1284451"/>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itchFamily="34" charset="-122"/>
                  <a:ea typeface="微软雅黑" pitchFamily="34" charset="-122"/>
                </a:rPr>
                <a:t>ADD YOUR TITLE</a:t>
              </a:r>
              <a:endParaRPr lang="zh-HK" altLang="en-US" b="1" dirty="0">
                <a:solidFill>
                  <a:srgbClr val="0174AB"/>
                </a:solidFill>
                <a:latin typeface="微软雅黑" pitchFamily="34" charset="-122"/>
                <a:ea typeface="微软雅黑" pitchFamily="34" charset="-122"/>
              </a:endParaRPr>
            </a:p>
          </p:txBody>
        </p:sp>
      </p:grpSp>
      <p:grpSp>
        <p:nvGrpSpPr>
          <p:cNvPr id="49" name="组合 48"/>
          <p:cNvGrpSpPr/>
          <p:nvPr/>
        </p:nvGrpSpPr>
        <p:grpSpPr>
          <a:xfrm>
            <a:off x="4458209" y="3011992"/>
            <a:ext cx="4292600" cy="1226361"/>
            <a:chOff x="4458209" y="3053444"/>
            <a:chExt cx="4292600" cy="1226361"/>
          </a:xfrm>
        </p:grpSpPr>
        <p:sp>
          <p:nvSpPr>
            <p:cNvPr id="44" name="矩形 43"/>
            <p:cNvSpPr/>
            <p:nvPr/>
          </p:nvSpPr>
          <p:spPr>
            <a:xfrm>
              <a:off x="4458209" y="3341086"/>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5" name="文本框 44"/>
            <p:cNvSpPr txBox="1"/>
            <p:nvPr/>
          </p:nvSpPr>
          <p:spPr>
            <a:xfrm>
              <a:off x="4458209" y="3053444"/>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itchFamily="34" charset="-122"/>
                  <a:ea typeface="微软雅黑" pitchFamily="34" charset="-122"/>
                </a:rPr>
                <a:t>ADD YOUR TITLE</a:t>
              </a:r>
              <a:endParaRPr lang="zh-HK" altLang="en-US" b="1" dirty="0">
                <a:solidFill>
                  <a:srgbClr val="0174AB"/>
                </a:solidFill>
                <a:latin typeface="微软雅黑" pitchFamily="34" charset="-122"/>
                <a:ea typeface="微软雅黑" pitchFamily="34" charset="-122"/>
              </a:endParaRPr>
            </a:p>
          </p:txBody>
        </p:sp>
      </p:grpSp>
      <p:grpSp>
        <p:nvGrpSpPr>
          <p:cNvPr id="50" name="组合 49"/>
          <p:cNvGrpSpPr/>
          <p:nvPr/>
        </p:nvGrpSpPr>
        <p:grpSpPr>
          <a:xfrm>
            <a:off x="3670604" y="4743339"/>
            <a:ext cx="4292600" cy="1226361"/>
            <a:chOff x="3670604" y="4884211"/>
            <a:chExt cx="4292600" cy="1226361"/>
          </a:xfrm>
        </p:grpSpPr>
        <p:sp>
          <p:nvSpPr>
            <p:cNvPr id="46" name="矩形 45"/>
            <p:cNvSpPr/>
            <p:nvPr/>
          </p:nvSpPr>
          <p:spPr>
            <a:xfrm>
              <a:off x="3670604" y="5171853"/>
              <a:ext cx="4292600" cy="938719"/>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7" name="文本框 46"/>
            <p:cNvSpPr txBox="1"/>
            <p:nvPr/>
          </p:nvSpPr>
          <p:spPr>
            <a:xfrm>
              <a:off x="3670604" y="4884211"/>
              <a:ext cx="2171700" cy="369332"/>
            </a:xfrm>
            <a:prstGeom prst="rect">
              <a:avLst/>
            </a:prstGeom>
            <a:noFill/>
          </p:spPr>
          <p:txBody>
            <a:bodyPr wrap="square" rtlCol="0">
              <a:spAutoFit/>
            </a:bodyPr>
            <a:lstStyle/>
            <a:p>
              <a:pPr algn="ctr"/>
              <a:r>
                <a:rPr lang="en-US" altLang="zh-CN" b="1" dirty="0" smtClean="0">
                  <a:solidFill>
                    <a:srgbClr val="0174AB"/>
                  </a:solidFill>
                  <a:latin typeface="微软雅黑" pitchFamily="34" charset="-122"/>
                  <a:ea typeface="微软雅黑" pitchFamily="34" charset="-122"/>
                </a:rPr>
                <a:t>ADD YOUR TITLE</a:t>
              </a:r>
              <a:endParaRPr lang="zh-HK" altLang="en-US" b="1" dirty="0">
                <a:solidFill>
                  <a:srgbClr val="0174AB"/>
                </a:solidFill>
                <a:latin typeface="微软雅黑" pitchFamily="34" charset="-122"/>
                <a:ea typeface="微软雅黑" pitchFamily="34" charset="-122"/>
              </a:endParaRPr>
            </a:p>
          </p:txBody>
        </p:sp>
      </p:grpSp>
      <p:sp>
        <p:nvSpPr>
          <p:cNvPr id="51" name="文本框 50"/>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4100" y="3744658"/>
            <a:ext cx="4495800" cy="93821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spc="300" dirty="0" smtClean="0">
                <a:latin typeface="微软雅黑" pitchFamily="34" charset="-122"/>
                <a:ea typeface="微软雅黑" pitchFamily="34" charset="-122"/>
              </a:rPr>
              <a:t>THANKS</a:t>
            </a:r>
            <a:endParaRPr lang="zh-HK" altLang="en-US" sz="6600" b="1" spc="300" dirty="0">
              <a:latin typeface="微软雅黑" pitchFamily="34" charset="-122"/>
              <a:ea typeface="微软雅黑" pitchFamily="34" charset="-122"/>
            </a:endParaRPr>
          </a:p>
        </p:txBody>
      </p:sp>
      <p:sp>
        <p:nvSpPr>
          <p:cNvPr id="3" name="矩形 2"/>
          <p:cNvSpPr/>
          <p:nvPr/>
        </p:nvSpPr>
        <p:spPr>
          <a:xfrm>
            <a:off x="3009900" y="4773357"/>
            <a:ext cx="1244600" cy="431800"/>
          </a:xfrm>
          <a:prstGeom prst="rect">
            <a:avLst/>
          </a:prstGeom>
          <a:solidFill>
            <a:srgbClr val="92D14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微软雅黑" pitchFamily="34" charset="-122"/>
                <a:ea typeface="微软雅黑" pitchFamily="34" charset="-122"/>
              </a:rPr>
              <a:t>NAME</a:t>
            </a:r>
            <a:endParaRPr lang="zh-HK" altLang="en-US" sz="2400" b="1" dirty="0">
              <a:latin typeface="微软雅黑" pitchFamily="34" charset="-122"/>
              <a:ea typeface="微软雅黑" pitchFamily="34" charset="-122"/>
            </a:endParaRPr>
          </a:p>
        </p:txBody>
      </p:sp>
      <p:grpSp>
        <p:nvGrpSpPr>
          <p:cNvPr id="7" name="Group 4"/>
          <p:cNvGrpSpPr>
            <a:grpSpLocks noChangeAspect="1"/>
          </p:cNvGrpSpPr>
          <p:nvPr/>
        </p:nvGrpSpPr>
        <p:grpSpPr bwMode="auto">
          <a:xfrm>
            <a:off x="3648075" y="1637910"/>
            <a:ext cx="1847850" cy="1720986"/>
            <a:chOff x="1164" y="687"/>
            <a:chExt cx="3219" cy="2998"/>
          </a:xfrm>
          <a:solidFill>
            <a:srgbClr val="0174AB"/>
          </a:solidFill>
        </p:grpSpPr>
        <p:sp>
          <p:nvSpPr>
            <p:cNvPr id="10"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1"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论文绪论</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矩形 13"/>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文本框 12"/>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论文绪论</a:t>
            </a:r>
            <a:endParaRPr lang="zh-HK" altLang="en-US" spc="300" dirty="0">
              <a:solidFill>
                <a:srgbClr val="666666"/>
              </a:solidFill>
              <a:latin typeface="微软雅黑" pitchFamily="34" charset="-122"/>
              <a:ea typeface="微软雅黑" pitchFamily="34" charset="-122"/>
            </a:endParaRPr>
          </a:p>
        </p:txBody>
      </p:sp>
      <p:cxnSp>
        <p:nvCxnSpPr>
          <p:cNvPr id="19" name="直接连接符 18"/>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25" name="文本框 24"/>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26" name="文本框 25"/>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29" name="文本框 28"/>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30" name="文本框 29"/>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31" name="直接连接符 30"/>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976525" y="2108979"/>
            <a:ext cx="5207000"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20" name="矩形 19"/>
          <p:cNvSpPr/>
          <p:nvPr/>
        </p:nvSpPr>
        <p:spPr>
          <a:xfrm>
            <a:off x="1976525" y="3235852"/>
            <a:ext cx="5207000"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21" name="矩形 20"/>
          <p:cNvSpPr/>
          <p:nvPr/>
        </p:nvSpPr>
        <p:spPr>
          <a:xfrm>
            <a:off x="1976525" y="4362725"/>
            <a:ext cx="5207000"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3" name="文本框 2"/>
          <p:cNvSpPr txBox="1"/>
          <p:nvPr/>
        </p:nvSpPr>
        <p:spPr>
          <a:xfrm>
            <a:off x="249152" y="1653570"/>
            <a:ext cx="1439862" cy="2215991"/>
          </a:xfrm>
          <a:prstGeom prst="rect">
            <a:avLst/>
          </a:prstGeom>
          <a:noFill/>
        </p:spPr>
        <p:txBody>
          <a:bodyPr wrap="square" rtlCol="0">
            <a:spAutoFit/>
          </a:bodyPr>
          <a:lstStyle/>
          <a:p>
            <a:r>
              <a:rPr lang="en-US" altLang="zh-HK" sz="13800" dirty="0" smtClean="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
        <p:nvSpPr>
          <p:cNvPr id="23" name="文本框 22"/>
          <p:cNvSpPr txBox="1"/>
          <p:nvPr/>
        </p:nvSpPr>
        <p:spPr>
          <a:xfrm>
            <a:off x="6940637" y="4642009"/>
            <a:ext cx="1439862" cy="2215991"/>
          </a:xfrm>
          <a:prstGeom prst="rect">
            <a:avLst/>
          </a:prstGeom>
          <a:noFill/>
        </p:spPr>
        <p:txBody>
          <a:bodyPr wrap="square" rtlCol="0">
            <a:spAutoFit/>
          </a:bodyPr>
          <a:lstStyle/>
          <a:p>
            <a:r>
              <a:rPr lang="en-US" altLang="zh-HK" sz="13800" dirty="0" smtClean="0">
                <a:solidFill>
                  <a:srgbClr val="92D14F"/>
                </a:solidFill>
                <a:latin typeface="Adobe 仿宋 Std R" panose="02020400000000000000" pitchFamily="18" charset="-122"/>
                <a:ea typeface="Adobe 仿宋 Std R" panose="02020400000000000000" pitchFamily="18" charset="-122"/>
              </a:rPr>
              <a:t>”</a:t>
            </a:r>
            <a:endParaRPr lang="zh-HK" altLang="en-US" sz="13800" dirty="0">
              <a:solidFill>
                <a:srgbClr val="92D14F"/>
              </a:solidFill>
              <a:latin typeface="Adobe 仿宋 Std R" panose="02020400000000000000" pitchFamily="18" charset="-122"/>
              <a:ea typeface="Adobe 仿宋 Std R" panose="02020400000000000000" pitchFamily="18" charset="-122"/>
            </a:endParaRPr>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249190" y="1560508"/>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smtClean="0">
                <a:solidFill>
                  <a:srgbClr val="0174AB"/>
                </a:solidFill>
                <a:latin typeface="微软雅黑" pitchFamily="34" charset="-122"/>
                <a:ea typeface="微软雅黑" pitchFamily="34" charset="-122"/>
              </a:rPr>
              <a:t>1</a:t>
            </a:r>
            <a:endParaRPr lang="zh-HK" altLang="en-US" sz="8000" b="1" dirty="0">
              <a:solidFill>
                <a:srgbClr val="0174AB"/>
              </a:solidFill>
              <a:latin typeface="微软雅黑" pitchFamily="34" charset="-122"/>
              <a:ea typeface="微软雅黑" pitchFamily="34" charset="-122"/>
            </a:endParaRPr>
          </a:p>
        </p:txBody>
      </p:sp>
      <p:sp>
        <p:nvSpPr>
          <p:cNvPr id="39" name="矩形 38"/>
          <p:cNvSpPr/>
          <p:nvPr/>
        </p:nvSpPr>
        <p:spPr>
          <a:xfrm>
            <a:off x="2687811" y="1837507"/>
            <a:ext cx="5207000"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48" name="矩形 47"/>
          <p:cNvSpPr/>
          <p:nvPr/>
        </p:nvSpPr>
        <p:spPr>
          <a:xfrm>
            <a:off x="2687811" y="3121546"/>
            <a:ext cx="5207000" cy="769441"/>
          </a:xfrm>
          <a:prstGeom prst="rect">
            <a:avLst/>
          </a:prstGeom>
        </p:spPr>
        <p:txBody>
          <a:bodyPr wrap="square">
            <a:spAutoFit/>
          </a:bodyPr>
          <a:lstStyle/>
          <a:p>
            <a:pPr lvl="0" algn="just"/>
            <a:r>
              <a:rPr lang="en-US" altLang="zh-HK" sz="1100" dirty="0">
                <a:solidFill>
                  <a:srgbClr val="92D14F"/>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92D14F"/>
                </a:solidFill>
                <a:latin typeface="微软雅黑" pitchFamily="34" charset="-122"/>
                <a:ea typeface="微软雅黑" pitchFamily="34" charset="-122"/>
              </a:rPr>
              <a:t>foolishness.</a:t>
            </a:r>
            <a:r>
              <a:rPr lang="zh-HK" altLang="zh-HK" sz="1100" dirty="0">
                <a:solidFill>
                  <a:srgbClr val="92D14F"/>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itchFamily="34" charset="-122"/>
              <a:ea typeface="微软雅黑" pitchFamily="34" charset="-122"/>
            </a:endParaRPr>
          </a:p>
        </p:txBody>
      </p:sp>
      <p:sp>
        <p:nvSpPr>
          <p:cNvPr id="37" name="文本框 36"/>
          <p:cNvSpPr txBox="1"/>
          <p:nvPr/>
        </p:nvSpPr>
        <p:spPr>
          <a:xfrm>
            <a:off x="1249190" y="2844547"/>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a:solidFill>
                  <a:srgbClr val="92D14F"/>
                </a:solidFill>
                <a:latin typeface="微软雅黑" pitchFamily="34" charset="-122"/>
                <a:ea typeface="微软雅黑" pitchFamily="34" charset="-122"/>
              </a:rPr>
              <a:t>2</a:t>
            </a:r>
            <a:endParaRPr lang="zh-HK" altLang="en-US" sz="8000" b="1" dirty="0">
              <a:solidFill>
                <a:srgbClr val="92D14F"/>
              </a:solidFill>
              <a:latin typeface="微软雅黑" pitchFamily="34" charset="-122"/>
              <a:ea typeface="微软雅黑" pitchFamily="34" charset="-122"/>
            </a:endParaRPr>
          </a:p>
        </p:txBody>
      </p:sp>
      <p:sp>
        <p:nvSpPr>
          <p:cNvPr id="49" name="矩形 48"/>
          <p:cNvSpPr/>
          <p:nvPr/>
        </p:nvSpPr>
        <p:spPr>
          <a:xfrm>
            <a:off x="2687811" y="4405585"/>
            <a:ext cx="5207000" cy="769441"/>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38" name="文本框 37"/>
          <p:cNvSpPr txBox="1"/>
          <p:nvPr/>
        </p:nvSpPr>
        <p:spPr>
          <a:xfrm>
            <a:off x="1249190" y="4128586"/>
            <a:ext cx="1117600" cy="1323439"/>
          </a:xfrm>
          <a:prstGeom prst="rect">
            <a:avLst/>
          </a:prstGeom>
          <a:noFill/>
          <a:effectLst>
            <a:outerShdw blurRad="50800" dist="38100" dir="10800000" algn="r" rotWithShape="0">
              <a:prstClr val="black">
                <a:alpha val="40000"/>
              </a:prstClr>
            </a:outerShdw>
          </a:effectLst>
        </p:spPr>
        <p:txBody>
          <a:bodyPr wrap="square" rtlCol="0">
            <a:spAutoFit/>
          </a:bodyPr>
          <a:lstStyle/>
          <a:p>
            <a:pPr algn="ctr"/>
            <a:r>
              <a:rPr lang="en-US" altLang="zh-CN" sz="8000" b="1" dirty="0" smtClean="0">
                <a:solidFill>
                  <a:srgbClr val="0174AB"/>
                </a:solidFill>
                <a:latin typeface="微软雅黑" pitchFamily="34" charset="-122"/>
                <a:ea typeface="微软雅黑" pitchFamily="34" charset="-122"/>
              </a:rPr>
              <a:t>3</a:t>
            </a:r>
            <a:endParaRPr lang="zh-HK" altLang="en-US" sz="8000" b="1" dirty="0">
              <a:solidFill>
                <a:srgbClr val="0174AB"/>
              </a:solidFill>
              <a:latin typeface="微软雅黑" pitchFamily="34" charset="-122"/>
              <a:ea typeface="微软雅黑" pitchFamily="34" charset="-122"/>
            </a:endParaRPr>
          </a:p>
        </p:txBody>
      </p:sp>
      <p:sp>
        <p:nvSpPr>
          <p:cNvPr id="27" name="矩形 26"/>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8" name="矩形 27"/>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文本框 34"/>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论文绪论</a:t>
            </a:r>
            <a:endParaRPr lang="zh-HK" altLang="en-US" spc="300" dirty="0">
              <a:solidFill>
                <a:srgbClr val="666666"/>
              </a:solidFill>
              <a:latin typeface="微软雅黑" pitchFamily="34" charset="-122"/>
              <a:ea typeface="微软雅黑" pitchFamily="34" charset="-122"/>
            </a:endParaRPr>
          </a:p>
        </p:txBody>
      </p:sp>
      <p:cxnSp>
        <p:nvCxnSpPr>
          <p:cNvPr id="40" name="直接连接符 39"/>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42" name="文本框 41"/>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43" name="文本框 4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44" name="文本框 4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45" name="文本框 4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46" name="直接连接符 45"/>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27974" t="23307"/>
          <a:stretch>
            <a:fillRect/>
          </a:stretch>
        </p:blipFill>
        <p:spPr>
          <a:xfrm>
            <a:off x="470607" y="2019309"/>
            <a:ext cx="4159423" cy="2952616"/>
          </a:xfrm>
          <a:prstGeom prst="rect">
            <a:avLst/>
          </a:prstGeom>
          <a:ln w="28575">
            <a:solidFill>
              <a:srgbClr val="666666"/>
            </a:solidFill>
          </a:ln>
          <a:effectLst/>
        </p:spPr>
      </p:pic>
      <p:cxnSp>
        <p:nvCxnSpPr>
          <p:cNvPr id="27" name="直接连接符 26"/>
          <p:cNvCxnSpPr/>
          <p:nvPr/>
        </p:nvCxnSpPr>
        <p:spPr>
          <a:xfrm>
            <a:off x="5055563" y="1989138"/>
            <a:ext cx="0" cy="2987675"/>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366792" y="2112987"/>
            <a:ext cx="3306601" cy="1277273"/>
          </a:xfrm>
          <a:prstGeom prst="rect">
            <a:avLst/>
          </a:prstGeom>
        </p:spPr>
        <p:txBody>
          <a:bodyPr wrap="square">
            <a:spAutoFit/>
          </a:bodyPr>
          <a:lstStyle/>
          <a:p>
            <a:pPr lvl="0" algn="just"/>
            <a:r>
              <a:rPr lang="en-US" altLang="zh-HK" sz="1100" dirty="0">
                <a:solidFill>
                  <a:srgbClr val="92D14F"/>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92D14F"/>
                </a:solidFill>
                <a:latin typeface="微软雅黑" pitchFamily="34" charset="-122"/>
                <a:ea typeface="微软雅黑" pitchFamily="34" charset="-122"/>
              </a:rPr>
              <a:t>foolishness.</a:t>
            </a:r>
            <a:r>
              <a:rPr lang="zh-HK" altLang="zh-HK" sz="1100" dirty="0">
                <a:solidFill>
                  <a:srgbClr val="92D14F"/>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92D14F"/>
              </a:solidFill>
              <a:latin typeface="微软雅黑" pitchFamily="34" charset="-122"/>
              <a:ea typeface="微软雅黑" pitchFamily="34" charset="-122"/>
            </a:endParaRPr>
          </a:p>
        </p:txBody>
      </p:sp>
      <p:sp>
        <p:nvSpPr>
          <p:cNvPr id="35" name="矩形 34"/>
          <p:cNvSpPr/>
          <p:nvPr/>
        </p:nvSpPr>
        <p:spPr>
          <a:xfrm>
            <a:off x="5366792" y="3694652"/>
            <a:ext cx="3306601" cy="1277273"/>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36" name="矩形 35"/>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矩形 36"/>
          <p:cNvSpPr/>
          <p:nvPr/>
        </p:nvSpPr>
        <p:spPr>
          <a:xfrm>
            <a:off x="50800" y="97061"/>
            <a:ext cx="118340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文本框 37"/>
          <p:cNvSpPr txBox="1"/>
          <p:nvPr/>
        </p:nvSpPr>
        <p:spPr>
          <a:xfrm>
            <a:off x="25227" y="93911"/>
            <a:ext cx="1280392" cy="369332"/>
          </a:xfrm>
          <a:prstGeom prst="rect">
            <a:avLst/>
          </a:prstGeom>
          <a:noFill/>
        </p:spPr>
        <p:txBody>
          <a:bodyPr wrap="square" rtlCol="0">
            <a:spAutoFit/>
          </a:bodyPr>
          <a:lstStyle/>
          <a:p>
            <a:r>
              <a:rPr lang="zh-CN" altLang="en-US" spc="300" dirty="0" smtClean="0">
                <a:solidFill>
                  <a:srgbClr val="666666"/>
                </a:solidFill>
                <a:latin typeface="微软雅黑" pitchFamily="34" charset="-122"/>
                <a:ea typeface="微软雅黑" pitchFamily="34" charset="-122"/>
              </a:rPr>
              <a:t>论文绪论</a:t>
            </a:r>
            <a:endParaRPr lang="zh-HK" altLang="en-US" spc="300" dirty="0">
              <a:solidFill>
                <a:srgbClr val="666666"/>
              </a:solidFill>
              <a:latin typeface="微软雅黑" pitchFamily="34" charset="-122"/>
              <a:ea typeface="微软雅黑" pitchFamily="34" charset="-122"/>
            </a:endParaRPr>
          </a:p>
        </p:txBody>
      </p:sp>
      <p:cxnSp>
        <p:nvCxnSpPr>
          <p:cNvPr id="39" name="直接连接符 38"/>
          <p:cNvCxnSpPr/>
          <p:nvPr/>
        </p:nvCxnSpPr>
        <p:spPr>
          <a:xfrm>
            <a:off x="13047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324496"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研究背景</a:t>
            </a:r>
            <a:endParaRPr lang="zh-HK" altLang="en-US" spc="300" dirty="0">
              <a:solidFill>
                <a:schemeClr val="bg1"/>
              </a:solidFill>
              <a:latin typeface="微软雅黑" pitchFamily="34" charset="-122"/>
              <a:ea typeface="微软雅黑" pitchFamily="34" charset="-122"/>
            </a:endParaRPr>
          </a:p>
        </p:txBody>
      </p:sp>
      <p:sp>
        <p:nvSpPr>
          <p:cNvPr id="41" name="文本框 40"/>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42" name="文本框 41"/>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43" name="文本框 42"/>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45" name="直接连接符 44"/>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59719" y="2568507"/>
            <a:ext cx="6024563" cy="1720986"/>
            <a:chOff x="2408238" y="2568507"/>
            <a:chExt cx="6024563" cy="1720986"/>
          </a:xfrm>
        </p:grpSpPr>
        <p:grpSp>
          <p:nvGrpSpPr>
            <p:cNvPr id="14" name="组合 13"/>
            <p:cNvGrpSpPr/>
            <p:nvPr/>
          </p:nvGrpSpPr>
          <p:grpSpPr>
            <a:xfrm>
              <a:off x="2408238" y="2568507"/>
              <a:ext cx="6024563" cy="1720986"/>
              <a:chOff x="1184275" y="2717410"/>
              <a:chExt cx="6024563" cy="1720986"/>
            </a:xfrm>
          </p:grpSpPr>
          <p:grpSp>
            <p:nvGrpSpPr>
              <p:cNvPr id="10" name="Group 4"/>
              <p:cNvGrpSpPr>
                <a:grpSpLocks noChangeAspect="1"/>
              </p:cNvGrpSpPr>
              <p:nvPr/>
            </p:nvGrpSpPr>
            <p:grpSpPr bwMode="auto">
              <a:xfrm>
                <a:off x="1184275" y="2717410"/>
                <a:ext cx="1847850" cy="1720986"/>
                <a:chOff x="1164" y="687"/>
                <a:chExt cx="3219" cy="2998"/>
              </a:xfrm>
              <a:solidFill>
                <a:schemeClr val="bg1"/>
              </a:solidFill>
              <a:effectLst>
                <a:outerShdw blurRad="50800" dist="38100" dir="2700000" algn="tl" rotWithShape="0">
                  <a:prstClr val="black">
                    <a:alpha val="40000"/>
                  </a:prstClr>
                </a:outerShdw>
              </a:effectLst>
            </p:grpSpPr>
            <p:sp>
              <p:nvSpPr>
                <p:cNvPr id="11" name="Freeform 6"/>
                <p:cNvSpPr/>
                <p:nvPr/>
              </p:nvSpPr>
              <p:spPr bwMode="auto">
                <a:xfrm>
                  <a:off x="1164" y="687"/>
                  <a:ext cx="3219" cy="2998"/>
                </a:xfrm>
                <a:custGeom>
                  <a:avLst/>
                  <a:gdLst>
                    <a:gd name="T0" fmla="*/ 96 w 1360"/>
                    <a:gd name="T1" fmla="*/ 404 h 1266"/>
                    <a:gd name="T2" fmla="*/ 96 w 1360"/>
                    <a:gd name="T3" fmla="*/ 527 h 1266"/>
                    <a:gd name="T4" fmla="*/ 105 w 1360"/>
                    <a:gd name="T5" fmla="*/ 537 h 1266"/>
                    <a:gd name="T6" fmla="*/ 123 w 1360"/>
                    <a:gd name="T7" fmla="*/ 616 h 1266"/>
                    <a:gd name="T8" fmla="*/ 119 w 1360"/>
                    <a:gd name="T9" fmla="*/ 629 h 1266"/>
                    <a:gd name="T10" fmla="*/ 147 w 1360"/>
                    <a:gd name="T11" fmla="*/ 940 h 1266"/>
                    <a:gd name="T12" fmla="*/ 169 w 1360"/>
                    <a:gd name="T13" fmla="*/ 1194 h 1266"/>
                    <a:gd name="T14" fmla="*/ 175 w 1360"/>
                    <a:gd name="T15" fmla="*/ 1266 h 1266"/>
                    <a:gd name="T16" fmla="*/ 0 w 1360"/>
                    <a:gd name="T17" fmla="*/ 1266 h 1266"/>
                    <a:gd name="T18" fmla="*/ 6 w 1360"/>
                    <a:gd name="T19" fmla="*/ 1197 h 1266"/>
                    <a:gd name="T20" fmla="*/ 38 w 1360"/>
                    <a:gd name="T21" fmla="*/ 811 h 1266"/>
                    <a:gd name="T22" fmla="*/ 54 w 1360"/>
                    <a:gd name="T23" fmla="*/ 629 h 1266"/>
                    <a:gd name="T24" fmla="*/ 50 w 1360"/>
                    <a:gd name="T25" fmla="*/ 613 h 1266"/>
                    <a:gd name="T26" fmla="*/ 71 w 1360"/>
                    <a:gd name="T27" fmla="*/ 537 h 1266"/>
                    <a:gd name="T28" fmla="*/ 79 w 1360"/>
                    <a:gd name="T29" fmla="*/ 525 h 1266"/>
                    <a:gd name="T30" fmla="*/ 79 w 1360"/>
                    <a:gd name="T31" fmla="*/ 407 h 1266"/>
                    <a:gd name="T32" fmla="*/ 70 w 1360"/>
                    <a:gd name="T33" fmla="*/ 392 h 1266"/>
                    <a:gd name="T34" fmla="*/ 31 w 1360"/>
                    <a:gd name="T35" fmla="*/ 374 h 1266"/>
                    <a:gd name="T36" fmla="*/ 44 w 1360"/>
                    <a:gd name="T37" fmla="*/ 366 h 1266"/>
                    <a:gd name="T38" fmla="*/ 624 w 1360"/>
                    <a:gd name="T39" fmla="*/ 44 h 1266"/>
                    <a:gd name="T40" fmla="*/ 692 w 1360"/>
                    <a:gd name="T41" fmla="*/ 5 h 1266"/>
                    <a:gd name="T42" fmla="*/ 718 w 1360"/>
                    <a:gd name="T43" fmla="*/ 5 h 1266"/>
                    <a:gd name="T44" fmla="*/ 1255 w 1360"/>
                    <a:gd name="T45" fmla="*/ 275 h 1266"/>
                    <a:gd name="T46" fmla="*/ 1360 w 1360"/>
                    <a:gd name="T47" fmla="*/ 328 h 1266"/>
                    <a:gd name="T48" fmla="*/ 1302 w 1360"/>
                    <a:gd name="T49" fmla="*/ 360 h 1266"/>
                    <a:gd name="T50" fmla="*/ 723 w 1360"/>
                    <a:gd name="T51" fmla="*/ 666 h 1266"/>
                    <a:gd name="T52" fmla="*/ 688 w 1360"/>
                    <a:gd name="T53" fmla="*/ 668 h 1266"/>
                    <a:gd name="T54" fmla="*/ 112 w 1360"/>
                    <a:gd name="T55" fmla="*/ 411 h 1266"/>
                    <a:gd name="T56" fmla="*/ 96 w 1360"/>
                    <a:gd name="T57" fmla="*/ 404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60" h="1266">
                      <a:moveTo>
                        <a:pt x="96" y="404"/>
                      </a:moveTo>
                      <a:cubicBezTo>
                        <a:pt x="96" y="447"/>
                        <a:pt x="96" y="487"/>
                        <a:pt x="96" y="527"/>
                      </a:cubicBezTo>
                      <a:cubicBezTo>
                        <a:pt x="96" y="531"/>
                        <a:pt x="101" y="535"/>
                        <a:pt x="105" y="537"/>
                      </a:cubicBezTo>
                      <a:cubicBezTo>
                        <a:pt x="136" y="555"/>
                        <a:pt x="144" y="585"/>
                        <a:pt x="123" y="616"/>
                      </a:cubicBezTo>
                      <a:cubicBezTo>
                        <a:pt x="121" y="620"/>
                        <a:pt x="119" y="625"/>
                        <a:pt x="119" y="629"/>
                      </a:cubicBezTo>
                      <a:cubicBezTo>
                        <a:pt x="128" y="733"/>
                        <a:pt x="138" y="836"/>
                        <a:pt x="147" y="940"/>
                      </a:cubicBezTo>
                      <a:cubicBezTo>
                        <a:pt x="154" y="1024"/>
                        <a:pt x="162" y="1109"/>
                        <a:pt x="169" y="1194"/>
                      </a:cubicBezTo>
                      <a:cubicBezTo>
                        <a:pt x="171" y="1217"/>
                        <a:pt x="173" y="1239"/>
                        <a:pt x="175" y="1266"/>
                      </a:cubicBezTo>
                      <a:cubicBezTo>
                        <a:pt x="117" y="1266"/>
                        <a:pt x="60" y="1266"/>
                        <a:pt x="0" y="1266"/>
                      </a:cubicBezTo>
                      <a:cubicBezTo>
                        <a:pt x="2" y="1244"/>
                        <a:pt x="4" y="1220"/>
                        <a:pt x="6" y="1197"/>
                      </a:cubicBezTo>
                      <a:cubicBezTo>
                        <a:pt x="16" y="1068"/>
                        <a:pt x="27" y="940"/>
                        <a:pt x="38" y="811"/>
                      </a:cubicBezTo>
                      <a:cubicBezTo>
                        <a:pt x="43" y="750"/>
                        <a:pt x="49" y="690"/>
                        <a:pt x="54" y="629"/>
                      </a:cubicBezTo>
                      <a:cubicBezTo>
                        <a:pt x="54" y="624"/>
                        <a:pt x="52" y="617"/>
                        <a:pt x="50" y="613"/>
                      </a:cubicBezTo>
                      <a:cubicBezTo>
                        <a:pt x="32" y="583"/>
                        <a:pt x="40" y="553"/>
                        <a:pt x="71" y="537"/>
                      </a:cubicBezTo>
                      <a:cubicBezTo>
                        <a:pt x="75" y="535"/>
                        <a:pt x="79" y="529"/>
                        <a:pt x="79" y="525"/>
                      </a:cubicBezTo>
                      <a:cubicBezTo>
                        <a:pt x="79" y="486"/>
                        <a:pt x="80" y="446"/>
                        <a:pt x="79" y="407"/>
                      </a:cubicBezTo>
                      <a:cubicBezTo>
                        <a:pt x="79" y="402"/>
                        <a:pt x="74" y="395"/>
                        <a:pt x="70" y="392"/>
                      </a:cubicBezTo>
                      <a:cubicBezTo>
                        <a:pt x="58" y="386"/>
                        <a:pt x="45" y="381"/>
                        <a:pt x="31" y="374"/>
                      </a:cubicBezTo>
                      <a:cubicBezTo>
                        <a:pt x="36" y="371"/>
                        <a:pt x="40" y="368"/>
                        <a:pt x="44" y="366"/>
                      </a:cubicBezTo>
                      <a:cubicBezTo>
                        <a:pt x="237" y="259"/>
                        <a:pt x="431" y="151"/>
                        <a:pt x="624" y="44"/>
                      </a:cubicBezTo>
                      <a:cubicBezTo>
                        <a:pt x="647" y="31"/>
                        <a:pt x="670" y="19"/>
                        <a:pt x="692" y="5"/>
                      </a:cubicBezTo>
                      <a:cubicBezTo>
                        <a:pt x="702" y="0"/>
                        <a:pt x="709" y="1"/>
                        <a:pt x="718" y="5"/>
                      </a:cubicBezTo>
                      <a:cubicBezTo>
                        <a:pt x="897" y="96"/>
                        <a:pt x="1076" y="185"/>
                        <a:pt x="1255" y="275"/>
                      </a:cubicBezTo>
                      <a:cubicBezTo>
                        <a:pt x="1289" y="293"/>
                        <a:pt x="1324" y="310"/>
                        <a:pt x="1360" y="328"/>
                      </a:cubicBezTo>
                      <a:cubicBezTo>
                        <a:pt x="1339" y="340"/>
                        <a:pt x="1320" y="350"/>
                        <a:pt x="1302" y="360"/>
                      </a:cubicBezTo>
                      <a:cubicBezTo>
                        <a:pt x="1109" y="462"/>
                        <a:pt x="916" y="564"/>
                        <a:pt x="723" y="666"/>
                      </a:cubicBezTo>
                      <a:cubicBezTo>
                        <a:pt x="711" y="672"/>
                        <a:pt x="701" y="674"/>
                        <a:pt x="688" y="668"/>
                      </a:cubicBezTo>
                      <a:cubicBezTo>
                        <a:pt x="496" y="582"/>
                        <a:pt x="304" y="496"/>
                        <a:pt x="112" y="411"/>
                      </a:cubicBezTo>
                      <a:cubicBezTo>
                        <a:pt x="108" y="409"/>
                        <a:pt x="103" y="407"/>
                        <a:pt x="96"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7"/>
                <p:cNvSpPr/>
                <p:nvPr/>
              </p:nvSpPr>
              <p:spPr bwMode="auto">
                <a:xfrm>
                  <a:off x="1829" y="1959"/>
                  <a:ext cx="2000" cy="947"/>
                </a:xfrm>
                <a:custGeom>
                  <a:avLst/>
                  <a:gdLst>
                    <a:gd name="T0" fmla="*/ 0 w 845"/>
                    <a:gd name="T1" fmla="*/ 147 h 400"/>
                    <a:gd name="T2" fmla="*/ 78 w 845"/>
                    <a:gd name="T3" fmla="*/ 32 h 400"/>
                    <a:gd name="T4" fmla="*/ 96 w 845"/>
                    <a:gd name="T5" fmla="*/ 28 h 400"/>
                    <a:gd name="T6" fmla="*/ 262 w 845"/>
                    <a:gd name="T7" fmla="*/ 101 h 400"/>
                    <a:gd name="T8" fmla="*/ 417 w 845"/>
                    <a:gd name="T9" fmla="*/ 170 h 400"/>
                    <a:gd name="T10" fmla="*/ 434 w 845"/>
                    <a:gd name="T11" fmla="*/ 167 h 400"/>
                    <a:gd name="T12" fmla="*/ 724 w 845"/>
                    <a:gd name="T13" fmla="*/ 13 h 400"/>
                    <a:gd name="T14" fmla="*/ 749 w 845"/>
                    <a:gd name="T15" fmla="*/ 0 h 400"/>
                    <a:gd name="T16" fmla="*/ 845 w 845"/>
                    <a:gd name="T17" fmla="*/ 143 h 400"/>
                    <a:gd name="T18" fmla="*/ 743 w 845"/>
                    <a:gd name="T19" fmla="*/ 207 h 400"/>
                    <a:gd name="T20" fmla="*/ 448 w 845"/>
                    <a:gd name="T21" fmla="*/ 393 h 400"/>
                    <a:gd name="T22" fmla="*/ 421 w 845"/>
                    <a:gd name="T23" fmla="*/ 394 h 400"/>
                    <a:gd name="T24" fmla="*/ 8 w 845"/>
                    <a:gd name="T25" fmla="*/ 153 h 400"/>
                    <a:gd name="T26" fmla="*/ 0 w 845"/>
                    <a:gd name="T27" fmla="*/ 14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5" h="400">
                      <a:moveTo>
                        <a:pt x="0" y="147"/>
                      </a:moveTo>
                      <a:cubicBezTo>
                        <a:pt x="27" y="108"/>
                        <a:pt x="53" y="70"/>
                        <a:pt x="78" y="32"/>
                      </a:cubicBezTo>
                      <a:cubicBezTo>
                        <a:pt x="84" y="24"/>
                        <a:pt x="89" y="25"/>
                        <a:pt x="96" y="28"/>
                      </a:cubicBezTo>
                      <a:cubicBezTo>
                        <a:pt x="151" y="53"/>
                        <a:pt x="206" y="77"/>
                        <a:pt x="262" y="101"/>
                      </a:cubicBezTo>
                      <a:cubicBezTo>
                        <a:pt x="313" y="124"/>
                        <a:pt x="365" y="147"/>
                        <a:pt x="417" y="170"/>
                      </a:cubicBezTo>
                      <a:cubicBezTo>
                        <a:pt x="421" y="172"/>
                        <a:pt x="429" y="170"/>
                        <a:pt x="434" y="167"/>
                      </a:cubicBezTo>
                      <a:cubicBezTo>
                        <a:pt x="531" y="116"/>
                        <a:pt x="627" y="65"/>
                        <a:pt x="724" y="13"/>
                      </a:cubicBezTo>
                      <a:cubicBezTo>
                        <a:pt x="732" y="9"/>
                        <a:pt x="740" y="5"/>
                        <a:pt x="749" y="0"/>
                      </a:cubicBezTo>
                      <a:cubicBezTo>
                        <a:pt x="781" y="48"/>
                        <a:pt x="813" y="95"/>
                        <a:pt x="845" y="143"/>
                      </a:cubicBezTo>
                      <a:cubicBezTo>
                        <a:pt x="811" y="165"/>
                        <a:pt x="777" y="186"/>
                        <a:pt x="743" y="207"/>
                      </a:cubicBezTo>
                      <a:cubicBezTo>
                        <a:pt x="645" y="269"/>
                        <a:pt x="546" y="331"/>
                        <a:pt x="448" y="393"/>
                      </a:cubicBezTo>
                      <a:cubicBezTo>
                        <a:pt x="438" y="399"/>
                        <a:pt x="431" y="400"/>
                        <a:pt x="421" y="394"/>
                      </a:cubicBezTo>
                      <a:cubicBezTo>
                        <a:pt x="284" y="313"/>
                        <a:pt x="146" y="233"/>
                        <a:pt x="8" y="153"/>
                      </a:cubicBezTo>
                      <a:cubicBezTo>
                        <a:pt x="6" y="151"/>
                        <a:pt x="3" y="149"/>
                        <a:pt x="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13" name="文本框 12"/>
              <p:cNvSpPr txBox="1"/>
              <p:nvPr/>
            </p:nvSpPr>
            <p:spPr>
              <a:xfrm>
                <a:off x="3187700" y="2847430"/>
                <a:ext cx="4021138" cy="1200329"/>
              </a:xfrm>
              <a:prstGeom prst="rect">
                <a:avLst/>
              </a:prstGeom>
              <a:noFill/>
            </p:spPr>
            <p:txBody>
              <a:bodyPr wrap="square" rtlCol="0">
                <a:spAutoFit/>
              </a:bodyPr>
              <a:lstStyle/>
              <a:p>
                <a:r>
                  <a:rPr lang="zh-CN" altLang="en-US" sz="7200" b="1" spc="300" dirty="0" smtClean="0">
                    <a:solidFill>
                      <a:schemeClr val="bg1"/>
                    </a:solidFill>
                    <a:latin typeface="微软雅黑" pitchFamily="34" charset="-122"/>
                    <a:ea typeface="微软雅黑" pitchFamily="34" charset="-122"/>
                  </a:rPr>
                  <a:t>研究背景</a:t>
                </a:r>
                <a:endParaRPr lang="zh-HK" altLang="en-US" sz="7200" b="1" spc="300" dirty="0">
                  <a:solidFill>
                    <a:schemeClr val="bg1"/>
                  </a:solidFill>
                  <a:latin typeface="微软雅黑" pitchFamily="34" charset="-122"/>
                  <a:ea typeface="微软雅黑" pitchFamily="34" charset="-122"/>
                </a:endParaRPr>
              </a:p>
            </p:txBody>
          </p:sp>
        </p:grpSp>
        <p:sp>
          <p:nvSpPr>
            <p:cNvPr id="15" name="矩形 14"/>
            <p:cNvSpPr/>
            <p:nvPr/>
          </p:nvSpPr>
          <p:spPr>
            <a:xfrm>
              <a:off x="4475163" y="3816912"/>
              <a:ext cx="3856037" cy="369332"/>
            </a:xfrm>
            <a:prstGeom prst="rect">
              <a:avLst/>
            </a:prstGeom>
          </p:spPr>
          <p:txBody>
            <a:bodyPr wrap="square">
              <a:spAutoFit/>
            </a:bodyPr>
            <a:lstStyle/>
            <a:p>
              <a:r>
                <a:rPr lang="en-US" altLang="zh-HK" sz="900" dirty="0">
                  <a:solidFill>
                    <a:schemeClr val="bg1"/>
                  </a:solidFill>
                  <a:latin typeface="微软雅黑" pitchFamily="34" charset="-122"/>
                  <a:ea typeface="微软雅黑" pitchFamily="34" charset="-122"/>
                </a:rPr>
                <a:t>It was the best of times, it was the worst of times; it was the age of wisdom, it was the age of foolishness.</a:t>
              </a:r>
              <a:r>
                <a:rPr lang="zh-HK" altLang="zh-HK" sz="900" dirty="0">
                  <a:solidFill>
                    <a:schemeClr val="bg1"/>
                  </a:solidFill>
                  <a:latin typeface="微软雅黑" pitchFamily="34" charset="-122"/>
                  <a:ea typeface="微软雅黑" pitchFamily="34" charset="-122"/>
                  <a:cs typeface="Arial" pitchFamily="34" charset="0"/>
                </a:rPr>
                <a:t> </a:t>
              </a:r>
              <a:endParaRPr lang="zh-HK" altLang="en-US" sz="900" dirty="0">
                <a:solidFill>
                  <a:schemeClr val="bg1"/>
                </a:solidFill>
              </a:endParaRPr>
            </a:p>
          </p:txBody>
        </p:sp>
      </p:grpSp>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矩形 37"/>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9" name="文本框 38"/>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cxnSp>
        <p:nvCxnSpPr>
          <p:cNvPr id="40" name="直接连接符 39"/>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itchFamily="34" charset="-122"/>
                <a:ea typeface="微软雅黑" pitchFamily="34" charset="-122"/>
              </a:rPr>
              <a:t>研究背景</a:t>
            </a:r>
            <a:endParaRPr lang="zh-HK" altLang="en-US" spc="300" dirty="0">
              <a:solidFill>
                <a:srgbClr val="666666"/>
              </a:solidFill>
              <a:latin typeface="微软雅黑" pitchFamily="34" charset="-122"/>
              <a:ea typeface="微软雅黑" pitchFamily="34" charset="-122"/>
            </a:endParaRPr>
          </a:p>
        </p:txBody>
      </p:sp>
      <p:sp>
        <p:nvSpPr>
          <p:cNvPr id="42" name="文本框 41"/>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43" name="文本框 42"/>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44" name="文本框 43"/>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45" name="文本框 44"/>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46" name="直接连接符 45"/>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5942" y="1770218"/>
            <a:ext cx="8752117" cy="3898125"/>
            <a:chOff x="159654" y="1770218"/>
            <a:chExt cx="8752117" cy="3898125"/>
          </a:xfrm>
        </p:grpSpPr>
        <p:grpSp>
          <p:nvGrpSpPr>
            <p:cNvPr id="4" name="组合 3"/>
            <p:cNvGrpSpPr/>
            <p:nvPr/>
          </p:nvGrpSpPr>
          <p:grpSpPr>
            <a:xfrm>
              <a:off x="159654" y="1930759"/>
              <a:ext cx="4325258" cy="3577042"/>
              <a:chOff x="382111" y="1042988"/>
              <a:chExt cx="6488113" cy="5365750"/>
            </a:xfrm>
            <a:solidFill>
              <a:srgbClr val="BFC0C0"/>
            </a:solidFill>
          </p:grpSpPr>
          <p:sp>
            <p:nvSpPr>
              <p:cNvPr id="5" name="Freeform 5"/>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6" name="Freeform 6"/>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7" name="Freeform 7"/>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8" name="Freeform 8"/>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9" name="Freeform 9"/>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0" name="Freeform 10"/>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1" name="Freeform 11"/>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2" name="Freeform 12"/>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3" name="Freeform 13"/>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4" name="Freeform 14"/>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5" name="Freeform 15"/>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6" name="Freeform 16"/>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7" name="Freeform 17"/>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8" name="Freeform 18"/>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19" name="Freeform 19"/>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0" name="Freeform 20"/>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0174AB"/>
              </a:solidFill>
              <a:ln>
                <a:noFill/>
              </a:ln>
            </p:spPr>
            <p:txBody>
              <a:bodyPr vert="horz" wrap="square" lIns="91440" tIns="45720" rIns="91440" bIns="45720" numCol="1" anchor="t" anchorCtr="0" compatLnSpc="1"/>
              <a:lstStyle/>
              <a:p>
                <a:endParaRPr lang="zh-HK" altLang="en-US">
                  <a:solidFill>
                    <a:srgbClr val="BFC0C0"/>
                  </a:solidFill>
                </a:endParaRPr>
              </a:p>
            </p:txBody>
          </p:sp>
          <p:sp>
            <p:nvSpPr>
              <p:cNvPr id="21" name="Freeform 21"/>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2" name="Freeform 22"/>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3" name="Freeform 23"/>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4" name="Freeform 24"/>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5" name="Freeform 25"/>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6" name="Freeform 26"/>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7" name="Freeform 27"/>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8" name="Freeform 28"/>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9" name="Freeform 29"/>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0174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0" name="Freeform 30"/>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1" name="Freeform 31"/>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2" name="Freeform 32"/>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3" name="Freeform 33"/>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4" name="Freeform 34"/>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5" name="Freeform 35"/>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6" name="Freeform 36"/>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grpSp>
          <p:nvGrpSpPr>
            <p:cNvPr id="58" name="组合 57"/>
            <p:cNvGrpSpPr/>
            <p:nvPr/>
          </p:nvGrpSpPr>
          <p:grpSpPr>
            <a:xfrm>
              <a:off x="5118707" y="1770218"/>
              <a:ext cx="3793064" cy="3898125"/>
              <a:chOff x="5075165" y="1394408"/>
              <a:chExt cx="3793064" cy="3898125"/>
            </a:xfrm>
          </p:grpSpPr>
          <p:grpSp>
            <p:nvGrpSpPr>
              <p:cNvPr id="51" name="组合 50"/>
              <p:cNvGrpSpPr/>
              <p:nvPr/>
            </p:nvGrpSpPr>
            <p:grpSpPr>
              <a:xfrm>
                <a:off x="5075165" y="1394408"/>
                <a:ext cx="3793064" cy="1025617"/>
                <a:chOff x="5075165" y="1394408"/>
                <a:chExt cx="3793064" cy="1025617"/>
              </a:xfrm>
            </p:grpSpPr>
            <p:sp>
              <p:nvSpPr>
                <p:cNvPr id="2" name="矩形 1"/>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ADD TITLE</a:t>
                  </a:r>
                  <a:endParaRPr lang="zh-HK" altLang="en-US" b="1" spc="300" dirty="0">
                    <a:latin typeface="微软雅黑" pitchFamily="34" charset="-122"/>
                    <a:ea typeface="微软雅黑" pitchFamily="34" charset="-122"/>
                  </a:endParaRPr>
                </a:p>
              </p:txBody>
            </p:sp>
            <p:sp>
              <p:nvSpPr>
                <p:cNvPr id="50" name="矩形 49"/>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grpSp>
          <p:grpSp>
            <p:nvGrpSpPr>
              <p:cNvPr id="52" name="组合 51"/>
              <p:cNvGrpSpPr/>
              <p:nvPr/>
            </p:nvGrpSpPr>
            <p:grpSpPr>
              <a:xfrm>
                <a:off x="5075165" y="2830662"/>
                <a:ext cx="3793064" cy="1025617"/>
                <a:chOff x="5075165" y="1394408"/>
                <a:chExt cx="3793064" cy="1025617"/>
              </a:xfrm>
            </p:grpSpPr>
            <p:sp>
              <p:nvSpPr>
                <p:cNvPr id="53" name="矩形 52"/>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ADD TITLE</a:t>
                  </a:r>
                  <a:endParaRPr lang="zh-HK" altLang="en-US" b="1" spc="300" dirty="0">
                    <a:latin typeface="微软雅黑" pitchFamily="34" charset="-122"/>
                    <a:ea typeface="微软雅黑" pitchFamily="34" charset="-122"/>
                  </a:endParaRPr>
                </a:p>
              </p:txBody>
            </p:sp>
            <p:sp>
              <p:nvSpPr>
                <p:cNvPr id="54" name="矩形 53"/>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grpSp>
          <p:grpSp>
            <p:nvGrpSpPr>
              <p:cNvPr id="55" name="组合 54"/>
              <p:cNvGrpSpPr/>
              <p:nvPr/>
            </p:nvGrpSpPr>
            <p:grpSpPr>
              <a:xfrm>
                <a:off x="5075165" y="4266916"/>
                <a:ext cx="3793064" cy="1025617"/>
                <a:chOff x="5075165" y="1394408"/>
                <a:chExt cx="3793064" cy="1025617"/>
              </a:xfrm>
            </p:grpSpPr>
            <p:sp>
              <p:nvSpPr>
                <p:cNvPr id="56" name="矩形 55"/>
                <p:cNvSpPr/>
                <p:nvPr/>
              </p:nvSpPr>
              <p:spPr>
                <a:xfrm>
                  <a:off x="5166752" y="1394408"/>
                  <a:ext cx="1768530" cy="508046"/>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b="1" spc="300" dirty="0" smtClean="0">
                      <a:latin typeface="微软雅黑" pitchFamily="34" charset="-122"/>
                      <a:ea typeface="微软雅黑" pitchFamily="34" charset="-122"/>
                    </a:rPr>
                    <a:t>ADD TITLE</a:t>
                  </a:r>
                  <a:endParaRPr lang="zh-HK" altLang="en-US" b="1" spc="300" dirty="0">
                    <a:latin typeface="微软雅黑" pitchFamily="34" charset="-122"/>
                    <a:ea typeface="微软雅黑" pitchFamily="34" charset="-122"/>
                  </a:endParaRPr>
                </a:p>
              </p:txBody>
            </p:sp>
            <p:sp>
              <p:nvSpPr>
                <p:cNvPr id="57" name="矩形 56"/>
                <p:cNvSpPr/>
                <p:nvPr/>
              </p:nvSpPr>
              <p:spPr>
                <a:xfrm>
                  <a:off x="5075165" y="1989138"/>
                  <a:ext cx="3793064" cy="430887"/>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a:t>
                  </a:r>
                  <a:endParaRPr lang="zh-HK" altLang="zh-HK" sz="1100" dirty="0">
                    <a:solidFill>
                      <a:srgbClr val="666666"/>
                    </a:solidFill>
                    <a:latin typeface="微软雅黑" pitchFamily="34" charset="-122"/>
                    <a:ea typeface="微软雅黑" pitchFamily="34" charset="-122"/>
                  </a:endParaRPr>
                </a:p>
              </p:txBody>
            </p:sp>
          </p:grpSp>
        </p:grpSp>
      </p:gr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287432" y="2228205"/>
            <a:ext cx="4648175" cy="324104"/>
            <a:chOff x="2280306" y="2790440"/>
            <a:chExt cx="4648175" cy="324104"/>
          </a:xfrm>
        </p:grpSpPr>
        <p:sp>
          <p:nvSpPr>
            <p:cNvPr id="49" name="等腰三角形 48"/>
            <p:cNvSpPr/>
            <p:nvPr/>
          </p:nvSpPr>
          <p:spPr>
            <a:xfrm rot="5400000">
              <a:off x="2257954"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0" name="等腰三角形 49"/>
            <p:cNvSpPr/>
            <p:nvPr/>
          </p:nvSpPr>
          <p:spPr>
            <a:xfrm rot="5400000">
              <a:off x="441155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1" name="等腰三角形 50"/>
            <p:cNvSpPr/>
            <p:nvPr/>
          </p:nvSpPr>
          <p:spPr>
            <a:xfrm rot="5400000">
              <a:off x="6626729" y="2812792"/>
              <a:ext cx="324104" cy="279400"/>
            </a:xfrm>
            <a:prstGeom prst="triangle">
              <a:avLst/>
            </a:prstGeom>
            <a:solidFill>
              <a:srgbClr val="BF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grpSp>
      <p:grpSp>
        <p:nvGrpSpPr>
          <p:cNvPr id="41" name="组合 40"/>
          <p:cNvGrpSpPr/>
          <p:nvPr/>
        </p:nvGrpSpPr>
        <p:grpSpPr>
          <a:xfrm>
            <a:off x="606198" y="1714683"/>
            <a:ext cx="1341891" cy="1351148"/>
            <a:chOff x="639593" y="2275794"/>
            <a:chExt cx="1341891" cy="1351148"/>
          </a:xfrm>
        </p:grpSpPr>
        <p:grpSp>
          <p:nvGrpSpPr>
            <p:cNvPr id="21" name="组合 20"/>
            <p:cNvGrpSpPr/>
            <p:nvPr/>
          </p:nvGrpSpPr>
          <p:grpSpPr>
            <a:xfrm flipV="1">
              <a:off x="639593" y="2275794"/>
              <a:ext cx="1341891" cy="1351148"/>
              <a:chOff x="3420609" y="2342470"/>
              <a:chExt cx="2383516" cy="2399959"/>
            </a:xfrm>
          </p:grpSpPr>
          <p:sp>
            <p:nvSpPr>
              <p:cNvPr id="22" name="饼形 21"/>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23" name="饼形 2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24" name="文本框 23"/>
            <p:cNvSpPr txBox="1"/>
            <p:nvPr/>
          </p:nvSpPr>
          <p:spPr>
            <a:xfrm>
              <a:off x="904138" y="2521971"/>
              <a:ext cx="812800" cy="369332"/>
            </a:xfrm>
            <a:prstGeom prst="rect">
              <a:avLst/>
            </a:prstGeom>
            <a:noFill/>
          </p:spPr>
          <p:txBody>
            <a:bodyPr wrap="square" rtlCol="0">
              <a:spAutoFit/>
            </a:bodyPr>
            <a:lstStyle/>
            <a:p>
              <a:pPr algn="ctr"/>
              <a:r>
                <a:rPr lang="en-US" altLang="zh-HK" b="1" dirty="0" smtClean="0">
                  <a:solidFill>
                    <a:schemeClr val="bg1"/>
                  </a:solidFill>
                  <a:latin typeface="微软雅黑" pitchFamily="34" charset="-122"/>
                  <a:ea typeface="微软雅黑" pitchFamily="34" charset="-122"/>
                </a:rPr>
                <a:t>TEXT</a:t>
              </a:r>
              <a:endParaRPr lang="zh-HK" altLang="en-US" b="1" dirty="0">
                <a:solidFill>
                  <a:schemeClr val="bg1"/>
                </a:solidFill>
                <a:latin typeface="微软雅黑" pitchFamily="34" charset="-122"/>
                <a:ea typeface="微软雅黑" pitchFamily="34" charset="-122"/>
              </a:endParaRPr>
            </a:p>
          </p:txBody>
        </p:sp>
        <p:sp>
          <p:nvSpPr>
            <p:cNvPr id="37" name="文本框 36"/>
            <p:cNvSpPr txBox="1"/>
            <p:nvPr/>
          </p:nvSpPr>
          <p:spPr>
            <a:xfrm>
              <a:off x="694509" y="3014938"/>
              <a:ext cx="1232058" cy="369332"/>
            </a:xfrm>
            <a:prstGeom prst="rect">
              <a:avLst/>
            </a:prstGeom>
            <a:noFill/>
          </p:spPr>
          <p:txBody>
            <a:bodyPr wrap="square" rtlCol="0">
              <a:spAutoFit/>
            </a:bodyPr>
            <a:lstStyle/>
            <a:p>
              <a:pPr algn="ctr"/>
              <a:r>
                <a:rPr lang="en-US" altLang="zh-CN" dirty="0">
                  <a:solidFill>
                    <a:srgbClr val="0174AB"/>
                  </a:solidFill>
                  <a:latin typeface="微软雅黑" pitchFamily="34" charset="-122"/>
                  <a:ea typeface="微软雅黑" pitchFamily="34" charset="-122"/>
                </a:rPr>
                <a:t>keyword</a:t>
              </a:r>
              <a:endParaRPr lang="zh-HK" altLang="en-US" dirty="0">
                <a:solidFill>
                  <a:srgbClr val="0174AB"/>
                </a:solidFill>
                <a:latin typeface="微软雅黑" pitchFamily="34" charset="-122"/>
                <a:ea typeface="微软雅黑" pitchFamily="34" charset="-122"/>
              </a:endParaRPr>
            </a:p>
          </p:txBody>
        </p:sp>
      </p:grpSp>
      <p:sp>
        <p:nvSpPr>
          <p:cNvPr id="53" name="文本框 52"/>
          <p:cNvSpPr txBox="1"/>
          <p:nvPr/>
        </p:nvSpPr>
        <p:spPr>
          <a:xfrm>
            <a:off x="850782" y="3213745"/>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TITLE</a:t>
            </a:r>
            <a:endParaRPr lang="zh-HK" altLang="en-US" b="1" dirty="0">
              <a:solidFill>
                <a:srgbClr val="0174AB"/>
              </a:solidFill>
              <a:latin typeface="微软雅黑" pitchFamily="34" charset="-122"/>
              <a:ea typeface="微软雅黑" pitchFamily="34" charset="-122"/>
            </a:endParaRPr>
          </a:p>
        </p:txBody>
      </p:sp>
      <p:sp>
        <p:nvSpPr>
          <p:cNvPr id="63" name="矩形 62"/>
          <p:cNvSpPr/>
          <p:nvPr/>
        </p:nvSpPr>
        <p:spPr>
          <a:xfrm>
            <a:off x="281071" y="3667491"/>
            <a:ext cx="1992145" cy="2123658"/>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grpSp>
        <p:nvGrpSpPr>
          <p:cNvPr id="45" name="组合 44"/>
          <p:cNvGrpSpPr/>
          <p:nvPr/>
        </p:nvGrpSpPr>
        <p:grpSpPr>
          <a:xfrm>
            <a:off x="2802769" y="1726363"/>
            <a:ext cx="1341891" cy="1351148"/>
            <a:chOff x="3028406" y="2336983"/>
            <a:chExt cx="1341891" cy="1351148"/>
          </a:xfrm>
        </p:grpSpPr>
        <p:grpSp>
          <p:nvGrpSpPr>
            <p:cNvPr id="20" name="组合 19"/>
            <p:cNvGrpSpPr/>
            <p:nvPr/>
          </p:nvGrpSpPr>
          <p:grpSpPr>
            <a:xfrm>
              <a:off x="3028406" y="2336983"/>
              <a:ext cx="1341891" cy="1351148"/>
              <a:chOff x="3420609" y="2342470"/>
              <a:chExt cx="2383516" cy="2399959"/>
            </a:xfrm>
          </p:grpSpPr>
          <p:sp>
            <p:nvSpPr>
              <p:cNvPr id="17" name="饼形 16"/>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9" name="饼形 18"/>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5" name="文本框 34"/>
            <p:cNvSpPr txBox="1"/>
            <p:nvPr/>
          </p:nvSpPr>
          <p:spPr>
            <a:xfrm>
              <a:off x="3292951" y="3091342"/>
              <a:ext cx="812800" cy="369332"/>
            </a:xfrm>
            <a:prstGeom prst="rect">
              <a:avLst/>
            </a:prstGeom>
            <a:noFill/>
          </p:spPr>
          <p:txBody>
            <a:bodyPr wrap="square" rtlCol="0">
              <a:spAutoFit/>
            </a:bodyPr>
            <a:lstStyle/>
            <a:p>
              <a:pPr algn="ctr"/>
              <a:r>
                <a:rPr lang="en-US" altLang="zh-HK" b="1" dirty="0" smtClean="0">
                  <a:solidFill>
                    <a:schemeClr val="bg1"/>
                  </a:solidFill>
                  <a:latin typeface="微软雅黑" pitchFamily="34" charset="-122"/>
                  <a:ea typeface="微软雅黑" pitchFamily="34" charset="-122"/>
                </a:rPr>
                <a:t>TEXT</a:t>
              </a:r>
              <a:endParaRPr lang="zh-HK" altLang="en-US" b="1" dirty="0">
                <a:solidFill>
                  <a:schemeClr val="bg1"/>
                </a:solidFill>
                <a:latin typeface="微软雅黑" pitchFamily="34" charset="-122"/>
                <a:ea typeface="微软雅黑" pitchFamily="34" charset="-122"/>
              </a:endParaRPr>
            </a:p>
          </p:txBody>
        </p:sp>
        <p:sp>
          <p:nvSpPr>
            <p:cNvPr id="38" name="文本框 37"/>
            <p:cNvSpPr txBox="1"/>
            <p:nvPr/>
          </p:nvSpPr>
          <p:spPr>
            <a:xfrm>
              <a:off x="3083322" y="2567436"/>
              <a:ext cx="1232058" cy="369332"/>
            </a:xfrm>
            <a:prstGeom prst="rect">
              <a:avLst/>
            </a:prstGeom>
            <a:noFill/>
          </p:spPr>
          <p:txBody>
            <a:bodyPr wrap="square" rtlCol="0">
              <a:spAutoFit/>
            </a:bodyPr>
            <a:lstStyle/>
            <a:p>
              <a:pPr algn="ctr"/>
              <a:r>
                <a:rPr lang="en-US" altLang="zh-CN" dirty="0">
                  <a:solidFill>
                    <a:srgbClr val="0174AB"/>
                  </a:solidFill>
                  <a:latin typeface="微软雅黑" pitchFamily="34" charset="-122"/>
                  <a:ea typeface="微软雅黑" pitchFamily="34" charset="-122"/>
                </a:rPr>
                <a:t>keyword</a:t>
              </a:r>
              <a:endParaRPr lang="zh-HK" altLang="en-US" dirty="0">
                <a:solidFill>
                  <a:srgbClr val="0174AB"/>
                </a:solidFill>
                <a:latin typeface="微软雅黑" pitchFamily="34" charset="-122"/>
                <a:ea typeface="微软雅黑" pitchFamily="34" charset="-122"/>
              </a:endParaRPr>
            </a:p>
          </p:txBody>
        </p:sp>
      </p:grpSp>
      <p:sp>
        <p:nvSpPr>
          <p:cNvPr id="57" name="文本框 56"/>
          <p:cNvSpPr txBox="1"/>
          <p:nvPr/>
        </p:nvSpPr>
        <p:spPr>
          <a:xfrm>
            <a:off x="3047353" y="3231136"/>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TITLE</a:t>
            </a:r>
            <a:endParaRPr lang="zh-HK" altLang="en-US" b="1" dirty="0">
              <a:solidFill>
                <a:srgbClr val="0174AB"/>
              </a:solidFill>
              <a:latin typeface="微软雅黑" pitchFamily="34" charset="-122"/>
              <a:ea typeface="微软雅黑" pitchFamily="34" charset="-122"/>
            </a:endParaRPr>
          </a:p>
        </p:txBody>
      </p:sp>
      <p:sp>
        <p:nvSpPr>
          <p:cNvPr id="70" name="矩形 69"/>
          <p:cNvSpPr/>
          <p:nvPr/>
        </p:nvSpPr>
        <p:spPr>
          <a:xfrm>
            <a:off x="2477642" y="3655811"/>
            <a:ext cx="1992145" cy="2123658"/>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grpSp>
        <p:nvGrpSpPr>
          <p:cNvPr id="47" name="组合 46"/>
          <p:cNvGrpSpPr/>
          <p:nvPr/>
        </p:nvGrpSpPr>
        <p:grpSpPr>
          <a:xfrm>
            <a:off x="4999340" y="1720398"/>
            <a:ext cx="1341891" cy="1351148"/>
            <a:chOff x="5188770" y="2336983"/>
            <a:chExt cx="1341891" cy="1351148"/>
          </a:xfrm>
        </p:grpSpPr>
        <p:grpSp>
          <p:nvGrpSpPr>
            <p:cNvPr id="31" name="组合 30"/>
            <p:cNvGrpSpPr/>
            <p:nvPr/>
          </p:nvGrpSpPr>
          <p:grpSpPr>
            <a:xfrm flipV="1">
              <a:off x="5188770" y="2336983"/>
              <a:ext cx="1341891" cy="1351148"/>
              <a:chOff x="3420609" y="2342470"/>
              <a:chExt cx="2383516" cy="2399959"/>
            </a:xfrm>
          </p:grpSpPr>
          <p:sp>
            <p:nvSpPr>
              <p:cNvPr id="32" name="饼形 31"/>
              <p:cNvSpPr/>
              <p:nvPr/>
            </p:nvSpPr>
            <p:spPr>
              <a:xfrm>
                <a:off x="3420609" y="2359136"/>
                <a:ext cx="2383292" cy="2383293"/>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schemeClr val="tx1"/>
                  </a:solidFill>
                </a:endParaRPr>
              </a:p>
            </p:txBody>
          </p:sp>
          <p:sp>
            <p:nvSpPr>
              <p:cNvPr id="33" name="饼形 32"/>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4" name="文本框 33"/>
            <p:cNvSpPr txBox="1"/>
            <p:nvPr/>
          </p:nvSpPr>
          <p:spPr>
            <a:xfrm>
              <a:off x="5453315" y="2583160"/>
              <a:ext cx="812800" cy="369332"/>
            </a:xfrm>
            <a:prstGeom prst="rect">
              <a:avLst/>
            </a:prstGeom>
            <a:noFill/>
          </p:spPr>
          <p:txBody>
            <a:bodyPr wrap="square" rtlCol="0">
              <a:spAutoFit/>
            </a:bodyPr>
            <a:lstStyle/>
            <a:p>
              <a:pPr algn="ctr"/>
              <a:r>
                <a:rPr lang="en-US" altLang="zh-HK" b="1" dirty="0" smtClean="0">
                  <a:solidFill>
                    <a:schemeClr val="bg1"/>
                  </a:solidFill>
                  <a:latin typeface="微软雅黑" pitchFamily="34" charset="-122"/>
                  <a:ea typeface="微软雅黑" pitchFamily="34" charset="-122"/>
                </a:rPr>
                <a:t>TEXT</a:t>
              </a:r>
              <a:endParaRPr lang="zh-HK" altLang="en-US" b="1" dirty="0">
                <a:solidFill>
                  <a:schemeClr val="bg1"/>
                </a:solidFill>
                <a:latin typeface="微软雅黑" pitchFamily="34" charset="-122"/>
                <a:ea typeface="微软雅黑" pitchFamily="34" charset="-122"/>
              </a:endParaRPr>
            </a:p>
          </p:txBody>
        </p:sp>
        <p:sp>
          <p:nvSpPr>
            <p:cNvPr id="39" name="文本框 38"/>
            <p:cNvSpPr txBox="1"/>
            <p:nvPr/>
          </p:nvSpPr>
          <p:spPr>
            <a:xfrm>
              <a:off x="5243686" y="3073930"/>
              <a:ext cx="1232058" cy="369332"/>
            </a:xfrm>
            <a:prstGeom prst="rect">
              <a:avLst/>
            </a:prstGeom>
            <a:noFill/>
          </p:spPr>
          <p:txBody>
            <a:bodyPr wrap="square" rtlCol="0">
              <a:spAutoFit/>
            </a:bodyPr>
            <a:lstStyle/>
            <a:p>
              <a:pPr algn="ctr"/>
              <a:r>
                <a:rPr lang="en-US" altLang="zh-CN" dirty="0">
                  <a:solidFill>
                    <a:srgbClr val="0174AB"/>
                  </a:solidFill>
                  <a:latin typeface="微软雅黑" pitchFamily="34" charset="-122"/>
                  <a:ea typeface="微软雅黑" pitchFamily="34" charset="-122"/>
                </a:rPr>
                <a:t>keyword</a:t>
              </a:r>
              <a:endParaRPr lang="zh-HK" altLang="en-US" dirty="0">
                <a:solidFill>
                  <a:srgbClr val="0174AB"/>
                </a:solidFill>
                <a:latin typeface="微软雅黑" pitchFamily="34" charset="-122"/>
                <a:ea typeface="微软雅黑" pitchFamily="34" charset="-122"/>
              </a:endParaRPr>
            </a:p>
          </p:txBody>
        </p:sp>
      </p:grpSp>
      <p:sp>
        <p:nvSpPr>
          <p:cNvPr id="59" name="文本框 58"/>
          <p:cNvSpPr txBox="1"/>
          <p:nvPr/>
        </p:nvSpPr>
        <p:spPr>
          <a:xfrm>
            <a:off x="5243924" y="3237871"/>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TITLE</a:t>
            </a:r>
            <a:endParaRPr lang="zh-HK" altLang="en-US" b="1" dirty="0">
              <a:solidFill>
                <a:srgbClr val="0174AB"/>
              </a:solidFill>
              <a:latin typeface="微软雅黑" pitchFamily="34" charset="-122"/>
              <a:ea typeface="微软雅黑" pitchFamily="34" charset="-122"/>
            </a:endParaRPr>
          </a:p>
        </p:txBody>
      </p:sp>
      <p:sp>
        <p:nvSpPr>
          <p:cNvPr id="71" name="矩形 70"/>
          <p:cNvSpPr/>
          <p:nvPr/>
        </p:nvSpPr>
        <p:spPr>
          <a:xfrm>
            <a:off x="4674213" y="3661776"/>
            <a:ext cx="1992145" cy="2123658"/>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grpSp>
        <p:nvGrpSpPr>
          <p:cNvPr id="46" name="组合 45"/>
          <p:cNvGrpSpPr/>
          <p:nvPr/>
        </p:nvGrpSpPr>
        <p:grpSpPr>
          <a:xfrm>
            <a:off x="7195911" y="1721033"/>
            <a:ext cx="1341891" cy="1351148"/>
            <a:chOff x="7100407" y="2336983"/>
            <a:chExt cx="1341891" cy="1351148"/>
          </a:xfrm>
        </p:grpSpPr>
        <p:grpSp>
          <p:nvGrpSpPr>
            <p:cNvPr id="28" name="组合 27"/>
            <p:cNvGrpSpPr/>
            <p:nvPr/>
          </p:nvGrpSpPr>
          <p:grpSpPr>
            <a:xfrm>
              <a:off x="7100407" y="2336983"/>
              <a:ext cx="1341891" cy="1351148"/>
              <a:chOff x="3420609" y="2342470"/>
              <a:chExt cx="2383516" cy="2399959"/>
            </a:xfrm>
          </p:grpSpPr>
          <p:sp>
            <p:nvSpPr>
              <p:cNvPr id="29" name="饼形 28"/>
              <p:cNvSpPr/>
              <p:nvPr/>
            </p:nvSpPr>
            <p:spPr>
              <a:xfrm>
                <a:off x="3420609" y="2359137"/>
                <a:ext cx="2383292" cy="2383292"/>
              </a:xfrm>
              <a:prstGeom prst="pie">
                <a:avLst>
                  <a:gd name="adj1" fmla="val 0"/>
                  <a:gd name="adj2" fmla="val 10735662"/>
                </a:avLst>
              </a:prstGeom>
              <a:solidFill>
                <a:srgbClr val="0174AB"/>
              </a:solid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30" name="饼形 29"/>
              <p:cNvSpPr/>
              <p:nvPr/>
            </p:nvSpPr>
            <p:spPr>
              <a:xfrm flipV="1">
                <a:off x="3420833" y="2342470"/>
                <a:ext cx="2383292" cy="2383292"/>
              </a:xfrm>
              <a:prstGeom prst="pie">
                <a:avLst>
                  <a:gd name="adj1" fmla="val 0"/>
                  <a:gd name="adj2" fmla="val 10860741"/>
                </a:avLst>
              </a:prstGeom>
              <a:noFill/>
              <a:ln w="285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grpSp>
        <p:sp>
          <p:nvSpPr>
            <p:cNvPr id="36" name="文本框 35"/>
            <p:cNvSpPr txBox="1"/>
            <p:nvPr/>
          </p:nvSpPr>
          <p:spPr>
            <a:xfrm>
              <a:off x="7364952" y="3094274"/>
              <a:ext cx="812800" cy="369332"/>
            </a:xfrm>
            <a:prstGeom prst="rect">
              <a:avLst/>
            </a:prstGeom>
            <a:noFill/>
          </p:spPr>
          <p:txBody>
            <a:bodyPr wrap="square" rtlCol="0">
              <a:spAutoFit/>
            </a:bodyPr>
            <a:lstStyle/>
            <a:p>
              <a:pPr algn="ctr"/>
              <a:r>
                <a:rPr lang="en-US" altLang="zh-HK" b="1" dirty="0" smtClean="0">
                  <a:solidFill>
                    <a:schemeClr val="bg1"/>
                  </a:solidFill>
                  <a:latin typeface="微软雅黑" pitchFamily="34" charset="-122"/>
                  <a:ea typeface="微软雅黑" pitchFamily="34" charset="-122"/>
                </a:rPr>
                <a:t>TEXT</a:t>
              </a:r>
              <a:endParaRPr lang="zh-HK" altLang="en-US" b="1" dirty="0">
                <a:solidFill>
                  <a:schemeClr val="bg1"/>
                </a:solidFill>
                <a:latin typeface="微软雅黑" pitchFamily="34" charset="-122"/>
                <a:ea typeface="微软雅黑" pitchFamily="34" charset="-122"/>
              </a:endParaRPr>
            </a:p>
          </p:txBody>
        </p:sp>
        <p:sp>
          <p:nvSpPr>
            <p:cNvPr id="40" name="文本框 39"/>
            <p:cNvSpPr txBox="1"/>
            <p:nvPr/>
          </p:nvSpPr>
          <p:spPr>
            <a:xfrm>
              <a:off x="7155323" y="2567436"/>
              <a:ext cx="1232058" cy="369332"/>
            </a:xfrm>
            <a:prstGeom prst="rect">
              <a:avLst/>
            </a:prstGeom>
            <a:noFill/>
          </p:spPr>
          <p:txBody>
            <a:bodyPr wrap="square" rtlCol="0">
              <a:spAutoFit/>
            </a:bodyPr>
            <a:lstStyle/>
            <a:p>
              <a:pPr algn="ctr"/>
              <a:r>
                <a:rPr lang="en-US" altLang="zh-CN" dirty="0">
                  <a:solidFill>
                    <a:srgbClr val="0174AB"/>
                  </a:solidFill>
                  <a:latin typeface="微软雅黑" pitchFamily="34" charset="-122"/>
                  <a:ea typeface="微软雅黑" pitchFamily="34" charset="-122"/>
                </a:rPr>
                <a:t>keyword</a:t>
              </a:r>
              <a:endParaRPr lang="zh-HK" altLang="en-US" dirty="0">
                <a:solidFill>
                  <a:srgbClr val="0174AB"/>
                </a:solidFill>
                <a:latin typeface="微软雅黑" pitchFamily="34" charset="-122"/>
                <a:ea typeface="微软雅黑" pitchFamily="34" charset="-122"/>
              </a:endParaRPr>
            </a:p>
          </p:txBody>
        </p:sp>
      </p:grpSp>
      <p:sp>
        <p:nvSpPr>
          <p:cNvPr id="61" name="文本框 60"/>
          <p:cNvSpPr txBox="1"/>
          <p:nvPr/>
        </p:nvSpPr>
        <p:spPr>
          <a:xfrm>
            <a:off x="7440495" y="3225806"/>
            <a:ext cx="852722" cy="369332"/>
          </a:xfrm>
          <a:prstGeom prst="rect">
            <a:avLst/>
          </a:prstGeom>
          <a:noFill/>
        </p:spPr>
        <p:txBody>
          <a:bodyPr wrap="square" rtlCol="0">
            <a:spAutoFit/>
          </a:bodyPr>
          <a:lstStyle/>
          <a:p>
            <a:pPr algn="ctr"/>
            <a:r>
              <a:rPr lang="en-US" altLang="zh-HK" b="1" dirty="0" smtClean="0">
                <a:solidFill>
                  <a:srgbClr val="0174AB"/>
                </a:solidFill>
                <a:latin typeface="微软雅黑" pitchFamily="34" charset="-122"/>
                <a:ea typeface="微软雅黑" pitchFamily="34" charset="-122"/>
              </a:rPr>
              <a:t>TITLE</a:t>
            </a:r>
            <a:endParaRPr lang="zh-HK" altLang="en-US" b="1" dirty="0">
              <a:solidFill>
                <a:srgbClr val="0174AB"/>
              </a:solidFill>
              <a:latin typeface="微软雅黑" pitchFamily="34" charset="-122"/>
              <a:ea typeface="微软雅黑" pitchFamily="34" charset="-122"/>
            </a:endParaRPr>
          </a:p>
        </p:txBody>
      </p:sp>
      <p:sp>
        <p:nvSpPr>
          <p:cNvPr id="72" name="矩形 71"/>
          <p:cNvSpPr/>
          <p:nvPr/>
        </p:nvSpPr>
        <p:spPr>
          <a:xfrm>
            <a:off x="6870784" y="3661141"/>
            <a:ext cx="1992145" cy="2123658"/>
          </a:xfrm>
          <a:prstGeom prst="rect">
            <a:avLst/>
          </a:prstGeom>
        </p:spPr>
        <p:txBody>
          <a:bodyPr wrap="square">
            <a:spAutoFit/>
          </a:bodyPr>
          <a:lstStyle/>
          <a:p>
            <a:pPr lvl="0" algn="just"/>
            <a:r>
              <a:rPr lang="en-US" altLang="zh-HK" sz="1100" dirty="0">
                <a:solidFill>
                  <a:srgbClr val="666666"/>
                </a:solidFill>
                <a:latin typeface="微软雅黑" pitchFamily="34" charset="-122"/>
                <a:ea typeface="微软雅黑" pitchFamily="34" charset="-122"/>
              </a:rPr>
              <a:t>It was the best of times, it was the worst of times; it was the age of wisdom, it was the age of </a:t>
            </a:r>
            <a:r>
              <a:rPr lang="en-US" altLang="zh-HK" sz="1100" dirty="0" smtClean="0">
                <a:solidFill>
                  <a:srgbClr val="666666"/>
                </a:solidFill>
                <a:latin typeface="微软雅黑" pitchFamily="34" charset="-122"/>
                <a:ea typeface="微软雅黑" pitchFamily="34" charset="-122"/>
              </a:rPr>
              <a:t>foolishness.</a:t>
            </a:r>
            <a:r>
              <a:rPr lang="zh-HK" altLang="zh-HK" sz="1100" dirty="0">
                <a:solidFill>
                  <a:srgbClr val="666666"/>
                </a:solidFill>
                <a:latin typeface="微软雅黑" pitchFamily="34" charset="-122"/>
                <a:ea typeface="微软雅黑" pitchFamily="34" charset="-122"/>
                <a:cs typeface="Arial" pitchFamily="34" charset="0"/>
              </a:rPr>
              <a:t> It was the epoch of belief, and it was the epoch of incredulity. It was the season of light, and it was the season of darkness. It was the spring of hope, and it was the winter of despair. </a:t>
            </a:r>
            <a:endParaRPr lang="zh-HK" altLang="zh-HK" sz="1100" dirty="0">
              <a:solidFill>
                <a:srgbClr val="666666"/>
              </a:solidFill>
              <a:latin typeface="微软雅黑" pitchFamily="34" charset="-122"/>
              <a:ea typeface="微软雅黑" pitchFamily="34" charset="-122"/>
            </a:endParaRPr>
          </a:p>
        </p:txBody>
      </p:sp>
      <p:sp>
        <p:nvSpPr>
          <p:cNvPr id="95" name="矩形 94"/>
          <p:cNvSpPr/>
          <p:nvPr/>
        </p:nvSpPr>
        <p:spPr>
          <a:xfrm>
            <a:off x="0" y="0"/>
            <a:ext cx="9144000" cy="557154"/>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6" name="矩形 95"/>
          <p:cNvSpPr/>
          <p:nvPr/>
        </p:nvSpPr>
        <p:spPr>
          <a:xfrm>
            <a:off x="1310539" y="97061"/>
            <a:ext cx="1237387" cy="3567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97" name="文本框 96"/>
          <p:cNvSpPr txBox="1"/>
          <p:nvPr/>
        </p:nvSpPr>
        <p:spPr>
          <a:xfrm>
            <a:off x="0" y="93911"/>
            <a:ext cx="1282527"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论文绪论</a:t>
            </a:r>
            <a:endParaRPr lang="zh-HK" altLang="en-US" spc="300" dirty="0">
              <a:solidFill>
                <a:schemeClr val="bg1"/>
              </a:solidFill>
              <a:latin typeface="微软雅黑" pitchFamily="34" charset="-122"/>
              <a:ea typeface="微软雅黑" pitchFamily="34" charset="-122"/>
            </a:endParaRPr>
          </a:p>
        </p:txBody>
      </p:sp>
      <p:cxnSp>
        <p:nvCxnSpPr>
          <p:cNvPr id="98" name="直接连接符 97"/>
          <p:cNvCxnSpPr/>
          <p:nvPr/>
        </p:nvCxnSpPr>
        <p:spPr>
          <a:xfrm>
            <a:off x="1253951"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99" name="文本框 98"/>
          <p:cNvSpPr txBox="1"/>
          <p:nvPr/>
        </p:nvSpPr>
        <p:spPr>
          <a:xfrm>
            <a:off x="1303056" y="93911"/>
            <a:ext cx="1252353" cy="369332"/>
          </a:xfrm>
          <a:prstGeom prst="rect">
            <a:avLst/>
          </a:prstGeom>
          <a:noFill/>
        </p:spPr>
        <p:txBody>
          <a:bodyPr wrap="square" rtlCol="0">
            <a:spAutoFit/>
          </a:bodyPr>
          <a:lstStyle/>
          <a:p>
            <a:pPr algn="ctr"/>
            <a:r>
              <a:rPr lang="zh-CN" altLang="en-US" spc="300" dirty="0" smtClean="0">
                <a:solidFill>
                  <a:srgbClr val="666666"/>
                </a:solidFill>
                <a:latin typeface="微软雅黑" pitchFamily="34" charset="-122"/>
                <a:ea typeface="微软雅黑" pitchFamily="34" charset="-122"/>
              </a:rPr>
              <a:t>研究背景</a:t>
            </a:r>
            <a:endParaRPr lang="zh-HK" altLang="en-US" spc="300" dirty="0">
              <a:solidFill>
                <a:srgbClr val="666666"/>
              </a:solidFill>
              <a:latin typeface="微软雅黑" pitchFamily="34" charset="-122"/>
              <a:ea typeface="微软雅黑" pitchFamily="34" charset="-122"/>
            </a:endParaRPr>
          </a:p>
        </p:txBody>
      </p:sp>
      <p:sp>
        <p:nvSpPr>
          <p:cNvPr id="100" name="文本框 99"/>
          <p:cNvSpPr txBox="1"/>
          <p:nvPr/>
        </p:nvSpPr>
        <p:spPr>
          <a:xfrm>
            <a:off x="268410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研究方法</a:t>
            </a:r>
            <a:endParaRPr lang="zh-HK" altLang="en-US" spc="300" dirty="0">
              <a:solidFill>
                <a:schemeClr val="bg1"/>
              </a:solidFill>
              <a:latin typeface="微软雅黑" pitchFamily="34" charset="-122"/>
              <a:ea typeface="微软雅黑" pitchFamily="34" charset="-122"/>
            </a:endParaRPr>
          </a:p>
        </p:txBody>
      </p:sp>
      <p:sp>
        <p:nvSpPr>
          <p:cNvPr id="101" name="文本框 100"/>
          <p:cNvSpPr txBox="1"/>
          <p:nvPr/>
        </p:nvSpPr>
        <p:spPr>
          <a:xfrm>
            <a:off x="4043710" y="93911"/>
            <a:ext cx="1295400" cy="369332"/>
          </a:xfrm>
          <a:prstGeom prst="rect">
            <a:avLst/>
          </a:prstGeom>
          <a:noFill/>
        </p:spPr>
        <p:txBody>
          <a:bodyPr wrap="square" rtlCol="0">
            <a:spAutoFit/>
          </a:bodyPr>
          <a:lstStyle/>
          <a:p>
            <a:r>
              <a:rPr lang="zh-CN" altLang="en-US" spc="300" dirty="0">
                <a:solidFill>
                  <a:schemeClr val="bg1"/>
                </a:solidFill>
                <a:latin typeface="微软雅黑" pitchFamily="34" charset="-122"/>
                <a:ea typeface="微软雅黑" pitchFamily="34" charset="-122"/>
              </a:rPr>
              <a:t>研究</a:t>
            </a:r>
            <a:r>
              <a:rPr lang="zh-CN" altLang="en-US" spc="300" dirty="0" smtClean="0">
                <a:solidFill>
                  <a:schemeClr val="bg1"/>
                </a:solidFill>
                <a:latin typeface="微软雅黑" pitchFamily="34" charset="-122"/>
                <a:ea typeface="微软雅黑" pitchFamily="34" charset="-122"/>
              </a:rPr>
              <a:t>结果</a:t>
            </a:r>
            <a:endParaRPr lang="zh-HK" altLang="en-US" spc="300" dirty="0">
              <a:solidFill>
                <a:schemeClr val="bg1"/>
              </a:solidFill>
              <a:latin typeface="微软雅黑" pitchFamily="34" charset="-122"/>
              <a:ea typeface="微软雅黑" pitchFamily="34" charset="-122"/>
            </a:endParaRPr>
          </a:p>
        </p:txBody>
      </p:sp>
      <p:sp>
        <p:nvSpPr>
          <p:cNvPr id="102" name="文本框 101"/>
          <p:cNvSpPr txBox="1"/>
          <p:nvPr/>
        </p:nvSpPr>
        <p:spPr>
          <a:xfrm>
            <a:off x="5403317"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问题讨论</a:t>
            </a:r>
            <a:endParaRPr lang="zh-HK" altLang="en-US" spc="300" dirty="0">
              <a:solidFill>
                <a:schemeClr val="bg1"/>
              </a:solidFill>
              <a:latin typeface="微软雅黑" pitchFamily="34" charset="-122"/>
              <a:ea typeface="微软雅黑" pitchFamily="34" charset="-122"/>
            </a:endParaRPr>
          </a:p>
        </p:txBody>
      </p:sp>
      <p:sp>
        <p:nvSpPr>
          <p:cNvPr id="103" name="文本框 102"/>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itchFamily="34" charset="-122"/>
                <a:ea typeface="微软雅黑" pitchFamily="34" charset="-122"/>
              </a:rPr>
              <a:t>论文总结</a:t>
            </a:r>
            <a:endParaRPr lang="zh-HK" altLang="en-US" spc="300" dirty="0">
              <a:solidFill>
                <a:schemeClr val="bg1"/>
              </a:solidFill>
              <a:latin typeface="微软雅黑" pitchFamily="34" charset="-122"/>
              <a:ea typeface="微软雅黑" pitchFamily="34" charset="-122"/>
            </a:endParaRPr>
          </a:p>
        </p:txBody>
      </p:sp>
      <p:cxnSp>
        <p:nvCxnSpPr>
          <p:cNvPr id="104" name="直接连接符 103"/>
          <p:cNvCxnSpPr/>
          <p:nvPr/>
        </p:nvCxnSpPr>
        <p:spPr>
          <a:xfrm>
            <a:off x="2607196"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979503"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08762"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698717" y="93911"/>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10311</Words>
  <Application>WPS 演示</Application>
  <PresentationFormat>全屏显示(4:3)</PresentationFormat>
  <Paragraphs>438</Paragraphs>
  <Slides>24</Slides>
  <Notes>1</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106</cp:revision>
  <dcterms:created xsi:type="dcterms:W3CDTF">2015-02-19T23:46:00Z</dcterms:created>
  <dcterms:modified xsi:type="dcterms:W3CDTF">2016-04-23T00:09:07Z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