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7" r:id="rId3"/>
  </p:sldMasterIdLst>
  <p:sldIdLst>
    <p:sldId id="256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</p:sldIdLst>
  <p:sldSz cx="12192000" cy="6858000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276"/>
    <p:restoredTop sz="93709"/>
  </p:normalViewPr>
  <p:slideViewPr>
    <p:cSldViewPr snapToGrid="0" snapToObjects="1">
      <p:cViewPr varScale="1">
        <p:scale>
          <a:sx n="92" d="100"/>
          <a:sy n="92" d="100"/>
        </p:scale>
        <p:origin x="24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99" b="8102"/>
          <a:stretch>
            <a:fillRect/>
          </a:stretch>
        </p:blipFill>
        <p:spPr>
          <a:xfrm>
            <a:off x="0" y="-57150"/>
            <a:ext cx="12192000" cy="6915150"/>
          </a:xfrm>
          <a:prstGeom prst="rect">
            <a:avLst/>
          </a:prstGeom>
        </p:spPr>
      </p:pic>
      <p:grpSp>
        <p:nvGrpSpPr>
          <p:cNvPr id="3" name="组合 7"/>
          <p:cNvGrpSpPr/>
          <p:nvPr userDrawn="1"/>
        </p:nvGrpSpPr>
        <p:grpSpPr>
          <a:xfrm>
            <a:off x="-1" y="-7448"/>
            <a:ext cx="12187589" cy="6865447"/>
            <a:chOff x="0" y="-7447"/>
            <a:chExt cx="9144002" cy="5150950"/>
          </a:xfrm>
        </p:grpSpPr>
        <p:cxnSp>
          <p:nvCxnSpPr>
            <p:cNvPr id="4" name="直线连接符 2"/>
            <p:cNvCxnSpPr/>
            <p:nvPr/>
          </p:nvCxnSpPr>
          <p:spPr>
            <a:xfrm>
              <a:off x="0" y="2"/>
              <a:ext cx="1396002" cy="326291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线连接符 3"/>
            <p:cNvCxnSpPr/>
            <p:nvPr/>
          </p:nvCxnSpPr>
          <p:spPr>
            <a:xfrm flipV="1">
              <a:off x="732051" y="326292"/>
              <a:ext cx="663953" cy="909696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线连接符 4"/>
            <p:cNvCxnSpPr/>
            <p:nvPr/>
          </p:nvCxnSpPr>
          <p:spPr>
            <a:xfrm>
              <a:off x="2" y="0"/>
              <a:ext cx="732049" cy="1235988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线连接符 5"/>
            <p:cNvCxnSpPr/>
            <p:nvPr/>
          </p:nvCxnSpPr>
          <p:spPr>
            <a:xfrm>
              <a:off x="2" y="1693190"/>
              <a:ext cx="1975651" cy="389395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线连接符 6"/>
            <p:cNvCxnSpPr/>
            <p:nvPr/>
          </p:nvCxnSpPr>
          <p:spPr>
            <a:xfrm flipV="1">
              <a:off x="1396004" y="2"/>
              <a:ext cx="1205861" cy="326291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线连接符 7"/>
            <p:cNvCxnSpPr/>
            <p:nvPr/>
          </p:nvCxnSpPr>
          <p:spPr>
            <a:xfrm flipV="1">
              <a:off x="1975652" y="0"/>
              <a:ext cx="626211" cy="2082582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线连接符 8"/>
            <p:cNvCxnSpPr/>
            <p:nvPr/>
          </p:nvCxnSpPr>
          <p:spPr>
            <a:xfrm flipH="1" flipV="1">
              <a:off x="1396003" y="326292"/>
              <a:ext cx="579648" cy="175629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线连接符 9"/>
            <p:cNvCxnSpPr/>
            <p:nvPr/>
          </p:nvCxnSpPr>
          <p:spPr>
            <a:xfrm>
              <a:off x="732049" y="1235988"/>
              <a:ext cx="1243602" cy="846594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线连接符 10"/>
            <p:cNvCxnSpPr/>
            <p:nvPr/>
          </p:nvCxnSpPr>
          <p:spPr>
            <a:xfrm flipV="1">
              <a:off x="573293" y="2082586"/>
              <a:ext cx="1402359" cy="898133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线连接符 11"/>
            <p:cNvCxnSpPr/>
            <p:nvPr/>
          </p:nvCxnSpPr>
          <p:spPr>
            <a:xfrm>
              <a:off x="6676643" y="3311124"/>
              <a:ext cx="1561117" cy="27808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线连接符 12"/>
            <p:cNvCxnSpPr/>
            <p:nvPr/>
          </p:nvCxnSpPr>
          <p:spPr>
            <a:xfrm flipH="1">
              <a:off x="1975651" y="1693189"/>
              <a:ext cx="1058384" cy="389396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线连接符 13"/>
            <p:cNvCxnSpPr/>
            <p:nvPr/>
          </p:nvCxnSpPr>
          <p:spPr>
            <a:xfrm>
              <a:off x="2601864" y="0"/>
              <a:ext cx="432172" cy="1693188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线连接符 14"/>
            <p:cNvCxnSpPr/>
            <p:nvPr/>
          </p:nvCxnSpPr>
          <p:spPr>
            <a:xfrm>
              <a:off x="574727" y="2980718"/>
              <a:ext cx="1321545" cy="39684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线连接符 15"/>
            <p:cNvCxnSpPr/>
            <p:nvPr/>
          </p:nvCxnSpPr>
          <p:spPr>
            <a:xfrm flipH="1">
              <a:off x="1896273" y="2082586"/>
              <a:ext cx="79378" cy="1287527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线连接符 16"/>
            <p:cNvCxnSpPr/>
            <p:nvPr/>
          </p:nvCxnSpPr>
          <p:spPr>
            <a:xfrm>
              <a:off x="0" y="2980719"/>
              <a:ext cx="573294" cy="1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线连接符 17"/>
            <p:cNvCxnSpPr/>
            <p:nvPr/>
          </p:nvCxnSpPr>
          <p:spPr>
            <a:xfrm>
              <a:off x="2" y="1693190"/>
              <a:ext cx="573293" cy="1287529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线连接符 18"/>
            <p:cNvCxnSpPr/>
            <p:nvPr/>
          </p:nvCxnSpPr>
          <p:spPr>
            <a:xfrm flipV="1">
              <a:off x="2" y="1235988"/>
              <a:ext cx="732049" cy="45720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线连接符 19"/>
            <p:cNvCxnSpPr/>
            <p:nvPr/>
          </p:nvCxnSpPr>
          <p:spPr>
            <a:xfrm>
              <a:off x="8237761" y="3589204"/>
              <a:ext cx="906241" cy="1554296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线连接符 20"/>
            <p:cNvCxnSpPr/>
            <p:nvPr/>
          </p:nvCxnSpPr>
          <p:spPr>
            <a:xfrm flipV="1">
              <a:off x="8237758" y="1587364"/>
              <a:ext cx="906242" cy="200184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线连接符 21"/>
            <p:cNvCxnSpPr/>
            <p:nvPr/>
          </p:nvCxnSpPr>
          <p:spPr>
            <a:xfrm>
              <a:off x="7496890" y="2151760"/>
              <a:ext cx="740870" cy="1437444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线连接符 66"/>
            <p:cNvCxnSpPr/>
            <p:nvPr/>
          </p:nvCxnSpPr>
          <p:spPr>
            <a:xfrm>
              <a:off x="2601864" y="2"/>
              <a:ext cx="1658135" cy="1084699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线连接符 67"/>
            <p:cNvCxnSpPr/>
            <p:nvPr/>
          </p:nvCxnSpPr>
          <p:spPr>
            <a:xfrm flipV="1">
              <a:off x="3448569" y="1084699"/>
              <a:ext cx="811428" cy="15129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线连接符 68"/>
            <p:cNvCxnSpPr/>
            <p:nvPr/>
          </p:nvCxnSpPr>
          <p:spPr>
            <a:xfrm>
              <a:off x="2601864" y="2"/>
              <a:ext cx="846706" cy="1228541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线连接符 69"/>
            <p:cNvCxnSpPr/>
            <p:nvPr/>
          </p:nvCxnSpPr>
          <p:spPr>
            <a:xfrm>
              <a:off x="3034037" y="1685743"/>
              <a:ext cx="1975651" cy="389395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线连接符 70"/>
            <p:cNvCxnSpPr/>
            <p:nvPr/>
          </p:nvCxnSpPr>
          <p:spPr>
            <a:xfrm flipV="1">
              <a:off x="4259999" y="-7444"/>
              <a:ext cx="1375901" cy="1092145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线连接符 71"/>
            <p:cNvCxnSpPr/>
            <p:nvPr/>
          </p:nvCxnSpPr>
          <p:spPr>
            <a:xfrm flipV="1">
              <a:off x="5009687" y="-7447"/>
              <a:ext cx="626211" cy="2082582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线连接符 72"/>
            <p:cNvCxnSpPr/>
            <p:nvPr/>
          </p:nvCxnSpPr>
          <p:spPr>
            <a:xfrm flipH="1" flipV="1">
              <a:off x="4259999" y="1084701"/>
              <a:ext cx="749689" cy="990436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线连接符 73"/>
            <p:cNvCxnSpPr/>
            <p:nvPr/>
          </p:nvCxnSpPr>
          <p:spPr>
            <a:xfrm>
              <a:off x="3448571" y="1235990"/>
              <a:ext cx="1561117" cy="839146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线连接符 74"/>
            <p:cNvCxnSpPr/>
            <p:nvPr/>
          </p:nvCxnSpPr>
          <p:spPr>
            <a:xfrm flipV="1">
              <a:off x="3607328" y="2075139"/>
              <a:ext cx="1402359" cy="898133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线连接符 75"/>
            <p:cNvCxnSpPr/>
            <p:nvPr/>
          </p:nvCxnSpPr>
          <p:spPr>
            <a:xfrm flipH="1">
              <a:off x="5009686" y="1685743"/>
              <a:ext cx="1058384" cy="389396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线连接符 76"/>
            <p:cNvCxnSpPr/>
            <p:nvPr/>
          </p:nvCxnSpPr>
          <p:spPr>
            <a:xfrm>
              <a:off x="5635899" y="-7447"/>
              <a:ext cx="432172" cy="1693188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线连接符 77"/>
            <p:cNvCxnSpPr/>
            <p:nvPr/>
          </p:nvCxnSpPr>
          <p:spPr>
            <a:xfrm flipH="1" flipV="1">
              <a:off x="1975653" y="2082586"/>
              <a:ext cx="1633111" cy="890687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线连接符 78"/>
            <p:cNvCxnSpPr/>
            <p:nvPr/>
          </p:nvCxnSpPr>
          <p:spPr>
            <a:xfrm flipH="1">
              <a:off x="4260000" y="326294"/>
              <a:ext cx="95536" cy="758407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线连接符 79"/>
            <p:cNvCxnSpPr/>
            <p:nvPr/>
          </p:nvCxnSpPr>
          <p:spPr>
            <a:xfrm flipV="1">
              <a:off x="1896274" y="2973273"/>
              <a:ext cx="1711057" cy="404287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线连接符 80"/>
            <p:cNvCxnSpPr/>
            <p:nvPr/>
          </p:nvCxnSpPr>
          <p:spPr>
            <a:xfrm>
              <a:off x="3034037" y="1685743"/>
              <a:ext cx="573293" cy="1287529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线连接符 81"/>
            <p:cNvCxnSpPr/>
            <p:nvPr/>
          </p:nvCxnSpPr>
          <p:spPr>
            <a:xfrm flipV="1">
              <a:off x="3034035" y="1235991"/>
              <a:ext cx="414534" cy="449752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线连接符 90"/>
            <p:cNvCxnSpPr/>
            <p:nvPr/>
          </p:nvCxnSpPr>
          <p:spPr>
            <a:xfrm flipH="1">
              <a:off x="5741737" y="1693190"/>
              <a:ext cx="326335" cy="1617935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线连接符 91"/>
            <p:cNvCxnSpPr/>
            <p:nvPr/>
          </p:nvCxnSpPr>
          <p:spPr>
            <a:xfrm flipH="1" flipV="1">
              <a:off x="5635900" y="0"/>
              <a:ext cx="1616497" cy="478692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线连接符 92"/>
            <p:cNvCxnSpPr/>
            <p:nvPr/>
          </p:nvCxnSpPr>
          <p:spPr>
            <a:xfrm>
              <a:off x="5009688" y="2075135"/>
              <a:ext cx="732049" cy="1235988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线连接符 93"/>
            <p:cNvCxnSpPr/>
            <p:nvPr/>
          </p:nvCxnSpPr>
          <p:spPr>
            <a:xfrm flipH="1" flipV="1">
              <a:off x="1" y="2973270"/>
              <a:ext cx="574726" cy="79231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线连接符 94"/>
            <p:cNvCxnSpPr/>
            <p:nvPr/>
          </p:nvCxnSpPr>
          <p:spPr>
            <a:xfrm flipV="1">
              <a:off x="7252397" y="0"/>
              <a:ext cx="985363" cy="489438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线连接符 95"/>
            <p:cNvCxnSpPr/>
            <p:nvPr/>
          </p:nvCxnSpPr>
          <p:spPr>
            <a:xfrm flipV="1">
              <a:off x="7690926" y="0"/>
              <a:ext cx="546832" cy="1235988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线连接符 96"/>
            <p:cNvCxnSpPr/>
            <p:nvPr/>
          </p:nvCxnSpPr>
          <p:spPr>
            <a:xfrm flipH="1" flipV="1">
              <a:off x="7108818" y="0"/>
              <a:ext cx="143579" cy="478692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线连接符 97"/>
            <p:cNvCxnSpPr/>
            <p:nvPr/>
          </p:nvCxnSpPr>
          <p:spPr>
            <a:xfrm flipV="1">
              <a:off x="6068071" y="478694"/>
              <a:ext cx="1184325" cy="1214497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线连接符 98"/>
            <p:cNvCxnSpPr/>
            <p:nvPr/>
          </p:nvCxnSpPr>
          <p:spPr>
            <a:xfrm flipV="1">
              <a:off x="573294" y="3370113"/>
              <a:ext cx="1322980" cy="395468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线连接符 99"/>
            <p:cNvCxnSpPr/>
            <p:nvPr/>
          </p:nvCxnSpPr>
          <p:spPr>
            <a:xfrm flipH="1" flipV="1">
              <a:off x="7252396" y="489440"/>
              <a:ext cx="438530" cy="739103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线连接符 100"/>
            <p:cNvCxnSpPr/>
            <p:nvPr/>
          </p:nvCxnSpPr>
          <p:spPr>
            <a:xfrm flipV="1">
              <a:off x="6068070" y="1235988"/>
              <a:ext cx="1622856" cy="45720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线连接符 101"/>
            <p:cNvCxnSpPr/>
            <p:nvPr/>
          </p:nvCxnSpPr>
          <p:spPr>
            <a:xfrm flipH="1" flipV="1">
              <a:off x="1896275" y="3377560"/>
              <a:ext cx="961365" cy="793682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线连接符 102"/>
            <p:cNvCxnSpPr/>
            <p:nvPr/>
          </p:nvCxnSpPr>
          <p:spPr>
            <a:xfrm flipH="1">
              <a:off x="573294" y="2973270"/>
              <a:ext cx="1435" cy="79231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线连接符 103"/>
            <p:cNvCxnSpPr/>
            <p:nvPr/>
          </p:nvCxnSpPr>
          <p:spPr>
            <a:xfrm>
              <a:off x="3607329" y="2993390"/>
              <a:ext cx="2134408" cy="317733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线连接符 104"/>
            <p:cNvCxnSpPr/>
            <p:nvPr/>
          </p:nvCxnSpPr>
          <p:spPr>
            <a:xfrm flipH="1">
              <a:off x="2857640" y="2973270"/>
              <a:ext cx="749689" cy="119797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线连接符 105"/>
            <p:cNvCxnSpPr/>
            <p:nvPr/>
          </p:nvCxnSpPr>
          <p:spPr>
            <a:xfrm flipV="1">
              <a:off x="2857638" y="4171242"/>
              <a:ext cx="1322980" cy="1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线连接符 132"/>
            <p:cNvCxnSpPr/>
            <p:nvPr/>
          </p:nvCxnSpPr>
          <p:spPr>
            <a:xfrm>
              <a:off x="6068072" y="1693191"/>
              <a:ext cx="608571" cy="1617934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线连接符 133"/>
            <p:cNvCxnSpPr/>
            <p:nvPr/>
          </p:nvCxnSpPr>
          <p:spPr>
            <a:xfrm flipV="1">
              <a:off x="6676641" y="2151760"/>
              <a:ext cx="820248" cy="1159364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线连接符 134"/>
            <p:cNvCxnSpPr/>
            <p:nvPr/>
          </p:nvCxnSpPr>
          <p:spPr>
            <a:xfrm>
              <a:off x="5741736" y="3311123"/>
              <a:ext cx="934906" cy="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线连接符 135"/>
            <p:cNvCxnSpPr/>
            <p:nvPr/>
          </p:nvCxnSpPr>
          <p:spPr>
            <a:xfrm flipV="1">
              <a:off x="8237761" y="3311123"/>
              <a:ext cx="906241" cy="278082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线连接符 136"/>
            <p:cNvCxnSpPr/>
            <p:nvPr/>
          </p:nvCxnSpPr>
          <p:spPr>
            <a:xfrm flipV="1">
              <a:off x="7496891" y="1235990"/>
              <a:ext cx="194037" cy="915771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线连接符 137"/>
            <p:cNvCxnSpPr/>
            <p:nvPr/>
          </p:nvCxnSpPr>
          <p:spPr>
            <a:xfrm flipV="1">
              <a:off x="7496891" y="1587364"/>
              <a:ext cx="1647111" cy="564396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线连接符 138"/>
            <p:cNvCxnSpPr/>
            <p:nvPr/>
          </p:nvCxnSpPr>
          <p:spPr>
            <a:xfrm flipH="1" flipV="1">
              <a:off x="6068071" y="1693192"/>
              <a:ext cx="1428818" cy="45857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线连接符 139"/>
            <p:cNvCxnSpPr/>
            <p:nvPr/>
          </p:nvCxnSpPr>
          <p:spPr>
            <a:xfrm flipV="1">
              <a:off x="4180620" y="3311126"/>
              <a:ext cx="1561117" cy="860117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线连接符 140"/>
            <p:cNvCxnSpPr/>
            <p:nvPr/>
          </p:nvCxnSpPr>
          <p:spPr>
            <a:xfrm flipH="1" flipV="1">
              <a:off x="5741736" y="3311126"/>
              <a:ext cx="493913" cy="1592067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线连接符 141"/>
            <p:cNvCxnSpPr/>
            <p:nvPr/>
          </p:nvCxnSpPr>
          <p:spPr>
            <a:xfrm>
              <a:off x="8237761" y="0"/>
              <a:ext cx="906241" cy="1587364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线连接符 142"/>
            <p:cNvCxnSpPr/>
            <p:nvPr/>
          </p:nvCxnSpPr>
          <p:spPr>
            <a:xfrm>
              <a:off x="7690926" y="1235990"/>
              <a:ext cx="1453074" cy="351375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线连接符 143"/>
            <p:cNvCxnSpPr/>
            <p:nvPr/>
          </p:nvCxnSpPr>
          <p:spPr>
            <a:xfrm flipH="1">
              <a:off x="1825713" y="3370113"/>
              <a:ext cx="70560" cy="1471349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线连接符 144"/>
            <p:cNvCxnSpPr/>
            <p:nvPr/>
          </p:nvCxnSpPr>
          <p:spPr>
            <a:xfrm>
              <a:off x="573294" y="3765580"/>
              <a:ext cx="1252421" cy="107588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线连接符 145"/>
            <p:cNvCxnSpPr/>
            <p:nvPr/>
          </p:nvCxnSpPr>
          <p:spPr>
            <a:xfrm flipV="1">
              <a:off x="1825715" y="4171240"/>
              <a:ext cx="1031925" cy="67022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线连接符 146"/>
            <p:cNvCxnSpPr/>
            <p:nvPr/>
          </p:nvCxnSpPr>
          <p:spPr>
            <a:xfrm flipH="1">
              <a:off x="2" y="3765582"/>
              <a:ext cx="573291" cy="529121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线连接符 147"/>
            <p:cNvCxnSpPr/>
            <p:nvPr/>
          </p:nvCxnSpPr>
          <p:spPr>
            <a:xfrm flipH="1" flipV="1">
              <a:off x="3607330" y="2993392"/>
              <a:ext cx="573290" cy="117785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线连接符 193"/>
            <p:cNvCxnSpPr/>
            <p:nvPr/>
          </p:nvCxnSpPr>
          <p:spPr>
            <a:xfrm>
              <a:off x="4180618" y="4171242"/>
              <a:ext cx="2055030" cy="73195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线连接符 196"/>
            <p:cNvCxnSpPr/>
            <p:nvPr/>
          </p:nvCxnSpPr>
          <p:spPr>
            <a:xfrm flipH="1">
              <a:off x="5971052" y="4903193"/>
              <a:ext cx="264597" cy="240309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线连接符 197"/>
            <p:cNvCxnSpPr/>
            <p:nvPr/>
          </p:nvCxnSpPr>
          <p:spPr>
            <a:xfrm flipH="1">
              <a:off x="6235650" y="3311126"/>
              <a:ext cx="440992" cy="1592067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线连接符 198"/>
            <p:cNvCxnSpPr/>
            <p:nvPr/>
          </p:nvCxnSpPr>
          <p:spPr>
            <a:xfrm flipH="1" flipV="1">
              <a:off x="6235651" y="4903193"/>
              <a:ext cx="1528298" cy="240309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线连接符 199"/>
            <p:cNvCxnSpPr/>
            <p:nvPr/>
          </p:nvCxnSpPr>
          <p:spPr>
            <a:xfrm flipH="1">
              <a:off x="7763949" y="3589204"/>
              <a:ext cx="473812" cy="1554296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线连接符 200"/>
            <p:cNvCxnSpPr/>
            <p:nvPr/>
          </p:nvCxnSpPr>
          <p:spPr>
            <a:xfrm>
              <a:off x="6676641" y="3311124"/>
              <a:ext cx="1087306" cy="1832376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线连接符 213"/>
            <p:cNvCxnSpPr/>
            <p:nvPr/>
          </p:nvCxnSpPr>
          <p:spPr>
            <a:xfrm flipH="1" flipV="1">
              <a:off x="573293" y="3765583"/>
              <a:ext cx="560196" cy="1377919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线连接符 214"/>
            <p:cNvCxnSpPr/>
            <p:nvPr/>
          </p:nvCxnSpPr>
          <p:spPr>
            <a:xfrm flipH="1" flipV="1">
              <a:off x="2857639" y="4171243"/>
              <a:ext cx="590930" cy="972259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线连接符 215"/>
            <p:cNvCxnSpPr/>
            <p:nvPr/>
          </p:nvCxnSpPr>
          <p:spPr>
            <a:xfrm flipH="1" flipV="1">
              <a:off x="3" y="4294702"/>
              <a:ext cx="1133488" cy="848798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线连接符 234"/>
            <p:cNvCxnSpPr/>
            <p:nvPr/>
          </p:nvCxnSpPr>
          <p:spPr>
            <a:xfrm flipV="1">
              <a:off x="3448571" y="4171243"/>
              <a:ext cx="732049" cy="97226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线连接符 235"/>
            <p:cNvCxnSpPr/>
            <p:nvPr/>
          </p:nvCxnSpPr>
          <p:spPr>
            <a:xfrm>
              <a:off x="1825713" y="4841460"/>
              <a:ext cx="1622856" cy="30204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线连接符 236"/>
            <p:cNvCxnSpPr/>
            <p:nvPr/>
          </p:nvCxnSpPr>
          <p:spPr>
            <a:xfrm flipH="1">
              <a:off x="1133491" y="4841462"/>
              <a:ext cx="692222" cy="302041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线连接符 246"/>
            <p:cNvCxnSpPr/>
            <p:nvPr/>
          </p:nvCxnSpPr>
          <p:spPr>
            <a:xfrm>
              <a:off x="4544450" y="4903193"/>
              <a:ext cx="1426602" cy="240309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线连接符 247"/>
            <p:cNvCxnSpPr/>
            <p:nvPr/>
          </p:nvCxnSpPr>
          <p:spPr>
            <a:xfrm flipV="1">
              <a:off x="3448571" y="4903192"/>
              <a:ext cx="1095881" cy="240308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线连接符 248"/>
            <p:cNvCxnSpPr/>
            <p:nvPr/>
          </p:nvCxnSpPr>
          <p:spPr>
            <a:xfrm flipH="1" flipV="1">
              <a:off x="4180619" y="4171242"/>
              <a:ext cx="363831" cy="73195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线连接符 259"/>
            <p:cNvCxnSpPr/>
            <p:nvPr/>
          </p:nvCxnSpPr>
          <p:spPr>
            <a:xfrm flipV="1">
              <a:off x="4355535" y="3"/>
              <a:ext cx="1280362" cy="32629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线连接符 270"/>
            <p:cNvCxnSpPr/>
            <p:nvPr/>
          </p:nvCxnSpPr>
          <p:spPr>
            <a:xfrm flipH="1" flipV="1">
              <a:off x="2601866" y="4"/>
              <a:ext cx="1753671" cy="326288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线连接符 282"/>
            <p:cNvCxnSpPr/>
            <p:nvPr/>
          </p:nvCxnSpPr>
          <p:spPr>
            <a:xfrm flipV="1">
              <a:off x="4544450" y="4903193"/>
              <a:ext cx="1691198" cy="1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线连接符 285"/>
            <p:cNvCxnSpPr/>
            <p:nvPr/>
          </p:nvCxnSpPr>
          <p:spPr>
            <a:xfrm flipH="1" flipV="1">
              <a:off x="1825714" y="4841460"/>
              <a:ext cx="294330" cy="302040"/>
            </a:xfrm>
            <a:prstGeom prst="line">
              <a:avLst/>
            </a:prstGeom>
            <a:ln w="3175" cmpd="sng">
              <a:solidFill>
                <a:schemeClr val="bg1">
                  <a:alpha val="2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椭圆 91"/>
          <p:cNvSpPr/>
          <p:nvPr userDrawn="1"/>
        </p:nvSpPr>
        <p:spPr>
          <a:xfrm>
            <a:off x="4079839" y="1436117"/>
            <a:ext cx="4032322" cy="4032319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 dirty="0">
              <a:solidFill>
                <a:srgbClr val="103154"/>
              </a:solidFill>
            </a:endParaRPr>
          </a:p>
        </p:txBody>
      </p:sp>
      <p:grpSp>
        <p:nvGrpSpPr>
          <p:cNvPr id="99" name="组 98"/>
          <p:cNvGrpSpPr/>
          <p:nvPr userDrawn="1"/>
        </p:nvGrpSpPr>
        <p:grpSpPr>
          <a:xfrm>
            <a:off x="3839147" y="1194240"/>
            <a:ext cx="4657138" cy="4516068"/>
            <a:chOff x="3830913" y="1194240"/>
            <a:chExt cx="4657138" cy="4516068"/>
          </a:xfrm>
        </p:grpSpPr>
        <p:sp>
          <p:nvSpPr>
            <p:cNvPr id="91" name="椭圆 90"/>
            <p:cNvSpPr/>
            <p:nvPr userDrawn="1"/>
          </p:nvSpPr>
          <p:spPr>
            <a:xfrm>
              <a:off x="3830913" y="1194240"/>
              <a:ext cx="4516071" cy="451606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  <p:sp>
          <p:nvSpPr>
            <p:cNvPr id="93" name="椭圆 92"/>
            <p:cNvSpPr/>
            <p:nvPr userDrawn="1"/>
          </p:nvSpPr>
          <p:spPr>
            <a:xfrm>
              <a:off x="3981319" y="2073936"/>
              <a:ext cx="326448" cy="326448"/>
            </a:xfrm>
            <a:prstGeom prst="ellipse">
              <a:avLst/>
            </a:prstGeom>
            <a:solidFill>
              <a:schemeClr val="bg1">
                <a:alpha val="96000"/>
              </a:schemeClr>
            </a:solidFill>
            <a:ln>
              <a:noFill/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  <p:sp>
          <p:nvSpPr>
            <p:cNvPr id="94" name="椭圆 93"/>
            <p:cNvSpPr/>
            <p:nvPr userDrawn="1"/>
          </p:nvSpPr>
          <p:spPr>
            <a:xfrm>
              <a:off x="8161603" y="3743402"/>
              <a:ext cx="326448" cy="326448"/>
            </a:xfrm>
            <a:prstGeom prst="ellipse">
              <a:avLst/>
            </a:prstGeom>
            <a:solidFill>
              <a:schemeClr val="bg1">
                <a:alpha val="96000"/>
              </a:schemeClr>
            </a:solidFill>
            <a:ln>
              <a:noFill/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</p:grpSp>
      <p:sp>
        <p:nvSpPr>
          <p:cNvPr id="96" name="文本占位符 95"/>
          <p:cNvSpPr>
            <a:spLocks noGrp="1"/>
          </p:cNvSpPr>
          <p:nvPr>
            <p:ph type="body" sz="quarter" idx="10"/>
          </p:nvPr>
        </p:nvSpPr>
        <p:spPr>
          <a:xfrm>
            <a:off x="4209968" y="3011465"/>
            <a:ext cx="3772064" cy="64104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97" name="文本占位符 95"/>
          <p:cNvSpPr>
            <a:spLocks noGrp="1"/>
          </p:cNvSpPr>
          <p:nvPr>
            <p:ph type="body" sz="quarter" idx="11"/>
          </p:nvPr>
        </p:nvSpPr>
        <p:spPr>
          <a:xfrm>
            <a:off x="4209968" y="3734789"/>
            <a:ext cx="3772064" cy="436723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kumimoji="1" lang="zh-CN" altLang="en-US"/>
          </a:p>
        </p:txBody>
      </p:sp>
      <p:sp>
        <p:nvSpPr>
          <p:cNvPr id="98" name="文本占位符 95"/>
          <p:cNvSpPr>
            <a:spLocks noGrp="1"/>
          </p:cNvSpPr>
          <p:nvPr>
            <p:ph type="body" sz="quarter" idx="12"/>
          </p:nvPr>
        </p:nvSpPr>
        <p:spPr>
          <a:xfrm>
            <a:off x="4209968" y="4661548"/>
            <a:ext cx="3772064" cy="436723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背景图片素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kumimoji="1"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fficeP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447955" y="4458724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点击</a:t>
            </a:r>
            <a:r>
              <a:rPr kumimoji="1" lang="en-US" altLang="zh-CN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获取更多优质模板（放映模式）</a:t>
            </a:r>
            <a:endParaRPr kumimoji="1" lang="zh-CN" altLang="en-US" sz="1335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 charset="0"/>
            </a:endParaRPr>
          </a:p>
        </p:txBody>
      </p:sp>
      <p:pic>
        <p:nvPicPr>
          <p:cNvPr id="5" name="图片 4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27832"/>
            <a:ext cx="3048000" cy="4023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三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99" b="8102"/>
          <a:stretch>
            <a:fillRect/>
          </a:stretch>
        </p:blipFill>
        <p:spPr>
          <a:xfrm>
            <a:off x="0" y="-57150"/>
            <a:ext cx="12192000" cy="6915150"/>
          </a:xfrm>
          <a:prstGeom prst="rect">
            <a:avLst/>
          </a:prstGeom>
        </p:spPr>
      </p:pic>
      <p:grpSp>
        <p:nvGrpSpPr>
          <p:cNvPr id="95" name="组 94"/>
          <p:cNvGrpSpPr/>
          <p:nvPr userDrawn="1"/>
        </p:nvGrpSpPr>
        <p:grpSpPr>
          <a:xfrm>
            <a:off x="1054642" y="1712715"/>
            <a:ext cx="3265530" cy="3166614"/>
            <a:chOff x="3830913" y="1194240"/>
            <a:chExt cx="4657138" cy="4516068"/>
          </a:xfrm>
        </p:grpSpPr>
        <p:sp>
          <p:nvSpPr>
            <p:cNvPr id="91" name="椭圆 90"/>
            <p:cNvSpPr/>
            <p:nvPr userDrawn="1"/>
          </p:nvSpPr>
          <p:spPr>
            <a:xfrm>
              <a:off x="3830913" y="1194240"/>
              <a:ext cx="4516071" cy="451606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  <p:sp>
          <p:nvSpPr>
            <p:cNvPr id="92" name="椭圆 91"/>
            <p:cNvSpPr/>
            <p:nvPr userDrawn="1"/>
          </p:nvSpPr>
          <p:spPr>
            <a:xfrm>
              <a:off x="4072787" y="1436117"/>
              <a:ext cx="4032322" cy="4032319"/>
            </a:xfrm>
            <a:prstGeom prst="ellipse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  <p:sp>
          <p:nvSpPr>
            <p:cNvPr id="93" name="椭圆 92"/>
            <p:cNvSpPr/>
            <p:nvPr userDrawn="1"/>
          </p:nvSpPr>
          <p:spPr>
            <a:xfrm>
              <a:off x="3981319" y="2073936"/>
              <a:ext cx="326448" cy="326448"/>
            </a:xfrm>
            <a:prstGeom prst="ellipse">
              <a:avLst/>
            </a:prstGeom>
            <a:solidFill>
              <a:schemeClr val="bg1">
                <a:alpha val="96000"/>
              </a:schemeClr>
            </a:solidFill>
            <a:ln>
              <a:noFill/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  <p:sp>
          <p:nvSpPr>
            <p:cNvPr id="94" name="椭圆 93"/>
            <p:cNvSpPr/>
            <p:nvPr userDrawn="1"/>
          </p:nvSpPr>
          <p:spPr>
            <a:xfrm>
              <a:off x="8161603" y="3743402"/>
              <a:ext cx="326448" cy="326448"/>
            </a:xfrm>
            <a:prstGeom prst="ellipse">
              <a:avLst/>
            </a:prstGeom>
            <a:solidFill>
              <a:schemeClr val="bg1">
                <a:alpha val="96000"/>
              </a:schemeClr>
            </a:solidFill>
            <a:ln>
              <a:noFill/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</p:grpSp>
      <p:sp>
        <p:nvSpPr>
          <p:cNvPr id="96" name="文本占位符 95"/>
          <p:cNvSpPr>
            <a:spLocks noGrp="1"/>
          </p:cNvSpPr>
          <p:nvPr>
            <p:ph type="body" sz="quarter" idx="10" hasCustomPrompt="1"/>
          </p:nvPr>
        </p:nvSpPr>
        <p:spPr>
          <a:xfrm>
            <a:off x="1342047" y="2399400"/>
            <a:ext cx="2623834" cy="13083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7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zh-CN" altLang="en-US" dirty="0" smtClean="0"/>
              <a:t>标题</a:t>
            </a:r>
            <a:endParaRPr kumimoji="1" lang="zh-CN" altLang="en-US" dirty="0"/>
          </a:p>
        </p:txBody>
      </p:sp>
      <p:sp>
        <p:nvSpPr>
          <p:cNvPr id="97" name="文本占位符 95"/>
          <p:cNvSpPr>
            <a:spLocks noGrp="1"/>
          </p:cNvSpPr>
          <p:nvPr>
            <p:ph type="body" sz="quarter" idx="11" hasCustomPrompt="1"/>
          </p:nvPr>
        </p:nvSpPr>
        <p:spPr>
          <a:xfrm>
            <a:off x="1342047" y="3735290"/>
            <a:ext cx="2623834" cy="436723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zh-CN" altLang="en-US" dirty="0" smtClean="0"/>
              <a:t>标题</a:t>
            </a:r>
            <a:endParaRPr kumimoji="1" lang="zh-CN" altLang="en-US" dirty="0"/>
          </a:p>
        </p:txBody>
      </p:sp>
      <p:sp>
        <p:nvSpPr>
          <p:cNvPr id="98" name="文本占位符 95"/>
          <p:cNvSpPr>
            <a:spLocks noGrp="1"/>
          </p:cNvSpPr>
          <p:nvPr>
            <p:ph type="body" sz="quarter" idx="12"/>
          </p:nvPr>
        </p:nvSpPr>
        <p:spPr>
          <a:xfrm>
            <a:off x="6320596" y="1882316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00" name="文本占位符 95"/>
          <p:cNvSpPr>
            <a:spLocks noGrp="1"/>
          </p:cNvSpPr>
          <p:nvPr>
            <p:ph type="body" sz="quarter" idx="13"/>
          </p:nvPr>
        </p:nvSpPr>
        <p:spPr>
          <a:xfrm>
            <a:off x="6320596" y="3002784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01" name="文本占位符 95"/>
          <p:cNvSpPr>
            <a:spLocks noGrp="1"/>
          </p:cNvSpPr>
          <p:nvPr>
            <p:ph type="body" sz="quarter" idx="14"/>
          </p:nvPr>
        </p:nvSpPr>
        <p:spPr>
          <a:xfrm>
            <a:off x="6320596" y="4123252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四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99" b="8102"/>
          <a:stretch>
            <a:fillRect/>
          </a:stretch>
        </p:blipFill>
        <p:spPr>
          <a:xfrm>
            <a:off x="0" y="-57150"/>
            <a:ext cx="12192000" cy="6915150"/>
          </a:xfrm>
          <a:prstGeom prst="rect">
            <a:avLst/>
          </a:prstGeom>
        </p:spPr>
      </p:pic>
      <p:grpSp>
        <p:nvGrpSpPr>
          <p:cNvPr id="95" name="组 94"/>
          <p:cNvGrpSpPr/>
          <p:nvPr userDrawn="1"/>
        </p:nvGrpSpPr>
        <p:grpSpPr>
          <a:xfrm>
            <a:off x="1054642" y="1712715"/>
            <a:ext cx="3265530" cy="3166614"/>
            <a:chOff x="3830913" y="1194240"/>
            <a:chExt cx="4657138" cy="4516068"/>
          </a:xfrm>
        </p:grpSpPr>
        <p:sp>
          <p:nvSpPr>
            <p:cNvPr id="91" name="椭圆 90"/>
            <p:cNvSpPr/>
            <p:nvPr userDrawn="1"/>
          </p:nvSpPr>
          <p:spPr>
            <a:xfrm>
              <a:off x="3830913" y="1194240"/>
              <a:ext cx="4516071" cy="451606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  <p:sp>
          <p:nvSpPr>
            <p:cNvPr id="92" name="椭圆 91"/>
            <p:cNvSpPr/>
            <p:nvPr userDrawn="1"/>
          </p:nvSpPr>
          <p:spPr>
            <a:xfrm>
              <a:off x="4072787" y="1436117"/>
              <a:ext cx="4032322" cy="4032319"/>
            </a:xfrm>
            <a:prstGeom prst="ellipse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  <p:sp>
          <p:nvSpPr>
            <p:cNvPr id="93" name="椭圆 92"/>
            <p:cNvSpPr/>
            <p:nvPr userDrawn="1"/>
          </p:nvSpPr>
          <p:spPr>
            <a:xfrm>
              <a:off x="3981319" y="2073936"/>
              <a:ext cx="326448" cy="326448"/>
            </a:xfrm>
            <a:prstGeom prst="ellipse">
              <a:avLst/>
            </a:prstGeom>
            <a:solidFill>
              <a:schemeClr val="bg1">
                <a:alpha val="96000"/>
              </a:schemeClr>
            </a:solidFill>
            <a:ln>
              <a:noFill/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  <p:sp>
          <p:nvSpPr>
            <p:cNvPr id="94" name="椭圆 93"/>
            <p:cNvSpPr/>
            <p:nvPr userDrawn="1"/>
          </p:nvSpPr>
          <p:spPr>
            <a:xfrm>
              <a:off x="8161603" y="3743402"/>
              <a:ext cx="326448" cy="326448"/>
            </a:xfrm>
            <a:prstGeom prst="ellipse">
              <a:avLst/>
            </a:prstGeom>
            <a:solidFill>
              <a:schemeClr val="bg1">
                <a:alpha val="96000"/>
              </a:schemeClr>
            </a:solidFill>
            <a:ln>
              <a:noFill/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</p:grpSp>
      <p:sp>
        <p:nvSpPr>
          <p:cNvPr id="96" name="文本占位符 95"/>
          <p:cNvSpPr>
            <a:spLocks noGrp="1"/>
          </p:cNvSpPr>
          <p:nvPr>
            <p:ph type="body" sz="quarter" idx="10" hasCustomPrompt="1"/>
          </p:nvPr>
        </p:nvSpPr>
        <p:spPr>
          <a:xfrm>
            <a:off x="1342047" y="2399400"/>
            <a:ext cx="2623834" cy="13083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7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zh-CN" altLang="en-US" dirty="0" smtClean="0"/>
              <a:t>标题</a:t>
            </a:r>
            <a:endParaRPr kumimoji="1" lang="zh-CN" altLang="en-US" dirty="0"/>
          </a:p>
        </p:txBody>
      </p:sp>
      <p:sp>
        <p:nvSpPr>
          <p:cNvPr id="97" name="文本占位符 95"/>
          <p:cNvSpPr>
            <a:spLocks noGrp="1"/>
          </p:cNvSpPr>
          <p:nvPr>
            <p:ph type="body" sz="quarter" idx="11" hasCustomPrompt="1"/>
          </p:nvPr>
        </p:nvSpPr>
        <p:spPr>
          <a:xfrm>
            <a:off x="1342047" y="3735290"/>
            <a:ext cx="2623834" cy="436723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zh-CN" altLang="en-US" dirty="0" smtClean="0"/>
              <a:t>标题</a:t>
            </a:r>
            <a:endParaRPr kumimoji="1" lang="zh-CN" altLang="en-US" dirty="0"/>
          </a:p>
        </p:txBody>
      </p:sp>
      <p:sp>
        <p:nvSpPr>
          <p:cNvPr id="98" name="文本占位符 95"/>
          <p:cNvSpPr>
            <a:spLocks noGrp="1"/>
          </p:cNvSpPr>
          <p:nvPr>
            <p:ph type="body" sz="quarter" idx="12"/>
          </p:nvPr>
        </p:nvSpPr>
        <p:spPr>
          <a:xfrm>
            <a:off x="6246455" y="1628415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00" name="文本占位符 95"/>
          <p:cNvSpPr>
            <a:spLocks noGrp="1"/>
          </p:cNvSpPr>
          <p:nvPr>
            <p:ph type="body" sz="quarter" idx="13"/>
          </p:nvPr>
        </p:nvSpPr>
        <p:spPr>
          <a:xfrm>
            <a:off x="6246455" y="2605212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3" name="文本占位符 95"/>
          <p:cNvSpPr>
            <a:spLocks noGrp="1"/>
          </p:cNvSpPr>
          <p:nvPr>
            <p:ph type="body" sz="quarter" idx="14"/>
          </p:nvPr>
        </p:nvSpPr>
        <p:spPr>
          <a:xfrm>
            <a:off x="6246455" y="3582009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4" name="文本占位符 95"/>
          <p:cNvSpPr>
            <a:spLocks noGrp="1"/>
          </p:cNvSpPr>
          <p:nvPr>
            <p:ph type="body" sz="quarter" idx="15"/>
          </p:nvPr>
        </p:nvSpPr>
        <p:spPr>
          <a:xfrm>
            <a:off x="6246455" y="4558806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五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99" b="8102"/>
          <a:stretch>
            <a:fillRect/>
          </a:stretch>
        </p:blipFill>
        <p:spPr>
          <a:xfrm>
            <a:off x="0" y="-57150"/>
            <a:ext cx="12192000" cy="6915150"/>
          </a:xfrm>
          <a:prstGeom prst="rect">
            <a:avLst/>
          </a:prstGeom>
        </p:spPr>
      </p:pic>
      <p:grpSp>
        <p:nvGrpSpPr>
          <p:cNvPr id="95" name="组 94"/>
          <p:cNvGrpSpPr/>
          <p:nvPr userDrawn="1"/>
        </p:nvGrpSpPr>
        <p:grpSpPr>
          <a:xfrm>
            <a:off x="1054642" y="1712715"/>
            <a:ext cx="3265530" cy="3166614"/>
            <a:chOff x="3830913" y="1194240"/>
            <a:chExt cx="4657138" cy="4516068"/>
          </a:xfrm>
        </p:grpSpPr>
        <p:sp>
          <p:nvSpPr>
            <p:cNvPr id="91" name="椭圆 90"/>
            <p:cNvSpPr/>
            <p:nvPr userDrawn="1"/>
          </p:nvSpPr>
          <p:spPr>
            <a:xfrm>
              <a:off x="3830913" y="1194240"/>
              <a:ext cx="4516071" cy="451606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  <p:sp>
          <p:nvSpPr>
            <p:cNvPr id="92" name="椭圆 91"/>
            <p:cNvSpPr/>
            <p:nvPr userDrawn="1"/>
          </p:nvSpPr>
          <p:spPr>
            <a:xfrm>
              <a:off x="4072787" y="1436117"/>
              <a:ext cx="4032322" cy="4032319"/>
            </a:xfrm>
            <a:prstGeom prst="ellipse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  <p:sp>
          <p:nvSpPr>
            <p:cNvPr id="93" name="椭圆 92"/>
            <p:cNvSpPr/>
            <p:nvPr userDrawn="1"/>
          </p:nvSpPr>
          <p:spPr>
            <a:xfrm>
              <a:off x="3981319" y="2073936"/>
              <a:ext cx="326448" cy="326448"/>
            </a:xfrm>
            <a:prstGeom prst="ellipse">
              <a:avLst/>
            </a:prstGeom>
            <a:solidFill>
              <a:schemeClr val="bg1">
                <a:alpha val="96000"/>
              </a:schemeClr>
            </a:solidFill>
            <a:ln>
              <a:noFill/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  <p:sp>
          <p:nvSpPr>
            <p:cNvPr id="94" name="椭圆 93"/>
            <p:cNvSpPr/>
            <p:nvPr userDrawn="1"/>
          </p:nvSpPr>
          <p:spPr>
            <a:xfrm>
              <a:off x="8161603" y="3743402"/>
              <a:ext cx="326448" cy="326448"/>
            </a:xfrm>
            <a:prstGeom prst="ellipse">
              <a:avLst/>
            </a:prstGeom>
            <a:solidFill>
              <a:schemeClr val="bg1">
                <a:alpha val="96000"/>
              </a:schemeClr>
            </a:solidFill>
            <a:ln>
              <a:noFill/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</p:grpSp>
      <p:sp>
        <p:nvSpPr>
          <p:cNvPr id="96" name="文本占位符 95"/>
          <p:cNvSpPr>
            <a:spLocks noGrp="1"/>
          </p:cNvSpPr>
          <p:nvPr>
            <p:ph type="body" sz="quarter" idx="10" hasCustomPrompt="1"/>
          </p:nvPr>
        </p:nvSpPr>
        <p:spPr>
          <a:xfrm>
            <a:off x="1342047" y="2399400"/>
            <a:ext cx="2623834" cy="13083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7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zh-CN" altLang="en-US" dirty="0" smtClean="0"/>
              <a:t>标题</a:t>
            </a:r>
            <a:endParaRPr kumimoji="1" lang="zh-CN" altLang="en-US" dirty="0"/>
          </a:p>
        </p:txBody>
      </p:sp>
      <p:sp>
        <p:nvSpPr>
          <p:cNvPr id="97" name="文本占位符 95"/>
          <p:cNvSpPr>
            <a:spLocks noGrp="1"/>
          </p:cNvSpPr>
          <p:nvPr>
            <p:ph type="body" sz="quarter" idx="11" hasCustomPrompt="1"/>
          </p:nvPr>
        </p:nvSpPr>
        <p:spPr>
          <a:xfrm>
            <a:off x="1342047" y="3735290"/>
            <a:ext cx="2623834" cy="436723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zh-CN" altLang="en-US" dirty="0" smtClean="0"/>
              <a:t>标题</a:t>
            </a:r>
            <a:endParaRPr kumimoji="1" lang="zh-CN" altLang="en-US" dirty="0"/>
          </a:p>
        </p:txBody>
      </p:sp>
      <p:sp>
        <p:nvSpPr>
          <p:cNvPr id="98" name="文本占位符 95"/>
          <p:cNvSpPr>
            <a:spLocks noGrp="1"/>
          </p:cNvSpPr>
          <p:nvPr>
            <p:ph type="body" sz="quarter" idx="12"/>
          </p:nvPr>
        </p:nvSpPr>
        <p:spPr>
          <a:xfrm>
            <a:off x="6246455" y="1134145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00" name="文本占位符 95"/>
          <p:cNvSpPr>
            <a:spLocks noGrp="1"/>
          </p:cNvSpPr>
          <p:nvPr>
            <p:ph type="body" sz="quarter" idx="13"/>
          </p:nvPr>
        </p:nvSpPr>
        <p:spPr>
          <a:xfrm>
            <a:off x="6246455" y="2110942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3" name="文本占位符 95"/>
          <p:cNvSpPr>
            <a:spLocks noGrp="1"/>
          </p:cNvSpPr>
          <p:nvPr>
            <p:ph type="body" sz="quarter" idx="14"/>
          </p:nvPr>
        </p:nvSpPr>
        <p:spPr>
          <a:xfrm>
            <a:off x="6246455" y="3087739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4" name="文本占位符 95"/>
          <p:cNvSpPr>
            <a:spLocks noGrp="1"/>
          </p:cNvSpPr>
          <p:nvPr>
            <p:ph type="body" sz="quarter" idx="15"/>
          </p:nvPr>
        </p:nvSpPr>
        <p:spPr>
          <a:xfrm>
            <a:off x="6246455" y="4064536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5" name="文本占位符 95"/>
          <p:cNvSpPr>
            <a:spLocks noGrp="1"/>
          </p:cNvSpPr>
          <p:nvPr>
            <p:ph type="body" sz="quarter" idx="16"/>
          </p:nvPr>
        </p:nvSpPr>
        <p:spPr>
          <a:xfrm>
            <a:off x="6246455" y="5041333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六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99" b="8102"/>
          <a:stretch>
            <a:fillRect/>
          </a:stretch>
        </p:blipFill>
        <p:spPr>
          <a:xfrm>
            <a:off x="0" y="-57150"/>
            <a:ext cx="12192000" cy="6915150"/>
          </a:xfrm>
          <a:prstGeom prst="rect">
            <a:avLst/>
          </a:prstGeom>
        </p:spPr>
      </p:pic>
      <p:grpSp>
        <p:nvGrpSpPr>
          <p:cNvPr id="95" name="组 94"/>
          <p:cNvGrpSpPr/>
          <p:nvPr userDrawn="1"/>
        </p:nvGrpSpPr>
        <p:grpSpPr>
          <a:xfrm>
            <a:off x="1054642" y="1712715"/>
            <a:ext cx="3265530" cy="3166614"/>
            <a:chOff x="3830913" y="1194240"/>
            <a:chExt cx="4657138" cy="4516068"/>
          </a:xfrm>
        </p:grpSpPr>
        <p:sp>
          <p:nvSpPr>
            <p:cNvPr id="91" name="椭圆 90"/>
            <p:cNvSpPr/>
            <p:nvPr userDrawn="1"/>
          </p:nvSpPr>
          <p:spPr>
            <a:xfrm>
              <a:off x="3830913" y="1194240"/>
              <a:ext cx="4516071" cy="451606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  <p:sp>
          <p:nvSpPr>
            <p:cNvPr id="92" name="椭圆 91"/>
            <p:cNvSpPr/>
            <p:nvPr userDrawn="1"/>
          </p:nvSpPr>
          <p:spPr>
            <a:xfrm>
              <a:off x="4072787" y="1436117"/>
              <a:ext cx="4032322" cy="4032319"/>
            </a:xfrm>
            <a:prstGeom prst="ellipse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  <p:sp>
          <p:nvSpPr>
            <p:cNvPr id="93" name="椭圆 92"/>
            <p:cNvSpPr/>
            <p:nvPr userDrawn="1"/>
          </p:nvSpPr>
          <p:spPr>
            <a:xfrm>
              <a:off x="3981319" y="2073936"/>
              <a:ext cx="326448" cy="326448"/>
            </a:xfrm>
            <a:prstGeom prst="ellipse">
              <a:avLst/>
            </a:prstGeom>
            <a:solidFill>
              <a:schemeClr val="bg1">
                <a:alpha val="96000"/>
              </a:schemeClr>
            </a:solidFill>
            <a:ln>
              <a:noFill/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  <p:sp>
          <p:nvSpPr>
            <p:cNvPr id="94" name="椭圆 93"/>
            <p:cNvSpPr/>
            <p:nvPr userDrawn="1"/>
          </p:nvSpPr>
          <p:spPr>
            <a:xfrm>
              <a:off x="8161603" y="3743402"/>
              <a:ext cx="326448" cy="326448"/>
            </a:xfrm>
            <a:prstGeom prst="ellipse">
              <a:avLst/>
            </a:prstGeom>
            <a:solidFill>
              <a:schemeClr val="bg1">
                <a:alpha val="96000"/>
              </a:schemeClr>
            </a:solidFill>
            <a:ln>
              <a:noFill/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/>
            <a:lstStyle/>
            <a:p>
              <a:pPr algn="ctr"/>
              <a:endParaRPr kumimoji="1" lang="zh-CN" altLang="en-US" dirty="0">
                <a:solidFill>
                  <a:srgbClr val="103154"/>
                </a:solidFill>
              </a:endParaRPr>
            </a:p>
          </p:txBody>
        </p:sp>
      </p:grpSp>
      <p:sp>
        <p:nvSpPr>
          <p:cNvPr id="96" name="文本占位符 95"/>
          <p:cNvSpPr>
            <a:spLocks noGrp="1"/>
          </p:cNvSpPr>
          <p:nvPr>
            <p:ph type="body" sz="quarter" idx="10" hasCustomPrompt="1"/>
          </p:nvPr>
        </p:nvSpPr>
        <p:spPr>
          <a:xfrm>
            <a:off x="1342047" y="2399400"/>
            <a:ext cx="2623834" cy="13083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7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zh-CN" altLang="en-US" dirty="0" smtClean="0"/>
              <a:t>标题</a:t>
            </a:r>
            <a:endParaRPr kumimoji="1" lang="zh-CN" altLang="en-US" dirty="0"/>
          </a:p>
        </p:txBody>
      </p:sp>
      <p:sp>
        <p:nvSpPr>
          <p:cNvPr id="97" name="文本占位符 95"/>
          <p:cNvSpPr>
            <a:spLocks noGrp="1"/>
          </p:cNvSpPr>
          <p:nvPr>
            <p:ph type="body" sz="quarter" idx="11" hasCustomPrompt="1"/>
          </p:nvPr>
        </p:nvSpPr>
        <p:spPr>
          <a:xfrm>
            <a:off x="1342047" y="3735290"/>
            <a:ext cx="2623834" cy="436723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zh-CN" altLang="en-US" dirty="0" smtClean="0"/>
              <a:t>标题</a:t>
            </a:r>
            <a:endParaRPr kumimoji="1" lang="zh-CN" altLang="en-US" dirty="0"/>
          </a:p>
        </p:txBody>
      </p:sp>
      <p:sp>
        <p:nvSpPr>
          <p:cNvPr id="98" name="文本占位符 95"/>
          <p:cNvSpPr>
            <a:spLocks noGrp="1"/>
          </p:cNvSpPr>
          <p:nvPr>
            <p:ph type="body" sz="quarter" idx="12"/>
          </p:nvPr>
        </p:nvSpPr>
        <p:spPr>
          <a:xfrm>
            <a:off x="6246455" y="924080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00" name="文本占位符 95"/>
          <p:cNvSpPr>
            <a:spLocks noGrp="1"/>
          </p:cNvSpPr>
          <p:nvPr>
            <p:ph type="body" sz="quarter" idx="13"/>
          </p:nvPr>
        </p:nvSpPr>
        <p:spPr>
          <a:xfrm>
            <a:off x="6246455" y="1789348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3" name="文本占位符 95"/>
          <p:cNvSpPr>
            <a:spLocks noGrp="1"/>
          </p:cNvSpPr>
          <p:nvPr>
            <p:ph type="body" sz="quarter" idx="14"/>
          </p:nvPr>
        </p:nvSpPr>
        <p:spPr>
          <a:xfrm>
            <a:off x="6246455" y="2654616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4" name="文本占位符 95"/>
          <p:cNvSpPr>
            <a:spLocks noGrp="1"/>
          </p:cNvSpPr>
          <p:nvPr>
            <p:ph type="body" sz="quarter" idx="15"/>
          </p:nvPr>
        </p:nvSpPr>
        <p:spPr>
          <a:xfrm>
            <a:off x="6246455" y="3519884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5" name="文本占位符 95"/>
          <p:cNvSpPr>
            <a:spLocks noGrp="1"/>
          </p:cNvSpPr>
          <p:nvPr>
            <p:ph type="body" sz="quarter" idx="16"/>
          </p:nvPr>
        </p:nvSpPr>
        <p:spPr>
          <a:xfrm>
            <a:off x="6246455" y="4385152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6" name="文本占位符 95"/>
          <p:cNvSpPr>
            <a:spLocks noGrp="1"/>
          </p:cNvSpPr>
          <p:nvPr>
            <p:ph type="body" sz="quarter" idx="17"/>
          </p:nvPr>
        </p:nvSpPr>
        <p:spPr>
          <a:xfrm>
            <a:off x="6246455" y="5250421"/>
            <a:ext cx="4723922" cy="6410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99" b="8102"/>
          <a:stretch>
            <a:fillRect/>
          </a:stretch>
        </p:blipFill>
        <p:spPr>
          <a:xfrm>
            <a:off x="0" y="-57150"/>
            <a:ext cx="12192000" cy="6915150"/>
          </a:xfrm>
          <a:prstGeom prst="rect">
            <a:avLst/>
          </a:prstGeom>
        </p:spPr>
      </p:pic>
      <p:sp>
        <p:nvSpPr>
          <p:cNvPr id="3" name="等腰三角形 5"/>
          <p:cNvSpPr/>
          <p:nvPr userDrawn="1"/>
        </p:nvSpPr>
        <p:spPr>
          <a:xfrm>
            <a:off x="4012442" y="1596788"/>
            <a:ext cx="3971498" cy="3423705"/>
          </a:xfrm>
          <a:prstGeom prst="triangle">
            <a:avLst/>
          </a:prstGeom>
          <a:noFill/>
          <a:ln w="127000"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135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7"/>
          <p:cNvCxnSpPr/>
          <p:nvPr userDrawn="1"/>
        </p:nvCxnSpPr>
        <p:spPr>
          <a:xfrm>
            <a:off x="5357813" y="3500438"/>
            <a:ext cx="118586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标题 1"/>
          <p:cNvSpPr>
            <a:spLocks noGrp="1"/>
          </p:cNvSpPr>
          <p:nvPr>
            <p:ph type="title" hasCustomPrompt="1"/>
          </p:nvPr>
        </p:nvSpPr>
        <p:spPr>
          <a:xfrm>
            <a:off x="5100462" y="3835939"/>
            <a:ext cx="1879600" cy="50746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添加标题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5540991" y="2418287"/>
            <a:ext cx="914400" cy="91440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72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mtClean="0"/>
              <a:t>0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99" b="8102"/>
          <a:stretch>
            <a:fillRect/>
          </a:stretch>
        </p:blipFill>
        <p:spPr>
          <a:xfrm>
            <a:off x="0" y="-57150"/>
            <a:ext cx="12192000" cy="6915150"/>
          </a:xfrm>
          <a:prstGeom prst="rect">
            <a:avLst/>
          </a:prstGeom>
        </p:spPr>
      </p:pic>
      <p:cxnSp>
        <p:nvCxnSpPr>
          <p:cNvPr id="5" name="直接连接符 6"/>
          <p:cNvCxnSpPr/>
          <p:nvPr userDrawn="1"/>
        </p:nvCxnSpPr>
        <p:spPr>
          <a:xfrm flipH="1">
            <a:off x="914400" y="952500"/>
            <a:ext cx="3657600" cy="0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  <a:tailEnd type="oval" w="med" len="med"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六角星 5"/>
          <p:cNvSpPr/>
          <p:nvPr userDrawn="1"/>
        </p:nvSpPr>
        <p:spPr>
          <a:xfrm>
            <a:off x="540544" y="817959"/>
            <a:ext cx="269081" cy="269081"/>
          </a:xfrm>
          <a:prstGeom prst="star6">
            <a:avLst/>
          </a:prstGeom>
          <a:solidFill>
            <a:schemeClr val="bg1">
              <a:alpha val="60000"/>
            </a:schemeClr>
          </a:solidFill>
          <a:ln>
            <a:noFill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占位符 3"/>
          <p:cNvSpPr>
            <a:spLocks noGrp="1"/>
          </p:cNvSpPr>
          <p:nvPr>
            <p:ph type="body" sz="quarter" idx="10" hasCustomPrompt="1"/>
          </p:nvPr>
        </p:nvSpPr>
        <p:spPr>
          <a:xfrm>
            <a:off x="2743200" y="538932"/>
            <a:ext cx="2868706" cy="3734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 smtClean="0"/>
              <a:t>添加副标题</a:t>
            </a:r>
            <a:endParaRPr lang="zh-CN" altLang="en-US" dirty="0"/>
          </a:p>
        </p:txBody>
      </p:sp>
      <p:sp>
        <p:nvSpPr>
          <p:cNvPr id="8" name="文本占位符 13"/>
          <p:cNvSpPr>
            <a:spLocks noGrp="1"/>
          </p:cNvSpPr>
          <p:nvPr>
            <p:ph type="body" sz="quarter" idx="11" hasCustomPrompt="1"/>
          </p:nvPr>
        </p:nvSpPr>
        <p:spPr>
          <a:xfrm>
            <a:off x="933450" y="493304"/>
            <a:ext cx="1549400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 smtClean="0"/>
              <a:t>添加标题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注页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Calibri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896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  <a:endParaRPr kumimoji="0" lang="zh-CN" altLang="en-US" sz="133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 charset="0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课程题目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姓名 </a:t>
            </a:r>
            <a:r>
              <a:rPr kumimoji="1" lang="en-US" altLang="zh-CN" dirty="0"/>
              <a:t>| </a:t>
            </a:r>
            <a:r>
              <a:rPr kumimoji="1" lang="zh-CN" altLang="en-US" dirty="0"/>
              <a:t>班级 </a:t>
            </a:r>
            <a:r>
              <a:rPr kumimoji="1" lang="en-US" altLang="zh-CN" dirty="0"/>
              <a:t>| </a:t>
            </a:r>
            <a:r>
              <a:rPr kumimoji="1" lang="zh-CN" altLang="en-US" dirty="0"/>
              <a:t>学号 </a:t>
            </a:r>
            <a:r>
              <a:rPr kumimoji="1" lang="en-US" altLang="zh-CN" dirty="0"/>
              <a:t>| </a:t>
            </a:r>
            <a:r>
              <a:rPr kumimoji="1" lang="zh-CN" altLang="en-US" dirty="0"/>
              <a:t>专业 </a:t>
            </a:r>
            <a:r>
              <a:rPr kumimoji="1" lang="en-US" altLang="zh-CN" dirty="0" smtClean="0"/>
              <a:t>|</a:t>
            </a:r>
            <a:endParaRPr kumimoji="1" lang="en-US" altLang="zh-CN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/>
              <a:t>PRESENTED BY </a:t>
            </a:r>
            <a:r>
              <a:rPr kumimoji="1" lang="en-US" altLang="zh-CN" dirty="0" smtClean="0"/>
              <a:t>XXX</a:t>
            </a:r>
            <a:endParaRPr kumimoji="1" lang="en-US" altLang="zh-CN" dirty="0"/>
          </a:p>
        </p:txBody>
      </p:sp>
      <p:grpSp>
        <p:nvGrpSpPr>
          <p:cNvPr id="5" name="组合 4"/>
          <p:cNvGrpSpPr/>
          <p:nvPr/>
        </p:nvGrpSpPr>
        <p:grpSpPr>
          <a:xfrm>
            <a:off x="5583892" y="1824031"/>
            <a:ext cx="969571" cy="942416"/>
            <a:chOff x="3471636" y="1238202"/>
            <a:chExt cx="1219201" cy="1185055"/>
          </a:xfrm>
        </p:grpSpPr>
        <p:sp>
          <p:nvSpPr>
            <p:cNvPr id="6" name="矩形 5"/>
            <p:cNvSpPr/>
            <p:nvPr/>
          </p:nvSpPr>
          <p:spPr>
            <a:xfrm>
              <a:off x="3471636" y="1242157"/>
              <a:ext cx="1181100" cy="1181100"/>
            </a:xfrm>
            <a:prstGeom prst="rect">
              <a:avLst/>
            </a:prstGeom>
            <a:noFill/>
            <a:ln>
              <a:solidFill>
                <a:srgbClr val="0F145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509737" y="1238202"/>
              <a:ext cx="1181100" cy="761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</a:rPr>
                <a:t>学术</a:t>
              </a:r>
              <a:endParaRPr lang="en-US" altLang="zh-CN" sz="2800" b="1" dirty="0" smtClean="0">
                <a:solidFill>
                  <a:schemeClr val="bg1"/>
                </a:solidFill>
              </a:endParaRPr>
            </a:p>
            <a:p>
              <a:r>
                <a:rPr lang="zh-CN" altLang="en-US" sz="2800" b="1" dirty="0" smtClean="0">
                  <a:solidFill>
                    <a:schemeClr val="bg1"/>
                  </a:solidFill>
                </a:rPr>
                <a:t>答辩</a:t>
              </a:r>
              <a:endParaRPr lang="zh-CN" altLang="en-US" sz="28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研究方案</a:t>
            </a:r>
            <a:r>
              <a:rPr lang="en-US" altLang="zh-CN" dirty="0"/>
              <a:t>-Planning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 smtClean="0"/>
              <a:t>研究过程</a:t>
            </a:r>
            <a:endParaRPr kumimoji="1" lang="zh-CN" altLang="en-US" dirty="0"/>
          </a:p>
        </p:txBody>
      </p:sp>
      <p:sp>
        <p:nvSpPr>
          <p:cNvPr id="25" name="任意多边形 4"/>
          <p:cNvSpPr/>
          <p:nvPr/>
        </p:nvSpPr>
        <p:spPr>
          <a:xfrm>
            <a:off x="3147346" y="3404705"/>
            <a:ext cx="885975" cy="885975"/>
          </a:xfrm>
          <a:custGeom>
            <a:avLst/>
            <a:gdLst>
              <a:gd name="connsiteX0" fmla="*/ 121947 w 920004"/>
              <a:gd name="connsiteY0" fmla="*/ 351810 h 920004"/>
              <a:gd name="connsiteX1" fmla="*/ 351810 w 920004"/>
              <a:gd name="connsiteY1" fmla="*/ 351810 h 920004"/>
              <a:gd name="connsiteX2" fmla="*/ 351810 w 920004"/>
              <a:gd name="connsiteY2" fmla="*/ 121947 h 920004"/>
              <a:gd name="connsiteX3" fmla="*/ 568194 w 920004"/>
              <a:gd name="connsiteY3" fmla="*/ 121947 h 920004"/>
              <a:gd name="connsiteX4" fmla="*/ 568194 w 920004"/>
              <a:gd name="connsiteY4" fmla="*/ 351810 h 920004"/>
              <a:gd name="connsiteX5" fmla="*/ 798057 w 920004"/>
              <a:gd name="connsiteY5" fmla="*/ 351810 h 920004"/>
              <a:gd name="connsiteX6" fmla="*/ 798057 w 920004"/>
              <a:gd name="connsiteY6" fmla="*/ 568194 h 920004"/>
              <a:gd name="connsiteX7" fmla="*/ 568194 w 920004"/>
              <a:gd name="connsiteY7" fmla="*/ 568194 h 920004"/>
              <a:gd name="connsiteX8" fmla="*/ 568194 w 920004"/>
              <a:gd name="connsiteY8" fmla="*/ 798057 h 920004"/>
              <a:gd name="connsiteX9" fmla="*/ 351810 w 920004"/>
              <a:gd name="connsiteY9" fmla="*/ 798057 h 920004"/>
              <a:gd name="connsiteX10" fmla="*/ 351810 w 920004"/>
              <a:gd name="connsiteY10" fmla="*/ 568194 h 920004"/>
              <a:gd name="connsiteX11" fmla="*/ 121947 w 920004"/>
              <a:gd name="connsiteY11" fmla="*/ 568194 h 920004"/>
              <a:gd name="connsiteX12" fmla="*/ 121947 w 920004"/>
              <a:gd name="connsiteY12" fmla="*/ 351810 h 920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0004" h="920004">
                <a:moveTo>
                  <a:pt x="121947" y="351810"/>
                </a:moveTo>
                <a:lnTo>
                  <a:pt x="351810" y="351810"/>
                </a:lnTo>
                <a:lnTo>
                  <a:pt x="351810" y="121947"/>
                </a:lnTo>
                <a:lnTo>
                  <a:pt x="568194" y="121947"/>
                </a:lnTo>
                <a:lnTo>
                  <a:pt x="568194" y="351810"/>
                </a:lnTo>
                <a:lnTo>
                  <a:pt x="798057" y="351810"/>
                </a:lnTo>
                <a:lnTo>
                  <a:pt x="798057" y="568194"/>
                </a:lnTo>
                <a:lnTo>
                  <a:pt x="568194" y="568194"/>
                </a:lnTo>
                <a:lnTo>
                  <a:pt x="568194" y="798057"/>
                </a:lnTo>
                <a:lnTo>
                  <a:pt x="351810" y="798057"/>
                </a:lnTo>
                <a:lnTo>
                  <a:pt x="351810" y="568194"/>
                </a:lnTo>
                <a:lnTo>
                  <a:pt x="121947" y="568194"/>
                </a:lnTo>
                <a:lnTo>
                  <a:pt x="121947" y="3518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0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1460" tIns="263858" rIns="91460" bIns="263858" numCol="1" spcCol="953" anchor="ctr" anchorCtr="0">
            <a:noAutofit/>
          </a:bodyPr>
          <a:lstStyle/>
          <a:p>
            <a:pPr algn="ctr" defTabSz="49974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10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6" name="任意多边形 6"/>
          <p:cNvSpPr/>
          <p:nvPr/>
        </p:nvSpPr>
        <p:spPr>
          <a:xfrm>
            <a:off x="5808942" y="3404705"/>
            <a:ext cx="885975" cy="885975"/>
          </a:xfrm>
          <a:custGeom>
            <a:avLst/>
            <a:gdLst>
              <a:gd name="connsiteX0" fmla="*/ 121947 w 920004"/>
              <a:gd name="connsiteY0" fmla="*/ 351810 h 920004"/>
              <a:gd name="connsiteX1" fmla="*/ 351810 w 920004"/>
              <a:gd name="connsiteY1" fmla="*/ 351810 h 920004"/>
              <a:gd name="connsiteX2" fmla="*/ 351810 w 920004"/>
              <a:gd name="connsiteY2" fmla="*/ 121947 h 920004"/>
              <a:gd name="connsiteX3" fmla="*/ 568194 w 920004"/>
              <a:gd name="connsiteY3" fmla="*/ 121947 h 920004"/>
              <a:gd name="connsiteX4" fmla="*/ 568194 w 920004"/>
              <a:gd name="connsiteY4" fmla="*/ 351810 h 920004"/>
              <a:gd name="connsiteX5" fmla="*/ 798057 w 920004"/>
              <a:gd name="connsiteY5" fmla="*/ 351810 h 920004"/>
              <a:gd name="connsiteX6" fmla="*/ 798057 w 920004"/>
              <a:gd name="connsiteY6" fmla="*/ 568194 h 920004"/>
              <a:gd name="connsiteX7" fmla="*/ 568194 w 920004"/>
              <a:gd name="connsiteY7" fmla="*/ 568194 h 920004"/>
              <a:gd name="connsiteX8" fmla="*/ 568194 w 920004"/>
              <a:gd name="connsiteY8" fmla="*/ 798057 h 920004"/>
              <a:gd name="connsiteX9" fmla="*/ 351810 w 920004"/>
              <a:gd name="connsiteY9" fmla="*/ 798057 h 920004"/>
              <a:gd name="connsiteX10" fmla="*/ 351810 w 920004"/>
              <a:gd name="connsiteY10" fmla="*/ 568194 h 920004"/>
              <a:gd name="connsiteX11" fmla="*/ 121947 w 920004"/>
              <a:gd name="connsiteY11" fmla="*/ 568194 h 920004"/>
              <a:gd name="connsiteX12" fmla="*/ 121947 w 920004"/>
              <a:gd name="connsiteY12" fmla="*/ 351810 h 920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0004" h="920004">
                <a:moveTo>
                  <a:pt x="121947" y="351810"/>
                </a:moveTo>
                <a:lnTo>
                  <a:pt x="351810" y="351810"/>
                </a:lnTo>
                <a:lnTo>
                  <a:pt x="351810" y="121947"/>
                </a:lnTo>
                <a:lnTo>
                  <a:pt x="568194" y="121947"/>
                </a:lnTo>
                <a:lnTo>
                  <a:pt x="568194" y="351810"/>
                </a:lnTo>
                <a:lnTo>
                  <a:pt x="798057" y="351810"/>
                </a:lnTo>
                <a:lnTo>
                  <a:pt x="798057" y="568194"/>
                </a:lnTo>
                <a:lnTo>
                  <a:pt x="568194" y="568194"/>
                </a:lnTo>
                <a:lnTo>
                  <a:pt x="568194" y="798057"/>
                </a:lnTo>
                <a:lnTo>
                  <a:pt x="351810" y="798057"/>
                </a:lnTo>
                <a:lnTo>
                  <a:pt x="351810" y="568194"/>
                </a:lnTo>
                <a:lnTo>
                  <a:pt x="121947" y="568194"/>
                </a:lnTo>
                <a:lnTo>
                  <a:pt x="121947" y="3518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0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1460" tIns="263858" rIns="91460" bIns="263858" numCol="1" spcCol="953" anchor="ctr" anchorCtr="0">
            <a:noAutofit/>
          </a:bodyPr>
          <a:lstStyle/>
          <a:p>
            <a:pPr algn="ctr" defTabSz="49974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10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7" name="任意多边形 8"/>
          <p:cNvSpPr/>
          <p:nvPr/>
        </p:nvSpPr>
        <p:spPr>
          <a:xfrm>
            <a:off x="8470536" y="3404705"/>
            <a:ext cx="885975" cy="885975"/>
          </a:xfrm>
          <a:custGeom>
            <a:avLst/>
            <a:gdLst>
              <a:gd name="connsiteX0" fmla="*/ 121947 w 920004"/>
              <a:gd name="connsiteY0" fmla="*/ 189521 h 920004"/>
              <a:gd name="connsiteX1" fmla="*/ 798057 w 920004"/>
              <a:gd name="connsiteY1" fmla="*/ 189521 h 920004"/>
              <a:gd name="connsiteX2" fmla="*/ 798057 w 920004"/>
              <a:gd name="connsiteY2" fmla="*/ 405906 h 920004"/>
              <a:gd name="connsiteX3" fmla="*/ 121947 w 920004"/>
              <a:gd name="connsiteY3" fmla="*/ 405906 h 920004"/>
              <a:gd name="connsiteX4" fmla="*/ 121947 w 920004"/>
              <a:gd name="connsiteY4" fmla="*/ 189521 h 920004"/>
              <a:gd name="connsiteX5" fmla="*/ 121947 w 920004"/>
              <a:gd name="connsiteY5" fmla="*/ 514098 h 920004"/>
              <a:gd name="connsiteX6" fmla="*/ 798057 w 920004"/>
              <a:gd name="connsiteY6" fmla="*/ 514098 h 920004"/>
              <a:gd name="connsiteX7" fmla="*/ 798057 w 920004"/>
              <a:gd name="connsiteY7" fmla="*/ 730483 h 920004"/>
              <a:gd name="connsiteX8" fmla="*/ 121947 w 920004"/>
              <a:gd name="connsiteY8" fmla="*/ 730483 h 920004"/>
              <a:gd name="connsiteX9" fmla="*/ 121947 w 920004"/>
              <a:gd name="connsiteY9" fmla="*/ 514098 h 920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0004" h="920004">
                <a:moveTo>
                  <a:pt x="121947" y="189521"/>
                </a:moveTo>
                <a:lnTo>
                  <a:pt x="798057" y="189521"/>
                </a:lnTo>
                <a:lnTo>
                  <a:pt x="798057" y="405906"/>
                </a:lnTo>
                <a:lnTo>
                  <a:pt x="121947" y="405906"/>
                </a:lnTo>
                <a:lnTo>
                  <a:pt x="121947" y="189521"/>
                </a:lnTo>
                <a:close/>
                <a:moveTo>
                  <a:pt x="121947" y="514098"/>
                </a:moveTo>
                <a:lnTo>
                  <a:pt x="798057" y="514098"/>
                </a:lnTo>
                <a:lnTo>
                  <a:pt x="798057" y="730483"/>
                </a:lnTo>
                <a:lnTo>
                  <a:pt x="121947" y="730483"/>
                </a:lnTo>
                <a:lnTo>
                  <a:pt x="121947" y="5140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0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1460" tIns="142141" rIns="91460" bIns="142141" numCol="1" spcCol="953" anchor="ctr" anchorCtr="0">
            <a:noAutofit/>
          </a:bodyPr>
          <a:lstStyle/>
          <a:p>
            <a:pPr algn="ctr" defTabSz="12668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90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384608" y="1929696"/>
            <a:ext cx="2236146" cy="90948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顶部“开始”面板中可以对字体、字号、颜色、行距等进行修改。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973811" y="4873090"/>
            <a:ext cx="2263248" cy="90948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顶部“开始”面板中可以对字体、字号、颜色、行距等进行修改。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694917" y="1929696"/>
            <a:ext cx="2236146" cy="90948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顶部“开始”面板中可以对字体、字号、颜色、行距等进行修改。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303909" y="4873090"/>
            <a:ext cx="2263248" cy="90948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顶部“开始”面板中可以对字体、字号、颜色、行距等进行修改。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3" name="组合 23"/>
          <p:cNvGrpSpPr/>
          <p:nvPr/>
        </p:nvGrpSpPr>
        <p:grpSpPr>
          <a:xfrm>
            <a:off x="1495766" y="3083921"/>
            <a:ext cx="1527544" cy="1527544"/>
            <a:chOff x="1495766" y="3083921"/>
            <a:chExt cx="1527544" cy="1527544"/>
          </a:xfrm>
        </p:grpSpPr>
        <p:sp>
          <p:nvSpPr>
            <p:cNvPr id="54" name="任意多边形 3"/>
            <p:cNvSpPr/>
            <p:nvPr/>
          </p:nvSpPr>
          <p:spPr>
            <a:xfrm>
              <a:off x="1495766" y="3083921"/>
              <a:ext cx="1527544" cy="1527544"/>
            </a:xfrm>
            <a:custGeom>
              <a:avLst/>
              <a:gdLst>
                <a:gd name="connsiteX0" fmla="*/ 0 w 1586215"/>
                <a:gd name="connsiteY0" fmla="*/ 793108 h 1586215"/>
                <a:gd name="connsiteX1" fmla="*/ 793108 w 1586215"/>
                <a:gd name="connsiteY1" fmla="*/ 0 h 1586215"/>
                <a:gd name="connsiteX2" fmla="*/ 1586216 w 1586215"/>
                <a:gd name="connsiteY2" fmla="*/ 793108 h 1586215"/>
                <a:gd name="connsiteX3" fmla="*/ 793108 w 1586215"/>
                <a:gd name="connsiteY3" fmla="*/ 1586216 h 1586215"/>
                <a:gd name="connsiteX4" fmla="*/ 0 w 1586215"/>
                <a:gd name="connsiteY4" fmla="*/ 793108 h 1586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6215" h="1586215">
                  <a:moveTo>
                    <a:pt x="0" y="793108"/>
                  </a:moveTo>
                  <a:cubicBezTo>
                    <a:pt x="0" y="355087"/>
                    <a:pt x="355087" y="0"/>
                    <a:pt x="793108" y="0"/>
                  </a:cubicBezTo>
                  <a:cubicBezTo>
                    <a:pt x="1231129" y="0"/>
                    <a:pt x="1586216" y="355087"/>
                    <a:pt x="1586216" y="793108"/>
                  </a:cubicBezTo>
                  <a:cubicBezTo>
                    <a:pt x="1586216" y="1231129"/>
                    <a:pt x="1231129" y="1586216"/>
                    <a:pt x="793108" y="1586216"/>
                  </a:cubicBezTo>
                  <a:cubicBezTo>
                    <a:pt x="355087" y="1586216"/>
                    <a:pt x="0" y="1231129"/>
                    <a:pt x="0" y="7931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ctr"/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5" name="Freeform 107"/>
            <p:cNvSpPr>
              <a:spLocks noEditPoints="1"/>
            </p:cNvSpPr>
            <p:nvPr/>
          </p:nvSpPr>
          <p:spPr bwMode="auto">
            <a:xfrm>
              <a:off x="1950838" y="3397776"/>
              <a:ext cx="563762" cy="514150"/>
            </a:xfrm>
            <a:custGeom>
              <a:avLst/>
              <a:gdLst>
                <a:gd name="T0" fmla="*/ 244 w 256"/>
                <a:gd name="T1" fmla="*/ 196 h 232"/>
                <a:gd name="T2" fmla="*/ 188 w 256"/>
                <a:gd name="T3" fmla="*/ 196 h 232"/>
                <a:gd name="T4" fmla="*/ 96 w 256"/>
                <a:gd name="T5" fmla="*/ 196 h 232"/>
                <a:gd name="T6" fmla="*/ 84 w 256"/>
                <a:gd name="T7" fmla="*/ 196 h 232"/>
                <a:gd name="T8" fmla="*/ 81 w 256"/>
                <a:gd name="T9" fmla="*/ 196 h 232"/>
                <a:gd name="T10" fmla="*/ 48 w 256"/>
                <a:gd name="T11" fmla="*/ 228 h 232"/>
                <a:gd name="T12" fmla="*/ 40 w 256"/>
                <a:gd name="T13" fmla="*/ 232 h 232"/>
                <a:gd name="T14" fmla="*/ 40 w 256"/>
                <a:gd name="T15" fmla="*/ 232 h 232"/>
                <a:gd name="T16" fmla="*/ 32 w 256"/>
                <a:gd name="T17" fmla="*/ 228 h 232"/>
                <a:gd name="T18" fmla="*/ 31 w 256"/>
                <a:gd name="T19" fmla="*/ 228 h 232"/>
                <a:gd name="T20" fmla="*/ 30 w 256"/>
                <a:gd name="T21" fmla="*/ 227 h 232"/>
                <a:gd name="T22" fmla="*/ 30 w 256"/>
                <a:gd name="T23" fmla="*/ 226 h 232"/>
                <a:gd name="T24" fmla="*/ 29 w 256"/>
                <a:gd name="T25" fmla="*/ 225 h 232"/>
                <a:gd name="T26" fmla="*/ 29 w 256"/>
                <a:gd name="T27" fmla="*/ 224 h 232"/>
                <a:gd name="T28" fmla="*/ 28 w 256"/>
                <a:gd name="T29" fmla="*/ 222 h 232"/>
                <a:gd name="T30" fmla="*/ 28 w 256"/>
                <a:gd name="T31" fmla="*/ 220 h 232"/>
                <a:gd name="T32" fmla="*/ 28 w 256"/>
                <a:gd name="T33" fmla="*/ 196 h 232"/>
                <a:gd name="T34" fmla="*/ 26 w 256"/>
                <a:gd name="T35" fmla="*/ 196 h 232"/>
                <a:gd name="T36" fmla="*/ 12 w 256"/>
                <a:gd name="T37" fmla="*/ 196 h 232"/>
                <a:gd name="T38" fmla="*/ 0 w 256"/>
                <a:gd name="T39" fmla="*/ 184 h 232"/>
                <a:gd name="T40" fmla="*/ 0 w 256"/>
                <a:gd name="T41" fmla="*/ 12 h 232"/>
                <a:gd name="T42" fmla="*/ 12 w 256"/>
                <a:gd name="T43" fmla="*/ 0 h 232"/>
                <a:gd name="T44" fmla="*/ 244 w 256"/>
                <a:gd name="T45" fmla="*/ 0 h 232"/>
                <a:gd name="T46" fmla="*/ 256 w 256"/>
                <a:gd name="T47" fmla="*/ 12 h 232"/>
                <a:gd name="T48" fmla="*/ 256 w 256"/>
                <a:gd name="T49" fmla="*/ 184 h 232"/>
                <a:gd name="T50" fmla="*/ 244 w 256"/>
                <a:gd name="T51" fmla="*/ 196 h 232"/>
                <a:gd name="T52" fmla="*/ 68 w 256"/>
                <a:gd name="T53" fmla="*/ 76 h 232"/>
                <a:gd name="T54" fmla="*/ 44 w 256"/>
                <a:gd name="T55" fmla="*/ 100 h 232"/>
                <a:gd name="T56" fmla="*/ 68 w 256"/>
                <a:gd name="T57" fmla="*/ 124 h 232"/>
                <a:gd name="T58" fmla="*/ 92 w 256"/>
                <a:gd name="T59" fmla="*/ 100 h 232"/>
                <a:gd name="T60" fmla="*/ 68 w 256"/>
                <a:gd name="T61" fmla="*/ 76 h 232"/>
                <a:gd name="T62" fmla="*/ 128 w 256"/>
                <a:gd name="T63" fmla="*/ 76 h 232"/>
                <a:gd name="T64" fmla="*/ 104 w 256"/>
                <a:gd name="T65" fmla="*/ 100 h 232"/>
                <a:gd name="T66" fmla="*/ 128 w 256"/>
                <a:gd name="T67" fmla="*/ 124 h 232"/>
                <a:gd name="T68" fmla="*/ 152 w 256"/>
                <a:gd name="T69" fmla="*/ 100 h 232"/>
                <a:gd name="T70" fmla="*/ 128 w 256"/>
                <a:gd name="T71" fmla="*/ 76 h 232"/>
                <a:gd name="T72" fmla="*/ 188 w 256"/>
                <a:gd name="T73" fmla="*/ 76 h 232"/>
                <a:gd name="T74" fmla="*/ 164 w 256"/>
                <a:gd name="T75" fmla="*/ 100 h 232"/>
                <a:gd name="T76" fmla="*/ 188 w 256"/>
                <a:gd name="T77" fmla="*/ 124 h 232"/>
                <a:gd name="T78" fmla="*/ 212 w 256"/>
                <a:gd name="T79" fmla="*/ 100 h 232"/>
                <a:gd name="T80" fmla="*/ 188 w 256"/>
                <a:gd name="T81" fmla="*/ 7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6" h="232">
                  <a:moveTo>
                    <a:pt x="244" y="196"/>
                  </a:moveTo>
                  <a:cubicBezTo>
                    <a:pt x="188" y="196"/>
                    <a:pt x="188" y="196"/>
                    <a:pt x="188" y="196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84" y="196"/>
                    <a:pt x="84" y="196"/>
                    <a:pt x="84" y="196"/>
                  </a:cubicBezTo>
                  <a:cubicBezTo>
                    <a:pt x="81" y="196"/>
                    <a:pt x="81" y="196"/>
                    <a:pt x="81" y="196"/>
                  </a:cubicBezTo>
                  <a:cubicBezTo>
                    <a:pt x="48" y="228"/>
                    <a:pt x="48" y="228"/>
                    <a:pt x="48" y="228"/>
                  </a:cubicBezTo>
                  <a:cubicBezTo>
                    <a:pt x="46" y="231"/>
                    <a:pt x="43" y="232"/>
                    <a:pt x="40" y="232"/>
                  </a:cubicBezTo>
                  <a:cubicBezTo>
                    <a:pt x="40" y="232"/>
                    <a:pt x="40" y="232"/>
                    <a:pt x="40" y="232"/>
                  </a:cubicBezTo>
                  <a:cubicBezTo>
                    <a:pt x="37" y="232"/>
                    <a:pt x="34" y="231"/>
                    <a:pt x="32" y="228"/>
                  </a:cubicBezTo>
                  <a:cubicBezTo>
                    <a:pt x="31" y="228"/>
                    <a:pt x="31" y="228"/>
                    <a:pt x="31" y="228"/>
                  </a:cubicBezTo>
                  <a:cubicBezTo>
                    <a:pt x="31" y="228"/>
                    <a:pt x="30" y="227"/>
                    <a:pt x="30" y="227"/>
                  </a:cubicBezTo>
                  <a:cubicBezTo>
                    <a:pt x="30" y="226"/>
                    <a:pt x="30" y="226"/>
                    <a:pt x="30" y="226"/>
                  </a:cubicBezTo>
                  <a:cubicBezTo>
                    <a:pt x="29" y="226"/>
                    <a:pt x="29" y="225"/>
                    <a:pt x="29" y="225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29" y="223"/>
                    <a:pt x="28" y="223"/>
                    <a:pt x="28" y="222"/>
                  </a:cubicBezTo>
                  <a:cubicBezTo>
                    <a:pt x="28" y="222"/>
                    <a:pt x="28" y="221"/>
                    <a:pt x="28" y="220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26" y="196"/>
                    <a:pt x="26" y="196"/>
                    <a:pt x="26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5" y="196"/>
                    <a:pt x="0" y="191"/>
                    <a:pt x="0" y="18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91"/>
                    <a:pt x="251" y="196"/>
                    <a:pt x="244" y="196"/>
                  </a:cubicBezTo>
                  <a:moveTo>
                    <a:pt x="68" y="76"/>
                  </a:moveTo>
                  <a:cubicBezTo>
                    <a:pt x="55" y="76"/>
                    <a:pt x="44" y="87"/>
                    <a:pt x="44" y="100"/>
                  </a:cubicBezTo>
                  <a:cubicBezTo>
                    <a:pt x="44" y="113"/>
                    <a:pt x="55" y="124"/>
                    <a:pt x="68" y="124"/>
                  </a:cubicBezTo>
                  <a:cubicBezTo>
                    <a:pt x="81" y="124"/>
                    <a:pt x="92" y="113"/>
                    <a:pt x="92" y="100"/>
                  </a:cubicBezTo>
                  <a:cubicBezTo>
                    <a:pt x="92" y="87"/>
                    <a:pt x="81" y="76"/>
                    <a:pt x="68" y="76"/>
                  </a:cubicBezTo>
                  <a:moveTo>
                    <a:pt x="128" y="76"/>
                  </a:moveTo>
                  <a:cubicBezTo>
                    <a:pt x="115" y="76"/>
                    <a:pt x="104" y="87"/>
                    <a:pt x="104" y="100"/>
                  </a:cubicBezTo>
                  <a:cubicBezTo>
                    <a:pt x="104" y="113"/>
                    <a:pt x="115" y="124"/>
                    <a:pt x="128" y="124"/>
                  </a:cubicBezTo>
                  <a:cubicBezTo>
                    <a:pt x="141" y="124"/>
                    <a:pt x="152" y="113"/>
                    <a:pt x="152" y="100"/>
                  </a:cubicBezTo>
                  <a:cubicBezTo>
                    <a:pt x="152" y="87"/>
                    <a:pt x="141" y="76"/>
                    <a:pt x="128" y="76"/>
                  </a:cubicBezTo>
                  <a:moveTo>
                    <a:pt x="188" y="76"/>
                  </a:moveTo>
                  <a:cubicBezTo>
                    <a:pt x="175" y="76"/>
                    <a:pt x="164" y="87"/>
                    <a:pt x="164" y="100"/>
                  </a:cubicBezTo>
                  <a:cubicBezTo>
                    <a:pt x="164" y="113"/>
                    <a:pt x="175" y="124"/>
                    <a:pt x="188" y="124"/>
                  </a:cubicBezTo>
                  <a:cubicBezTo>
                    <a:pt x="201" y="124"/>
                    <a:pt x="212" y="113"/>
                    <a:pt x="212" y="100"/>
                  </a:cubicBezTo>
                  <a:cubicBezTo>
                    <a:pt x="212" y="87"/>
                    <a:pt x="201" y="76"/>
                    <a:pt x="188" y="76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1649299" y="4047484"/>
              <a:ext cx="12924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KEYWORD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7" name="组合 26"/>
          <p:cNvGrpSpPr/>
          <p:nvPr/>
        </p:nvGrpSpPr>
        <p:grpSpPr>
          <a:xfrm>
            <a:off x="9480550" y="3083921"/>
            <a:ext cx="1527544" cy="1527544"/>
            <a:chOff x="9480550" y="3083921"/>
            <a:chExt cx="1527544" cy="1527544"/>
          </a:xfrm>
        </p:grpSpPr>
        <p:sp>
          <p:nvSpPr>
            <p:cNvPr id="58" name="任意多边形 9"/>
            <p:cNvSpPr/>
            <p:nvPr/>
          </p:nvSpPr>
          <p:spPr>
            <a:xfrm>
              <a:off x="9480550" y="3083921"/>
              <a:ext cx="1527544" cy="1527544"/>
            </a:xfrm>
            <a:custGeom>
              <a:avLst/>
              <a:gdLst>
                <a:gd name="connsiteX0" fmla="*/ 0 w 1586215"/>
                <a:gd name="connsiteY0" fmla="*/ 793108 h 1586215"/>
                <a:gd name="connsiteX1" fmla="*/ 793108 w 1586215"/>
                <a:gd name="connsiteY1" fmla="*/ 0 h 1586215"/>
                <a:gd name="connsiteX2" fmla="*/ 1586216 w 1586215"/>
                <a:gd name="connsiteY2" fmla="*/ 793108 h 1586215"/>
                <a:gd name="connsiteX3" fmla="*/ 793108 w 1586215"/>
                <a:gd name="connsiteY3" fmla="*/ 1586216 h 1586215"/>
                <a:gd name="connsiteX4" fmla="*/ 0 w 1586215"/>
                <a:gd name="connsiteY4" fmla="*/ 793108 h 1586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6215" h="1586215">
                  <a:moveTo>
                    <a:pt x="0" y="793108"/>
                  </a:moveTo>
                  <a:cubicBezTo>
                    <a:pt x="0" y="355087"/>
                    <a:pt x="355087" y="0"/>
                    <a:pt x="793108" y="0"/>
                  </a:cubicBezTo>
                  <a:cubicBezTo>
                    <a:pt x="1231129" y="0"/>
                    <a:pt x="1586216" y="355087"/>
                    <a:pt x="1586216" y="793108"/>
                  </a:cubicBezTo>
                  <a:cubicBezTo>
                    <a:pt x="1586216" y="1231129"/>
                    <a:pt x="1231129" y="1586216"/>
                    <a:pt x="793108" y="1586216"/>
                  </a:cubicBezTo>
                  <a:cubicBezTo>
                    <a:pt x="355087" y="1586216"/>
                    <a:pt x="0" y="1231129"/>
                    <a:pt x="0" y="7931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ctr"/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ctr"/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9" name="Freeform 213"/>
            <p:cNvSpPr/>
            <p:nvPr/>
          </p:nvSpPr>
          <p:spPr bwMode="auto">
            <a:xfrm>
              <a:off x="9919760" y="3382227"/>
              <a:ext cx="614761" cy="521316"/>
            </a:xfrm>
            <a:custGeom>
              <a:avLst/>
              <a:gdLst>
                <a:gd name="T0" fmla="*/ 251 w 256"/>
                <a:gd name="T1" fmla="*/ 74 h 216"/>
                <a:gd name="T2" fmla="*/ 251 w 256"/>
                <a:gd name="T3" fmla="*/ 74 h 216"/>
                <a:gd name="T4" fmla="*/ 147 w 256"/>
                <a:gd name="T5" fmla="*/ 146 h 216"/>
                <a:gd name="T6" fmla="*/ 147 w 256"/>
                <a:gd name="T7" fmla="*/ 146 h 216"/>
                <a:gd name="T8" fmla="*/ 140 w 256"/>
                <a:gd name="T9" fmla="*/ 148 h 216"/>
                <a:gd name="T10" fmla="*/ 133 w 256"/>
                <a:gd name="T11" fmla="*/ 146 h 216"/>
                <a:gd name="T12" fmla="*/ 133 w 256"/>
                <a:gd name="T13" fmla="*/ 146 h 216"/>
                <a:gd name="T14" fmla="*/ 133 w 256"/>
                <a:gd name="T15" fmla="*/ 146 h 216"/>
                <a:gd name="T16" fmla="*/ 133 w 256"/>
                <a:gd name="T17" fmla="*/ 146 h 216"/>
                <a:gd name="T18" fmla="*/ 80 w 256"/>
                <a:gd name="T19" fmla="*/ 110 h 216"/>
                <a:gd name="T20" fmla="*/ 24 w 256"/>
                <a:gd name="T21" fmla="*/ 143 h 216"/>
                <a:gd name="T22" fmla="*/ 24 w 256"/>
                <a:gd name="T23" fmla="*/ 192 h 216"/>
                <a:gd name="T24" fmla="*/ 244 w 256"/>
                <a:gd name="T25" fmla="*/ 192 h 216"/>
                <a:gd name="T26" fmla="*/ 256 w 256"/>
                <a:gd name="T27" fmla="*/ 204 h 216"/>
                <a:gd name="T28" fmla="*/ 244 w 256"/>
                <a:gd name="T29" fmla="*/ 216 h 216"/>
                <a:gd name="T30" fmla="*/ 12 w 256"/>
                <a:gd name="T31" fmla="*/ 216 h 216"/>
                <a:gd name="T32" fmla="*/ 0 w 256"/>
                <a:gd name="T33" fmla="*/ 204 h 216"/>
                <a:gd name="T34" fmla="*/ 0 w 256"/>
                <a:gd name="T35" fmla="*/ 12 h 216"/>
                <a:gd name="T36" fmla="*/ 12 w 256"/>
                <a:gd name="T37" fmla="*/ 0 h 216"/>
                <a:gd name="T38" fmla="*/ 24 w 256"/>
                <a:gd name="T39" fmla="*/ 12 h 216"/>
                <a:gd name="T40" fmla="*/ 24 w 256"/>
                <a:gd name="T41" fmla="*/ 115 h 216"/>
                <a:gd name="T42" fmla="*/ 74 w 256"/>
                <a:gd name="T43" fmla="*/ 86 h 216"/>
                <a:gd name="T44" fmla="*/ 74 w 256"/>
                <a:gd name="T45" fmla="*/ 86 h 216"/>
                <a:gd name="T46" fmla="*/ 80 w 256"/>
                <a:gd name="T47" fmla="*/ 84 h 216"/>
                <a:gd name="T48" fmla="*/ 87 w 256"/>
                <a:gd name="T49" fmla="*/ 86 h 216"/>
                <a:gd name="T50" fmla="*/ 87 w 256"/>
                <a:gd name="T51" fmla="*/ 86 h 216"/>
                <a:gd name="T52" fmla="*/ 87 w 256"/>
                <a:gd name="T53" fmla="*/ 86 h 216"/>
                <a:gd name="T54" fmla="*/ 87 w 256"/>
                <a:gd name="T55" fmla="*/ 86 h 216"/>
                <a:gd name="T56" fmla="*/ 140 w 256"/>
                <a:gd name="T57" fmla="*/ 121 h 216"/>
                <a:gd name="T58" fmla="*/ 237 w 256"/>
                <a:gd name="T59" fmla="*/ 54 h 216"/>
                <a:gd name="T60" fmla="*/ 237 w 256"/>
                <a:gd name="T61" fmla="*/ 54 h 216"/>
                <a:gd name="T62" fmla="*/ 244 w 256"/>
                <a:gd name="T63" fmla="*/ 52 h 216"/>
                <a:gd name="T64" fmla="*/ 256 w 256"/>
                <a:gd name="T65" fmla="*/ 64 h 216"/>
                <a:gd name="T66" fmla="*/ 251 w 256"/>
                <a:gd name="T67" fmla="*/ 74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6" h="216">
                  <a:moveTo>
                    <a:pt x="251" y="74"/>
                  </a:moveTo>
                  <a:cubicBezTo>
                    <a:pt x="251" y="74"/>
                    <a:pt x="251" y="74"/>
                    <a:pt x="251" y="74"/>
                  </a:cubicBezTo>
                  <a:cubicBezTo>
                    <a:pt x="147" y="146"/>
                    <a:pt x="147" y="146"/>
                    <a:pt x="147" y="146"/>
                  </a:cubicBezTo>
                  <a:cubicBezTo>
                    <a:pt x="147" y="146"/>
                    <a:pt x="147" y="146"/>
                    <a:pt x="147" y="146"/>
                  </a:cubicBezTo>
                  <a:cubicBezTo>
                    <a:pt x="145" y="147"/>
                    <a:pt x="143" y="148"/>
                    <a:pt x="140" y="148"/>
                  </a:cubicBezTo>
                  <a:cubicBezTo>
                    <a:pt x="138" y="148"/>
                    <a:pt x="135" y="147"/>
                    <a:pt x="133" y="146"/>
                  </a:cubicBezTo>
                  <a:cubicBezTo>
                    <a:pt x="133" y="146"/>
                    <a:pt x="133" y="146"/>
                    <a:pt x="133" y="146"/>
                  </a:cubicBezTo>
                  <a:cubicBezTo>
                    <a:pt x="133" y="146"/>
                    <a:pt x="133" y="146"/>
                    <a:pt x="133" y="146"/>
                  </a:cubicBezTo>
                  <a:cubicBezTo>
                    <a:pt x="133" y="146"/>
                    <a:pt x="133" y="146"/>
                    <a:pt x="133" y="146"/>
                  </a:cubicBezTo>
                  <a:cubicBezTo>
                    <a:pt x="80" y="110"/>
                    <a:pt x="80" y="110"/>
                    <a:pt x="80" y="110"/>
                  </a:cubicBezTo>
                  <a:cubicBezTo>
                    <a:pt x="24" y="143"/>
                    <a:pt x="24" y="143"/>
                    <a:pt x="24" y="143"/>
                  </a:cubicBezTo>
                  <a:cubicBezTo>
                    <a:pt x="24" y="192"/>
                    <a:pt x="24" y="192"/>
                    <a:pt x="24" y="192"/>
                  </a:cubicBezTo>
                  <a:cubicBezTo>
                    <a:pt x="244" y="192"/>
                    <a:pt x="244" y="192"/>
                    <a:pt x="244" y="192"/>
                  </a:cubicBezTo>
                  <a:cubicBezTo>
                    <a:pt x="251" y="192"/>
                    <a:pt x="256" y="197"/>
                    <a:pt x="256" y="204"/>
                  </a:cubicBezTo>
                  <a:cubicBezTo>
                    <a:pt x="256" y="211"/>
                    <a:pt x="251" y="216"/>
                    <a:pt x="244" y="216"/>
                  </a:cubicBezTo>
                  <a:cubicBezTo>
                    <a:pt x="12" y="216"/>
                    <a:pt x="12" y="216"/>
                    <a:pt x="12" y="216"/>
                  </a:cubicBezTo>
                  <a:cubicBezTo>
                    <a:pt x="5" y="216"/>
                    <a:pt x="0" y="211"/>
                    <a:pt x="0" y="20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15"/>
                    <a:pt x="24" y="115"/>
                    <a:pt x="24" y="115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76" y="85"/>
                    <a:pt x="78" y="84"/>
                    <a:pt x="80" y="84"/>
                  </a:cubicBezTo>
                  <a:cubicBezTo>
                    <a:pt x="82" y="84"/>
                    <a:pt x="85" y="85"/>
                    <a:pt x="87" y="86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140" y="121"/>
                    <a:pt x="140" y="121"/>
                    <a:pt x="140" y="121"/>
                  </a:cubicBezTo>
                  <a:cubicBezTo>
                    <a:pt x="237" y="54"/>
                    <a:pt x="237" y="54"/>
                    <a:pt x="237" y="54"/>
                  </a:cubicBezTo>
                  <a:cubicBezTo>
                    <a:pt x="237" y="54"/>
                    <a:pt x="237" y="54"/>
                    <a:pt x="237" y="54"/>
                  </a:cubicBezTo>
                  <a:cubicBezTo>
                    <a:pt x="239" y="53"/>
                    <a:pt x="241" y="52"/>
                    <a:pt x="244" y="52"/>
                  </a:cubicBezTo>
                  <a:cubicBezTo>
                    <a:pt x="251" y="52"/>
                    <a:pt x="256" y="57"/>
                    <a:pt x="256" y="64"/>
                  </a:cubicBezTo>
                  <a:cubicBezTo>
                    <a:pt x="256" y="68"/>
                    <a:pt x="254" y="72"/>
                    <a:pt x="251" y="74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9598846" y="4047484"/>
              <a:ext cx="12924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KEYWORD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1" name="组合 25"/>
          <p:cNvGrpSpPr/>
          <p:nvPr/>
        </p:nvGrpSpPr>
        <p:grpSpPr>
          <a:xfrm>
            <a:off x="6818954" y="3083921"/>
            <a:ext cx="1527544" cy="1527544"/>
            <a:chOff x="6818954" y="3083921"/>
            <a:chExt cx="1527544" cy="1527544"/>
          </a:xfrm>
        </p:grpSpPr>
        <p:sp>
          <p:nvSpPr>
            <p:cNvPr id="62" name="任意多边形 7"/>
            <p:cNvSpPr/>
            <p:nvPr/>
          </p:nvSpPr>
          <p:spPr>
            <a:xfrm>
              <a:off x="6818954" y="3083921"/>
              <a:ext cx="1527544" cy="1527544"/>
            </a:xfrm>
            <a:custGeom>
              <a:avLst/>
              <a:gdLst>
                <a:gd name="connsiteX0" fmla="*/ 0 w 1586215"/>
                <a:gd name="connsiteY0" fmla="*/ 793108 h 1586215"/>
                <a:gd name="connsiteX1" fmla="*/ 793108 w 1586215"/>
                <a:gd name="connsiteY1" fmla="*/ 0 h 1586215"/>
                <a:gd name="connsiteX2" fmla="*/ 1586216 w 1586215"/>
                <a:gd name="connsiteY2" fmla="*/ 793108 h 1586215"/>
                <a:gd name="connsiteX3" fmla="*/ 793108 w 1586215"/>
                <a:gd name="connsiteY3" fmla="*/ 1586216 h 1586215"/>
                <a:gd name="connsiteX4" fmla="*/ 0 w 1586215"/>
                <a:gd name="connsiteY4" fmla="*/ 793108 h 1586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6215" h="1586215">
                  <a:moveTo>
                    <a:pt x="0" y="793108"/>
                  </a:moveTo>
                  <a:cubicBezTo>
                    <a:pt x="0" y="355087"/>
                    <a:pt x="355087" y="0"/>
                    <a:pt x="793108" y="0"/>
                  </a:cubicBezTo>
                  <a:cubicBezTo>
                    <a:pt x="1231129" y="0"/>
                    <a:pt x="1586216" y="355087"/>
                    <a:pt x="1586216" y="793108"/>
                  </a:cubicBezTo>
                  <a:cubicBezTo>
                    <a:pt x="1586216" y="1231129"/>
                    <a:pt x="1231129" y="1586216"/>
                    <a:pt x="793108" y="1586216"/>
                  </a:cubicBezTo>
                  <a:cubicBezTo>
                    <a:pt x="355087" y="1586216"/>
                    <a:pt x="0" y="1231129"/>
                    <a:pt x="0" y="7931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ctr"/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3" name="Freeform 81"/>
            <p:cNvSpPr>
              <a:spLocks noEditPoints="1"/>
            </p:cNvSpPr>
            <p:nvPr/>
          </p:nvSpPr>
          <p:spPr bwMode="auto">
            <a:xfrm>
              <a:off x="7237879" y="3382227"/>
              <a:ext cx="679978" cy="572044"/>
            </a:xfrm>
            <a:custGeom>
              <a:avLst/>
              <a:gdLst>
                <a:gd name="T0" fmla="*/ 256 w 256"/>
                <a:gd name="T1" fmla="*/ 91 h 216"/>
                <a:gd name="T2" fmla="*/ 256 w 256"/>
                <a:gd name="T3" fmla="*/ 92 h 216"/>
                <a:gd name="T4" fmla="*/ 256 w 256"/>
                <a:gd name="T5" fmla="*/ 92 h 216"/>
                <a:gd name="T6" fmla="*/ 233 w 256"/>
                <a:gd name="T7" fmla="*/ 104 h 216"/>
                <a:gd name="T8" fmla="*/ 208 w 256"/>
                <a:gd name="T9" fmla="*/ 207 h 216"/>
                <a:gd name="T10" fmla="*/ 194 w 256"/>
                <a:gd name="T11" fmla="*/ 216 h 216"/>
                <a:gd name="T12" fmla="*/ 60 w 256"/>
                <a:gd name="T13" fmla="*/ 216 h 216"/>
                <a:gd name="T14" fmla="*/ 60 w 256"/>
                <a:gd name="T15" fmla="*/ 216 h 216"/>
                <a:gd name="T16" fmla="*/ 48 w 256"/>
                <a:gd name="T17" fmla="*/ 207 h 216"/>
                <a:gd name="T18" fmla="*/ 12 w 256"/>
                <a:gd name="T19" fmla="*/ 104 h 216"/>
                <a:gd name="T20" fmla="*/ 12 w 256"/>
                <a:gd name="T21" fmla="*/ 80 h 216"/>
                <a:gd name="T22" fmla="*/ 98 w 256"/>
                <a:gd name="T23" fmla="*/ 80 h 216"/>
                <a:gd name="T24" fmla="*/ 148 w 256"/>
                <a:gd name="T25" fmla="*/ 80 h 216"/>
                <a:gd name="T26" fmla="*/ 178 w 256"/>
                <a:gd name="T27" fmla="*/ 80 h 216"/>
                <a:gd name="T28" fmla="*/ 196 w 256"/>
                <a:gd name="T29" fmla="*/ 80 h 216"/>
                <a:gd name="T30" fmla="*/ 244 w 256"/>
                <a:gd name="T31" fmla="*/ 80 h 216"/>
                <a:gd name="T32" fmla="*/ 245 w 256"/>
                <a:gd name="T33" fmla="*/ 80 h 216"/>
                <a:gd name="T34" fmla="*/ 256 w 256"/>
                <a:gd name="T35" fmla="*/ 90 h 216"/>
                <a:gd name="T36" fmla="*/ 80 w 256"/>
                <a:gd name="T37" fmla="*/ 104 h 216"/>
                <a:gd name="T38" fmla="*/ 68 w 256"/>
                <a:gd name="T39" fmla="*/ 180 h 216"/>
                <a:gd name="T40" fmla="*/ 92 w 256"/>
                <a:gd name="T41" fmla="*/ 180 h 216"/>
                <a:gd name="T42" fmla="*/ 140 w 256"/>
                <a:gd name="T43" fmla="*/ 116 h 216"/>
                <a:gd name="T44" fmla="*/ 116 w 256"/>
                <a:gd name="T45" fmla="*/ 116 h 216"/>
                <a:gd name="T46" fmla="*/ 128 w 256"/>
                <a:gd name="T47" fmla="*/ 192 h 216"/>
                <a:gd name="T48" fmla="*/ 140 w 256"/>
                <a:gd name="T49" fmla="*/ 116 h 216"/>
                <a:gd name="T50" fmla="*/ 176 w 256"/>
                <a:gd name="T51" fmla="*/ 104 h 216"/>
                <a:gd name="T52" fmla="*/ 164 w 256"/>
                <a:gd name="T53" fmla="*/ 180 h 216"/>
                <a:gd name="T54" fmla="*/ 188 w 256"/>
                <a:gd name="T55" fmla="*/ 180 h 216"/>
                <a:gd name="T56" fmla="*/ 142 w 256"/>
                <a:gd name="T57" fmla="*/ 18 h 216"/>
                <a:gd name="T58" fmla="*/ 140 w 256"/>
                <a:gd name="T59" fmla="*/ 12 h 216"/>
                <a:gd name="T60" fmla="*/ 163 w 256"/>
                <a:gd name="T61" fmla="*/ 7 h 216"/>
                <a:gd name="T62" fmla="*/ 195 w 256"/>
                <a:gd name="T63" fmla="*/ 68 h 216"/>
                <a:gd name="T64" fmla="*/ 142 w 256"/>
                <a:gd name="T65" fmla="*/ 18 h 216"/>
                <a:gd name="T66" fmla="*/ 88 w 256"/>
                <a:gd name="T67" fmla="*/ 68 h 216"/>
                <a:gd name="T68" fmla="*/ 93 w 256"/>
                <a:gd name="T69" fmla="*/ 7 h 216"/>
                <a:gd name="T70" fmla="*/ 104 w 256"/>
                <a:gd name="T71" fmla="*/ 0 h 216"/>
                <a:gd name="T72" fmla="*/ 114 w 256"/>
                <a:gd name="T73" fmla="*/ 1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6" h="216">
                  <a:moveTo>
                    <a:pt x="256" y="90"/>
                  </a:moveTo>
                  <a:cubicBezTo>
                    <a:pt x="256" y="91"/>
                    <a:pt x="256" y="91"/>
                    <a:pt x="256" y="91"/>
                  </a:cubicBezTo>
                  <a:cubicBezTo>
                    <a:pt x="256" y="91"/>
                    <a:pt x="256" y="92"/>
                    <a:pt x="256" y="92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6" y="99"/>
                    <a:pt x="251" y="104"/>
                    <a:pt x="244" y="104"/>
                  </a:cubicBezTo>
                  <a:cubicBezTo>
                    <a:pt x="233" y="104"/>
                    <a:pt x="233" y="104"/>
                    <a:pt x="233" y="104"/>
                  </a:cubicBezTo>
                  <a:cubicBezTo>
                    <a:pt x="208" y="207"/>
                    <a:pt x="208" y="207"/>
                    <a:pt x="208" y="207"/>
                  </a:cubicBezTo>
                  <a:cubicBezTo>
                    <a:pt x="208" y="207"/>
                    <a:pt x="208" y="207"/>
                    <a:pt x="208" y="207"/>
                  </a:cubicBezTo>
                  <a:cubicBezTo>
                    <a:pt x="206" y="212"/>
                    <a:pt x="202" y="216"/>
                    <a:pt x="196" y="216"/>
                  </a:cubicBezTo>
                  <a:cubicBezTo>
                    <a:pt x="194" y="216"/>
                    <a:pt x="194" y="216"/>
                    <a:pt x="194" y="216"/>
                  </a:cubicBezTo>
                  <a:cubicBezTo>
                    <a:pt x="191" y="216"/>
                    <a:pt x="191" y="216"/>
                    <a:pt x="191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54" y="216"/>
                    <a:pt x="50" y="212"/>
                    <a:pt x="48" y="207"/>
                  </a:cubicBezTo>
                  <a:cubicBezTo>
                    <a:pt x="48" y="207"/>
                    <a:pt x="48" y="207"/>
                    <a:pt x="48" y="20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5" y="104"/>
                    <a:pt x="0" y="99"/>
                    <a:pt x="0" y="92"/>
                  </a:cubicBezTo>
                  <a:cubicBezTo>
                    <a:pt x="0" y="85"/>
                    <a:pt x="5" y="80"/>
                    <a:pt x="12" y="80"/>
                  </a:cubicBezTo>
                  <a:cubicBezTo>
                    <a:pt x="58" y="80"/>
                    <a:pt x="58" y="80"/>
                    <a:pt x="58" y="80"/>
                  </a:cubicBezTo>
                  <a:cubicBezTo>
                    <a:pt x="98" y="80"/>
                    <a:pt x="98" y="80"/>
                    <a:pt x="98" y="80"/>
                  </a:cubicBezTo>
                  <a:cubicBezTo>
                    <a:pt x="98" y="80"/>
                    <a:pt x="98" y="80"/>
                    <a:pt x="98" y="80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78" y="80"/>
                    <a:pt x="178" y="80"/>
                    <a:pt x="178" y="80"/>
                  </a:cubicBezTo>
                  <a:cubicBezTo>
                    <a:pt x="179" y="80"/>
                    <a:pt x="179" y="80"/>
                    <a:pt x="179" y="80"/>
                  </a:cubicBezTo>
                  <a:cubicBezTo>
                    <a:pt x="196" y="80"/>
                    <a:pt x="196" y="80"/>
                    <a:pt x="196" y="80"/>
                  </a:cubicBezTo>
                  <a:cubicBezTo>
                    <a:pt x="198" y="80"/>
                    <a:pt x="198" y="80"/>
                    <a:pt x="198" y="80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5" y="80"/>
                    <a:pt x="245" y="80"/>
                    <a:pt x="245" y="80"/>
                  </a:cubicBezTo>
                  <a:cubicBezTo>
                    <a:pt x="251" y="80"/>
                    <a:pt x="255" y="85"/>
                    <a:pt x="256" y="90"/>
                  </a:cubicBezTo>
                  <a:cubicBezTo>
                    <a:pt x="256" y="90"/>
                    <a:pt x="256" y="90"/>
                    <a:pt x="256" y="90"/>
                  </a:cubicBezTo>
                  <a:moveTo>
                    <a:pt x="92" y="116"/>
                  </a:moveTo>
                  <a:cubicBezTo>
                    <a:pt x="92" y="109"/>
                    <a:pt x="87" y="104"/>
                    <a:pt x="80" y="104"/>
                  </a:cubicBezTo>
                  <a:cubicBezTo>
                    <a:pt x="73" y="104"/>
                    <a:pt x="68" y="109"/>
                    <a:pt x="68" y="116"/>
                  </a:cubicBezTo>
                  <a:cubicBezTo>
                    <a:pt x="68" y="180"/>
                    <a:pt x="68" y="180"/>
                    <a:pt x="68" y="180"/>
                  </a:cubicBezTo>
                  <a:cubicBezTo>
                    <a:pt x="68" y="187"/>
                    <a:pt x="73" y="192"/>
                    <a:pt x="80" y="192"/>
                  </a:cubicBezTo>
                  <a:cubicBezTo>
                    <a:pt x="87" y="192"/>
                    <a:pt x="92" y="187"/>
                    <a:pt x="92" y="180"/>
                  </a:cubicBezTo>
                  <a:lnTo>
                    <a:pt x="92" y="116"/>
                  </a:lnTo>
                  <a:close/>
                  <a:moveTo>
                    <a:pt x="140" y="116"/>
                  </a:moveTo>
                  <a:cubicBezTo>
                    <a:pt x="140" y="109"/>
                    <a:pt x="135" y="104"/>
                    <a:pt x="128" y="104"/>
                  </a:cubicBezTo>
                  <a:cubicBezTo>
                    <a:pt x="121" y="104"/>
                    <a:pt x="116" y="109"/>
                    <a:pt x="116" y="116"/>
                  </a:cubicBezTo>
                  <a:cubicBezTo>
                    <a:pt x="116" y="180"/>
                    <a:pt x="116" y="180"/>
                    <a:pt x="116" y="180"/>
                  </a:cubicBezTo>
                  <a:cubicBezTo>
                    <a:pt x="116" y="187"/>
                    <a:pt x="121" y="192"/>
                    <a:pt x="128" y="192"/>
                  </a:cubicBezTo>
                  <a:cubicBezTo>
                    <a:pt x="135" y="192"/>
                    <a:pt x="140" y="187"/>
                    <a:pt x="140" y="180"/>
                  </a:cubicBezTo>
                  <a:lnTo>
                    <a:pt x="140" y="116"/>
                  </a:lnTo>
                  <a:close/>
                  <a:moveTo>
                    <a:pt x="188" y="116"/>
                  </a:moveTo>
                  <a:cubicBezTo>
                    <a:pt x="188" y="109"/>
                    <a:pt x="183" y="104"/>
                    <a:pt x="176" y="104"/>
                  </a:cubicBezTo>
                  <a:cubicBezTo>
                    <a:pt x="169" y="104"/>
                    <a:pt x="164" y="109"/>
                    <a:pt x="164" y="116"/>
                  </a:cubicBezTo>
                  <a:cubicBezTo>
                    <a:pt x="164" y="180"/>
                    <a:pt x="164" y="180"/>
                    <a:pt x="164" y="180"/>
                  </a:cubicBezTo>
                  <a:cubicBezTo>
                    <a:pt x="164" y="187"/>
                    <a:pt x="169" y="192"/>
                    <a:pt x="176" y="192"/>
                  </a:cubicBezTo>
                  <a:cubicBezTo>
                    <a:pt x="183" y="192"/>
                    <a:pt x="188" y="187"/>
                    <a:pt x="188" y="180"/>
                  </a:cubicBezTo>
                  <a:lnTo>
                    <a:pt x="188" y="116"/>
                  </a:lnTo>
                  <a:close/>
                  <a:moveTo>
                    <a:pt x="142" y="18"/>
                  </a:moveTo>
                  <a:cubicBezTo>
                    <a:pt x="142" y="18"/>
                    <a:pt x="142" y="18"/>
                    <a:pt x="142" y="18"/>
                  </a:cubicBezTo>
                  <a:cubicBezTo>
                    <a:pt x="141" y="16"/>
                    <a:pt x="140" y="14"/>
                    <a:pt x="140" y="12"/>
                  </a:cubicBezTo>
                  <a:cubicBezTo>
                    <a:pt x="140" y="5"/>
                    <a:pt x="145" y="0"/>
                    <a:pt x="152" y="0"/>
                  </a:cubicBezTo>
                  <a:cubicBezTo>
                    <a:pt x="157" y="0"/>
                    <a:pt x="161" y="3"/>
                    <a:pt x="163" y="7"/>
                  </a:cubicBezTo>
                  <a:cubicBezTo>
                    <a:pt x="163" y="7"/>
                    <a:pt x="163" y="7"/>
                    <a:pt x="163" y="7"/>
                  </a:cubicBezTo>
                  <a:cubicBezTo>
                    <a:pt x="195" y="68"/>
                    <a:pt x="195" y="68"/>
                    <a:pt x="195" y="68"/>
                  </a:cubicBezTo>
                  <a:cubicBezTo>
                    <a:pt x="168" y="68"/>
                    <a:pt x="168" y="68"/>
                    <a:pt x="168" y="68"/>
                  </a:cubicBezTo>
                  <a:lnTo>
                    <a:pt x="142" y="18"/>
                  </a:lnTo>
                  <a:close/>
                  <a:moveTo>
                    <a:pt x="114" y="18"/>
                  </a:moveTo>
                  <a:cubicBezTo>
                    <a:pt x="88" y="68"/>
                    <a:pt x="88" y="68"/>
                    <a:pt x="88" y="68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5" y="3"/>
                    <a:pt x="99" y="0"/>
                    <a:pt x="104" y="0"/>
                  </a:cubicBezTo>
                  <a:cubicBezTo>
                    <a:pt x="111" y="0"/>
                    <a:pt x="116" y="5"/>
                    <a:pt x="116" y="12"/>
                  </a:cubicBezTo>
                  <a:cubicBezTo>
                    <a:pt x="116" y="14"/>
                    <a:pt x="115" y="16"/>
                    <a:pt x="114" y="18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6976347" y="4047484"/>
              <a:ext cx="12924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KEYWORD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5" name="组合 24"/>
          <p:cNvGrpSpPr/>
          <p:nvPr/>
        </p:nvGrpSpPr>
        <p:grpSpPr>
          <a:xfrm>
            <a:off x="4157360" y="3083921"/>
            <a:ext cx="1527544" cy="1527544"/>
            <a:chOff x="4157360" y="3083921"/>
            <a:chExt cx="1527544" cy="1527544"/>
          </a:xfrm>
        </p:grpSpPr>
        <p:sp>
          <p:nvSpPr>
            <p:cNvPr id="66" name="任意多边形 5"/>
            <p:cNvSpPr/>
            <p:nvPr/>
          </p:nvSpPr>
          <p:spPr>
            <a:xfrm>
              <a:off x="4157360" y="3083921"/>
              <a:ext cx="1527544" cy="1527544"/>
            </a:xfrm>
            <a:custGeom>
              <a:avLst/>
              <a:gdLst>
                <a:gd name="connsiteX0" fmla="*/ 0 w 1586215"/>
                <a:gd name="connsiteY0" fmla="*/ 793108 h 1586215"/>
                <a:gd name="connsiteX1" fmla="*/ 793108 w 1586215"/>
                <a:gd name="connsiteY1" fmla="*/ 0 h 1586215"/>
                <a:gd name="connsiteX2" fmla="*/ 1586216 w 1586215"/>
                <a:gd name="connsiteY2" fmla="*/ 793108 h 1586215"/>
                <a:gd name="connsiteX3" fmla="*/ 793108 w 1586215"/>
                <a:gd name="connsiteY3" fmla="*/ 1586216 h 1586215"/>
                <a:gd name="connsiteX4" fmla="*/ 0 w 1586215"/>
                <a:gd name="connsiteY4" fmla="*/ 793108 h 1586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6215" h="1586215">
                  <a:moveTo>
                    <a:pt x="0" y="793108"/>
                  </a:moveTo>
                  <a:cubicBezTo>
                    <a:pt x="0" y="355087"/>
                    <a:pt x="355087" y="0"/>
                    <a:pt x="793108" y="0"/>
                  </a:cubicBezTo>
                  <a:cubicBezTo>
                    <a:pt x="1231129" y="0"/>
                    <a:pt x="1586216" y="355087"/>
                    <a:pt x="1586216" y="793108"/>
                  </a:cubicBezTo>
                  <a:cubicBezTo>
                    <a:pt x="1586216" y="1231129"/>
                    <a:pt x="1231129" y="1586216"/>
                    <a:pt x="793108" y="1586216"/>
                  </a:cubicBezTo>
                  <a:cubicBezTo>
                    <a:pt x="355087" y="1586216"/>
                    <a:pt x="0" y="1231129"/>
                    <a:pt x="0" y="7931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ctr"/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7" name="Freeform 165"/>
            <p:cNvSpPr>
              <a:spLocks noEditPoints="1"/>
            </p:cNvSpPr>
            <p:nvPr/>
          </p:nvSpPr>
          <p:spPr bwMode="auto">
            <a:xfrm>
              <a:off x="4611030" y="3397777"/>
              <a:ext cx="568271" cy="441987"/>
            </a:xfrm>
            <a:custGeom>
              <a:avLst/>
              <a:gdLst>
                <a:gd name="T0" fmla="*/ 244 w 256"/>
                <a:gd name="T1" fmla="*/ 200 h 200"/>
                <a:gd name="T2" fmla="*/ 12 w 256"/>
                <a:gd name="T3" fmla="*/ 200 h 200"/>
                <a:gd name="T4" fmla="*/ 0 w 256"/>
                <a:gd name="T5" fmla="*/ 188 h 200"/>
                <a:gd name="T6" fmla="*/ 0 w 256"/>
                <a:gd name="T7" fmla="*/ 172 h 200"/>
                <a:gd name="T8" fmla="*/ 0 w 256"/>
                <a:gd name="T9" fmla="*/ 152 h 200"/>
                <a:gd name="T10" fmla="*/ 0 w 256"/>
                <a:gd name="T11" fmla="*/ 136 h 200"/>
                <a:gd name="T12" fmla="*/ 0 w 256"/>
                <a:gd name="T13" fmla="*/ 116 h 200"/>
                <a:gd name="T14" fmla="*/ 0 w 256"/>
                <a:gd name="T15" fmla="*/ 100 h 200"/>
                <a:gd name="T16" fmla="*/ 0 w 256"/>
                <a:gd name="T17" fmla="*/ 60 h 200"/>
                <a:gd name="T18" fmla="*/ 256 w 256"/>
                <a:gd name="T19" fmla="*/ 60 h 200"/>
                <a:gd name="T20" fmla="*/ 256 w 256"/>
                <a:gd name="T21" fmla="*/ 100 h 200"/>
                <a:gd name="T22" fmla="*/ 256 w 256"/>
                <a:gd name="T23" fmla="*/ 116 h 200"/>
                <a:gd name="T24" fmla="*/ 256 w 256"/>
                <a:gd name="T25" fmla="*/ 136 h 200"/>
                <a:gd name="T26" fmla="*/ 256 w 256"/>
                <a:gd name="T27" fmla="*/ 152 h 200"/>
                <a:gd name="T28" fmla="*/ 256 w 256"/>
                <a:gd name="T29" fmla="*/ 172 h 200"/>
                <a:gd name="T30" fmla="*/ 256 w 256"/>
                <a:gd name="T31" fmla="*/ 188 h 200"/>
                <a:gd name="T32" fmla="*/ 244 w 256"/>
                <a:gd name="T33" fmla="*/ 200 h 200"/>
                <a:gd name="T34" fmla="*/ 0 w 256"/>
                <a:gd name="T35" fmla="*/ 36 h 200"/>
                <a:gd name="T36" fmla="*/ 0 w 256"/>
                <a:gd name="T37" fmla="*/ 28 h 200"/>
                <a:gd name="T38" fmla="*/ 0 w 256"/>
                <a:gd name="T39" fmla="*/ 12 h 200"/>
                <a:gd name="T40" fmla="*/ 12 w 256"/>
                <a:gd name="T41" fmla="*/ 0 h 200"/>
                <a:gd name="T42" fmla="*/ 28 w 256"/>
                <a:gd name="T43" fmla="*/ 0 h 200"/>
                <a:gd name="T44" fmla="*/ 36 w 256"/>
                <a:gd name="T45" fmla="*/ 0 h 200"/>
                <a:gd name="T46" fmla="*/ 48 w 256"/>
                <a:gd name="T47" fmla="*/ 0 h 200"/>
                <a:gd name="T48" fmla="*/ 72 w 256"/>
                <a:gd name="T49" fmla="*/ 0 h 200"/>
                <a:gd name="T50" fmla="*/ 96 w 256"/>
                <a:gd name="T51" fmla="*/ 24 h 200"/>
                <a:gd name="T52" fmla="*/ 244 w 256"/>
                <a:gd name="T53" fmla="*/ 24 h 200"/>
                <a:gd name="T54" fmla="*/ 256 w 256"/>
                <a:gd name="T55" fmla="*/ 36 h 200"/>
                <a:gd name="T56" fmla="*/ 256 w 256"/>
                <a:gd name="T57" fmla="*/ 48 h 200"/>
                <a:gd name="T58" fmla="*/ 0 w 256"/>
                <a:gd name="T59" fmla="*/ 48 h 200"/>
                <a:gd name="T60" fmla="*/ 0 w 256"/>
                <a:gd name="T61" fmla="*/ 3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00">
                  <a:moveTo>
                    <a:pt x="244" y="200"/>
                  </a:moveTo>
                  <a:cubicBezTo>
                    <a:pt x="12" y="200"/>
                    <a:pt x="12" y="200"/>
                    <a:pt x="12" y="200"/>
                  </a:cubicBezTo>
                  <a:cubicBezTo>
                    <a:pt x="5" y="200"/>
                    <a:pt x="0" y="195"/>
                    <a:pt x="0" y="188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6" y="100"/>
                    <a:pt x="256" y="100"/>
                    <a:pt x="256" y="100"/>
                  </a:cubicBezTo>
                  <a:cubicBezTo>
                    <a:pt x="256" y="116"/>
                    <a:pt x="256" y="116"/>
                    <a:pt x="256" y="116"/>
                  </a:cubicBezTo>
                  <a:cubicBezTo>
                    <a:pt x="256" y="136"/>
                    <a:pt x="256" y="136"/>
                    <a:pt x="256" y="136"/>
                  </a:cubicBezTo>
                  <a:cubicBezTo>
                    <a:pt x="256" y="152"/>
                    <a:pt x="256" y="152"/>
                    <a:pt x="256" y="152"/>
                  </a:cubicBezTo>
                  <a:cubicBezTo>
                    <a:pt x="256" y="172"/>
                    <a:pt x="256" y="172"/>
                    <a:pt x="256" y="172"/>
                  </a:cubicBezTo>
                  <a:cubicBezTo>
                    <a:pt x="256" y="188"/>
                    <a:pt x="256" y="188"/>
                    <a:pt x="256" y="188"/>
                  </a:cubicBezTo>
                  <a:cubicBezTo>
                    <a:pt x="256" y="195"/>
                    <a:pt x="251" y="200"/>
                    <a:pt x="244" y="200"/>
                  </a:cubicBezTo>
                  <a:moveTo>
                    <a:pt x="0" y="36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244" y="24"/>
                    <a:pt x="244" y="24"/>
                    <a:pt x="244" y="24"/>
                  </a:cubicBezTo>
                  <a:cubicBezTo>
                    <a:pt x="251" y="24"/>
                    <a:pt x="256" y="29"/>
                    <a:pt x="256" y="36"/>
                  </a:cubicBezTo>
                  <a:cubicBezTo>
                    <a:pt x="256" y="48"/>
                    <a:pt x="256" y="48"/>
                    <a:pt x="256" y="48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4292311" y="4047484"/>
              <a:ext cx="12924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KEYWORD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实施步骤</a:t>
            </a:r>
            <a:r>
              <a:rPr lang="en-US" altLang="zh-CN" dirty="0"/>
              <a:t>-Procedure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 smtClean="0"/>
              <a:t>研究过程</a:t>
            </a:r>
            <a:endParaRPr kumimoji="1" lang="zh-CN" altLang="en-US" dirty="0"/>
          </a:p>
        </p:txBody>
      </p:sp>
      <p:sp>
        <p:nvSpPr>
          <p:cNvPr id="51" name="任意形状 50"/>
          <p:cNvSpPr/>
          <p:nvPr/>
        </p:nvSpPr>
        <p:spPr>
          <a:xfrm rot="6936763">
            <a:off x="4988896" y="2443525"/>
            <a:ext cx="1956176" cy="1956177"/>
          </a:xfrm>
          <a:custGeom>
            <a:avLst/>
            <a:gdLst>
              <a:gd name="connsiteX0" fmla="*/ 366784 w 1956176"/>
              <a:gd name="connsiteY0" fmla="*/ 1589393 h 1956177"/>
              <a:gd name="connsiteX1" fmla="*/ 366784 w 1956176"/>
              <a:gd name="connsiteY1" fmla="*/ 1589392 h 1956177"/>
              <a:gd name="connsiteX2" fmla="*/ 366784 w 1956176"/>
              <a:gd name="connsiteY2" fmla="*/ 1589392 h 1956177"/>
              <a:gd name="connsiteX3" fmla="*/ 1589392 w 1956176"/>
              <a:gd name="connsiteY3" fmla="*/ 1589393 h 1956177"/>
              <a:gd name="connsiteX4" fmla="*/ 1589392 w 1956176"/>
              <a:gd name="connsiteY4" fmla="*/ 366785 h 1956177"/>
              <a:gd name="connsiteX5" fmla="*/ 366784 w 1956176"/>
              <a:gd name="connsiteY5" fmla="*/ 366784 h 1956177"/>
              <a:gd name="connsiteX6" fmla="*/ 14412 w 1956176"/>
              <a:gd name="connsiteY6" fmla="*/ 1844169 h 1956177"/>
              <a:gd name="connsiteX7" fmla="*/ 3726 w 1956176"/>
              <a:gd name="connsiteY7" fmla="*/ 1809745 h 1956177"/>
              <a:gd name="connsiteX8" fmla="*/ 0 w 1956176"/>
              <a:gd name="connsiteY8" fmla="*/ 1772784 h 1956177"/>
              <a:gd name="connsiteX9" fmla="*/ 0 w 1956176"/>
              <a:gd name="connsiteY9" fmla="*/ 1772782 h 1956177"/>
              <a:gd name="connsiteX10" fmla="*/ 0 w 1956176"/>
              <a:gd name="connsiteY10" fmla="*/ 183393 h 1956177"/>
              <a:gd name="connsiteX11" fmla="*/ 14412 w 1956176"/>
              <a:gd name="connsiteY11" fmla="*/ 112008 h 1956177"/>
              <a:gd name="connsiteX12" fmla="*/ 14420 w 1956176"/>
              <a:gd name="connsiteY12" fmla="*/ 111996 h 1956177"/>
              <a:gd name="connsiteX13" fmla="*/ 41879 w 1956176"/>
              <a:gd name="connsiteY13" fmla="*/ 66738 h 1956177"/>
              <a:gd name="connsiteX14" fmla="*/ 49765 w 1956176"/>
              <a:gd name="connsiteY14" fmla="*/ 59572 h 1956177"/>
              <a:gd name="connsiteX15" fmla="*/ 53714 w 1956176"/>
              <a:gd name="connsiteY15" fmla="*/ 53715 h 1956177"/>
              <a:gd name="connsiteX16" fmla="*/ 63393 w 1956176"/>
              <a:gd name="connsiteY16" fmla="*/ 47190 h 1956177"/>
              <a:gd name="connsiteX17" fmla="*/ 80857 w 1956176"/>
              <a:gd name="connsiteY17" fmla="*/ 31321 h 1956177"/>
              <a:gd name="connsiteX18" fmla="*/ 102017 w 1956176"/>
              <a:gd name="connsiteY18" fmla="*/ 21149 h 1956177"/>
              <a:gd name="connsiteX19" fmla="*/ 112008 w 1956176"/>
              <a:gd name="connsiteY19" fmla="*/ 14413 h 1956177"/>
              <a:gd name="connsiteX20" fmla="*/ 123358 w 1956176"/>
              <a:gd name="connsiteY20" fmla="*/ 10889 h 1956177"/>
              <a:gd name="connsiteX21" fmla="*/ 128858 w 1956176"/>
              <a:gd name="connsiteY21" fmla="*/ 8246 h 1956177"/>
              <a:gd name="connsiteX22" fmla="*/ 134741 w 1956176"/>
              <a:gd name="connsiteY22" fmla="*/ 7356 h 1956177"/>
              <a:gd name="connsiteX23" fmla="*/ 146432 w 1956176"/>
              <a:gd name="connsiteY23" fmla="*/ 3727 h 1956177"/>
              <a:gd name="connsiteX24" fmla="*/ 183386 w 1956176"/>
              <a:gd name="connsiteY24" fmla="*/ 2 h 1956177"/>
              <a:gd name="connsiteX25" fmla="*/ 183393 w 1956176"/>
              <a:gd name="connsiteY25" fmla="*/ 1 h 1956177"/>
              <a:gd name="connsiteX26" fmla="*/ 1772779 w 1956176"/>
              <a:gd name="connsiteY26" fmla="*/ 1 h 1956177"/>
              <a:gd name="connsiteX27" fmla="*/ 1772784 w 1956176"/>
              <a:gd name="connsiteY27" fmla="*/ 0 h 1956177"/>
              <a:gd name="connsiteX28" fmla="*/ 1772784 w 1956176"/>
              <a:gd name="connsiteY28" fmla="*/ 1 h 1956177"/>
              <a:gd name="connsiteX29" fmla="*/ 1956176 w 1956176"/>
              <a:gd name="connsiteY29" fmla="*/ 183393 h 1956177"/>
              <a:gd name="connsiteX30" fmla="*/ 1956176 w 1956176"/>
              <a:gd name="connsiteY30" fmla="*/ 183393 h 1956177"/>
              <a:gd name="connsiteX31" fmla="*/ 1956176 w 1956176"/>
              <a:gd name="connsiteY31" fmla="*/ 183393 h 1956177"/>
              <a:gd name="connsiteX32" fmla="*/ 1956175 w 1956176"/>
              <a:gd name="connsiteY32" fmla="*/ 1772780 h 1956177"/>
              <a:gd name="connsiteX33" fmla="*/ 1956176 w 1956176"/>
              <a:gd name="connsiteY33" fmla="*/ 1772785 h 1956177"/>
              <a:gd name="connsiteX34" fmla="*/ 1956175 w 1956176"/>
              <a:gd name="connsiteY34" fmla="*/ 1772785 h 1956177"/>
              <a:gd name="connsiteX35" fmla="*/ 1772783 w 1956176"/>
              <a:gd name="connsiteY35" fmla="*/ 1956177 h 1956177"/>
              <a:gd name="connsiteX36" fmla="*/ 183396 w 1956176"/>
              <a:gd name="connsiteY36" fmla="*/ 1956176 h 1956177"/>
              <a:gd name="connsiteX37" fmla="*/ 183392 w 1956176"/>
              <a:gd name="connsiteY37" fmla="*/ 1956177 h 1956177"/>
              <a:gd name="connsiteX38" fmla="*/ 183381 w 1956176"/>
              <a:gd name="connsiteY38" fmla="*/ 1956174 h 1956177"/>
              <a:gd name="connsiteX39" fmla="*/ 128858 w 1956176"/>
              <a:gd name="connsiteY39" fmla="*/ 1947931 h 1956177"/>
              <a:gd name="connsiteX40" fmla="*/ 118944 w 1956176"/>
              <a:gd name="connsiteY40" fmla="*/ 1943165 h 1956177"/>
              <a:gd name="connsiteX41" fmla="*/ 112008 w 1956176"/>
              <a:gd name="connsiteY41" fmla="*/ 1941765 h 1956177"/>
              <a:gd name="connsiteX42" fmla="*/ 102013 w 1956176"/>
              <a:gd name="connsiteY42" fmla="*/ 1935026 h 1956177"/>
              <a:gd name="connsiteX43" fmla="*/ 80856 w 1956176"/>
              <a:gd name="connsiteY43" fmla="*/ 1924856 h 1956177"/>
              <a:gd name="connsiteX44" fmla="*/ 63395 w 1956176"/>
              <a:gd name="connsiteY44" fmla="*/ 1908989 h 1956177"/>
              <a:gd name="connsiteX45" fmla="*/ 53714 w 1956176"/>
              <a:gd name="connsiteY45" fmla="*/ 1902462 h 1956177"/>
              <a:gd name="connsiteX46" fmla="*/ 49764 w 1956176"/>
              <a:gd name="connsiteY46" fmla="*/ 1896603 h 1956177"/>
              <a:gd name="connsiteX47" fmla="*/ 41879 w 1956176"/>
              <a:gd name="connsiteY47" fmla="*/ 1889438 h 1956177"/>
              <a:gd name="connsiteX48" fmla="*/ 14426 w 1956176"/>
              <a:gd name="connsiteY48" fmla="*/ 1844190 h 1956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956176" h="1956177">
                <a:moveTo>
                  <a:pt x="366784" y="1589393"/>
                </a:moveTo>
                <a:lnTo>
                  <a:pt x="366784" y="1589392"/>
                </a:lnTo>
                <a:lnTo>
                  <a:pt x="366784" y="1589392"/>
                </a:lnTo>
                <a:lnTo>
                  <a:pt x="1589392" y="1589393"/>
                </a:lnTo>
                <a:lnTo>
                  <a:pt x="1589392" y="366785"/>
                </a:lnTo>
                <a:lnTo>
                  <a:pt x="366784" y="366784"/>
                </a:lnTo>
                <a:close/>
                <a:moveTo>
                  <a:pt x="14412" y="1844169"/>
                </a:moveTo>
                <a:cubicBezTo>
                  <a:pt x="9772" y="1833199"/>
                  <a:pt x="6169" y="1821683"/>
                  <a:pt x="3726" y="1809745"/>
                </a:cubicBezTo>
                <a:cubicBezTo>
                  <a:pt x="1283" y="1797806"/>
                  <a:pt x="0" y="1785445"/>
                  <a:pt x="0" y="1772784"/>
                </a:cubicBezTo>
                <a:lnTo>
                  <a:pt x="0" y="1772782"/>
                </a:lnTo>
                <a:lnTo>
                  <a:pt x="0" y="183393"/>
                </a:lnTo>
                <a:cubicBezTo>
                  <a:pt x="0" y="158072"/>
                  <a:pt x="5132" y="133949"/>
                  <a:pt x="14412" y="112008"/>
                </a:cubicBezTo>
                <a:lnTo>
                  <a:pt x="14420" y="111996"/>
                </a:lnTo>
                <a:lnTo>
                  <a:pt x="41879" y="66738"/>
                </a:lnTo>
                <a:lnTo>
                  <a:pt x="49765" y="59572"/>
                </a:lnTo>
                <a:lnTo>
                  <a:pt x="53714" y="53715"/>
                </a:lnTo>
                <a:lnTo>
                  <a:pt x="63393" y="47190"/>
                </a:lnTo>
                <a:lnTo>
                  <a:pt x="80857" y="31321"/>
                </a:lnTo>
                <a:lnTo>
                  <a:pt x="102017" y="21149"/>
                </a:lnTo>
                <a:lnTo>
                  <a:pt x="112008" y="14413"/>
                </a:lnTo>
                <a:lnTo>
                  <a:pt x="123358" y="10889"/>
                </a:lnTo>
                <a:lnTo>
                  <a:pt x="128858" y="8246"/>
                </a:lnTo>
                <a:lnTo>
                  <a:pt x="134741" y="7356"/>
                </a:lnTo>
                <a:lnTo>
                  <a:pt x="146432" y="3727"/>
                </a:lnTo>
                <a:lnTo>
                  <a:pt x="183386" y="2"/>
                </a:lnTo>
                <a:lnTo>
                  <a:pt x="183393" y="1"/>
                </a:lnTo>
                <a:lnTo>
                  <a:pt x="1772779" y="1"/>
                </a:lnTo>
                <a:lnTo>
                  <a:pt x="1772784" y="0"/>
                </a:lnTo>
                <a:lnTo>
                  <a:pt x="1772784" y="1"/>
                </a:lnTo>
                <a:cubicBezTo>
                  <a:pt x="1874069" y="1"/>
                  <a:pt x="1956176" y="82108"/>
                  <a:pt x="1956176" y="183393"/>
                </a:cubicBezTo>
                <a:lnTo>
                  <a:pt x="1956176" y="183393"/>
                </a:lnTo>
                <a:lnTo>
                  <a:pt x="1956176" y="183393"/>
                </a:lnTo>
                <a:lnTo>
                  <a:pt x="1956175" y="1772780"/>
                </a:lnTo>
                <a:lnTo>
                  <a:pt x="1956176" y="1772785"/>
                </a:lnTo>
                <a:lnTo>
                  <a:pt x="1956175" y="1772785"/>
                </a:lnTo>
                <a:cubicBezTo>
                  <a:pt x="1956175" y="1874070"/>
                  <a:pt x="1874068" y="1956177"/>
                  <a:pt x="1772783" y="1956177"/>
                </a:cubicBezTo>
                <a:lnTo>
                  <a:pt x="183396" y="1956176"/>
                </a:lnTo>
                <a:lnTo>
                  <a:pt x="183392" y="1956177"/>
                </a:lnTo>
                <a:lnTo>
                  <a:pt x="183381" y="1956174"/>
                </a:lnTo>
                <a:lnTo>
                  <a:pt x="128858" y="1947931"/>
                </a:lnTo>
                <a:lnTo>
                  <a:pt x="118944" y="1943165"/>
                </a:lnTo>
                <a:lnTo>
                  <a:pt x="112008" y="1941765"/>
                </a:lnTo>
                <a:lnTo>
                  <a:pt x="102013" y="1935026"/>
                </a:lnTo>
                <a:lnTo>
                  <a:pt x="80856" y="1924856"/>
                </a:lnTo>
                <a:lnTo>
                  <a:pt x="63395" y="1908989"/>
                </a:lnTo>
                <a:lnTo>
                  <a:pt x="53714" y="1902462"/>
                </a:lnTo>
                <a:lnTo>
                  <a:pt x="49764" y="1896603"/>
                </a:lnTo>
                <a:lnTo>
                  <a:pt x="41879" y="1889438"/>
                </a:lnTo>
                <a:lnTo>
                  <a:pt x="14426" y="184419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>
            <a:glow rad="1397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39" name="直接连接符 10"/>
          <p:cNvCxnSpPr/>
          <p:nvPr/>
        </p:nvCxnSpPr>
        <p:spPr>
          <a:xfrm>
            <a:off x="3990559" y="2175949"/>
            <a:ext cx="113940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1661846" y="2065139"/>
            <a:ext cx="2275785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705404" y="3802142"/>
            <a:ext cx="22757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schemeClr val="bg1"/>
                </a:solidFill>
              </a:rPr>
              <a:t>点击此处添加标题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cxnSp>
        <p:nvCxnSpPr>
          <p:cNvPr id="42" name="直接连接符 13"/>
          <p:cNvCxnSpPr/>
          <p:nvPr/>
        </p:nvCxnSpPr>
        <p:spPr>
          <a:xfrm>
            <a:off x="3990559" y="3871169"/>
            <a:ext cx="44656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>
            <a:off x="8082293" y="2526804"/>
            <a:ext cx="22757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zh-CN" altLang="en-US" sz="2000" b="1" dirty="0">
                <a:solidFill>
                  <a:schemeClr val="bg1"/>
                </a:solidFill>
              </a:rPr>
              <a:t>点击此处添加标题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082294" y="4294180"/>
            <a:ext cx="22757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zh-CN" altLang="en-US" sz="2000" b="1" dirty="0">
                <a:solidFill>
                  <a:schemeClr val="bg1"/>
                </a:solidFill>
              </a:rPr>
              <a:t>点击此处添加标题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cxnSp>
        <p:nvCxnSpPr>
          <p:cNvPr id="45" name="直接连接符 16"/>
          <p:cNvCxnSpPr/>
          <p:nvPr/>
        </p:nvCxnSpPr>
        <p:spPr>
          <a:xfrm>
            <a:off x="6870879" y="4700680"/>
            <a:ext cx="113940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17"/>
          <p:cNvCxnSpPr/>
          <p:nvPr/>
        </p:nvCxnSpPr>
        <p:spPr>
          <a:xfrm>
            <a:off x="7563725" y="2958852"/>
            <a:ext cx="44656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矩形 46"/>
          <p:cNvSpPr/>
          <p:nvPr/>
        </p:nvSpPr>
        <p:spPr>
          <a:xfrm>
            <a:off x="1640013" y="1682219"/>
            <a:ext cx="22757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schemeClr val="bg1"/>
                </a:solidFill>
              </a:rPr>
              <a:t>点击此处添加标题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661846" y="4202252"/>
            <a:ext cx="2275785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8235359" y="4700680"/>
            <a:ext cx="2275785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8235359" y="2897512"/>
            <a:ext cx="2275785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研究结论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4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数据分析</a:t>
            </a:r>
            <a:r>
              <a:rPr lang="en-US" altLang="zh-CN" dirty="0"/>
              <a:t>-Analysis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 smtClean="0"/>
              <a:t>研究结论</a:t>
            </a:r>
            <a:endParaRPr kumimoji="1" lang="zh-CN" altLang="en-US" dirty="0"/>
          </a:p>
        </p:txBody>
      </p:sp>
      <p:grpSp>
        <p:nvGrpSpPr>
          <p:cNvPr id="8" name="组 7"/>
          <p:cNvGrpSpPr/>
          <p:nvPr/>
        </p:nvGrpSpPr>
        <p:grpSpPr>
          <a:xfrm>
            <a:off x="3141725" y="2563486"/>
            <a:ext cx="845303" cy="2755693"/>
            <a:chOff x="3141725" y="2563486"/>
            <a:chExt cx="845303" cy="2755693"/>
          </a:xfrm>
        </p:grpSpPr>
        <p:sp>
          <p:nvSpPr>
            <p:cNvPr id="18" name="矩形 17"/>
            <p:cNvSpPr/>
            <p:nvPr/>
          </p:nvSpPr>
          <p:spPr>
            <a:xfrm>
              <a:off x="3141725" y="2639567"/>
              <a:ext cx="845302" cy="2679612"/>
            </a:xfrm>
            <a:prstGeom prst="rect">
              <a:avLst/>
            </a:prstGeom>
            <a:solidFill>
              <a:srgbClr val="EDEDED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141725" y="2563486"/>
              <a:ext cx="845303" cy="15215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9" name="组 8"/>
          <p:cNvGrpSpPr/>
          <p:nvPr/>
        </p:nvGrpSpPr>
        <p:grpSpPr>
          <a:xfrm>
            <a:off x="4995370" y="2563483"/>
            <a:ext cx="845303" cy="2755695"/>
            <a:chOff x="4995370" y="2563483"/>
            <a:chExt cx="845303" cy="2755695"/>
          </a:xfrm>
        </p:grpSpPr>
        <p:sp>
          <p:nvSpPr>
            <p:cNvPr id="19" name="矩形 18"/>
            <p:cNvSpPr/>
            <p:nvPr/>
          </p:nvSpPr>
          <p:spPr>
            <a:xfrm>
              <a:off x="4995371" y="2639566"/>
              <a:ext cx="845302" cy="2679612"/>
            </a:xfrm>
            <a:prstGeom prst="rect">
              <a:avLst/>
            </a:prstGeom>
            <a:solidFill>
              <a:srgbClr val="EDEDED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4995370" y="2563483"/>
              <a:ext cx="845303" cy="15215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组 9"/>
          <p:cNvGrpSpPr/>
          <p:nvPr/>
        </p:nvGrpSpPr>
        <p:grpSpPr>
          <a:xfrm>
            <a:off x="6849017" y="2563482"/>
            <a:ext cx="845303" cy="2755695"/>
            <a:chOff x="6849017" y="2563482"/>
            <a:chExt cx="845303" cy="2755695"/>
          </a:xfrm>
        </p:grpSpPr>
        <p:sp>
          <p:nvSpPr>
            <p:cNvPr id="20" name="矩形 19"/>
            <p:cNvSpPr/>
            <p:nvPr/>
          </p:nvSpPr>
          <p:spPr>
            <a:xfrm>
              <a:off x="6849018" y="2639565"/>
              <a:ext cx="845302" cy="2679612"/>
            </a:xfrm>
            <a:prstGeom prst="rect">
              <a:avLst/>
            </a:prstGeom>
            <a:solidFill>
              <a:srgbClr val="EDEDED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6849017" y="2563482"/>
              <a:ext cx="845303" cy="15215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组 10"/>
          <p:cNvGrpSpPr/>
          <p:nvPr/>
        </p:nvGrpSpPr>
        <p:grpSpPr>
          <a:xfrm>
            <a:off x="8702663" y="2563482"/>
            <a:ext cx="845304" cy="2755693"/>
            <a:chOff x="8702663" y="2563482"/>
            <a:chExt cx="845304" cy="2755693"/>
          </a:xfrm>
        </p:grpSpPr>
        <p:sp>
          <p:nvSpPr>
            <p:cNvPr id="21" name="矩形 20"/>
            <p:cNvSpPr/>
            <p:nvPr/>
          </p:nvSpPr>
          <p:spPr>
            <a:xfrm>
              <a:off x="8702665" y="2639563"/>
              <a:ext cx="845302" cy="2679612"/>
            </a:xfrm>
            <a:prstGeom prst="rect">
              <a:avLst/>
            </a:prstGeom>
            <a:solidFill>
              <a:srgbClr val="EDEDED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8702663" y="2563482"/>
              <a:ext cx="845303" cy="15215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组 3"/>
          <p:cNvGrpSpPr/>
          <p:nvPr/>
        </p:nvGrpSpPr>
        <p:grpSpPr>
          <a:xfrm>
            <a:off x="3141149" y="4218130"/>
            <a:ext cx="845877" cy="1151774"/>
            <a:chOff x="3141149" y="4218130"/>
            <a:chExt cx="845877" cy="1151774"/>
          </a:xfrm>
        </p:grpSpPr>
        <p:sp>
          <p:nvSpPr>
            <p:cNvPr id="26" name="椭圆 25"/>
            <p:cNvSpPr/>
            <p:nvPr/>
          </p:nvSpPr>
          <p:spPr>
            <a:xfrm>
              <a:off x="3141723" y="5217745"/>
              <a:ext cx="845303" cy="15215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3141723" y="4304821"/>
              <a:ext cx="845302" cy="9890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141149" y="4218130"/>
              <a:ext cx="845303" cy="15215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组 4"/>
          <p:cNvGrpSpPr/>
          <p:nvPr/>
        </p:nvGrpSpPr>
        <p:grpSpPr>
          <a:xfrm>
            <a:off x="4995369" y="3435469"/>
            <a:ext cx="845304" cy="1934435"/>
            <a:chOff x="4995369" y="3435469"/>
            <a:chExt cx="845304" cy="1934435"/>
          </a:xfrm>
        </p:grpSpPr>
        <p:sp>
          <p:nvSpPr>
            <p:cNvPr id="27" name="椭圆 26"/>
            <p:cNvSpPr/>
            <p:nvPr/>
          </p:nvSpPr>
          <p:spPr>
            <a:xfrm>
              <a:off x="4995370" y="5217745"/>
              <a:ext cx="845303" cy="15215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4995370" y="3518691"/>
              <a:ext cx="845302" cy="17751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4995369" y="3435469"/>
              <a:ext cx="845303" cy="15215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组 5"/>
          <p:cNvGrpSpPr/>
          <p:nvPr/>
        </p:nvGrpSpPr>
        <p:grpSpPr>
          <a:xfrm>
            <a:off x="6847368" y="2895796"/>
            <a:ext cx="845303" cy="2474107"/>
            <a:chOff x="6847368" y="2895796"/>
            <a:chExt cx="845303" cy="2474107"/>
          </a:xfrm>
        </p:grpSpPr>
        <p:sp>
          <p:nvSpPr>
            <p:cNvPr id="28" name="椭圆 27"/>
            <p:cNvSpPr/>
            <p:nvPr/>
          </p:nvSpPr>
          <p:spPr>
            <a:xfrm>
              <a:off x="6847368" y="5217744"/>
              <a:ext cx="845303" cy="15215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6847369" y="2991956"/>
              <a:ext cx="845302" cy="23272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6847368" y="2895796"/>
              <a:ext cx="845303" cy="15215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组 6"/>
          <p:cNvGrpSpPr/>
          <p:nvPr/>
        </p:nvGrpSpPr>
        <p:grpSpPr>
          <a:xfrm>
            <a:off x="8699368" y="4735912"/>
            <a:ext cx="849173" cy="633991"/>
            <a:chOff x="8699368" y="4735912"/>
            <a:chExt cx="849173" cy="633991"/>
          </a:xfrm>
        </p:grpSpPr>
        <p:sp>
          <p:nvSpPr>
            <p:cNvPr id="29" name="椭圆 28"/>
            <p:cNvSpPr/>
            <p:nvPr/>
          </p:nvSpPr>
          <p:spPr>
            <a:xfrm>
              <a:off x="8703238" y="5217744"/>
              <a:ext cx="845303" cy="15215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8702664" y="4811997"/>
              <a:ext cx="845302" cy="4818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8699368" y="4735912"/>
              <a:ext cx="845303" cy="15215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52" name="TextBox 15"/>
          <p:cNvSpPr txBox="1"/>
          <p:nvPr/>
        </p:nvSpPr>
        <p:spPr>
          <a:xfrm>
            <a:off x="2931560" y="5709815"/>
            <a:ext cx="1204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altLang="zh-CN" b="1" dirty="0" smtClean="0">
                <a:solidFill>
                  <a:schemeClr val="bg1"/>
                </a:solidFill>
                <a:cs typeface="Levenim MT" pitchFamily="2" charset="-79"/>
              </a:rPr>
              <a:t>TEXT HERE</a:t>
            </a:r>
            <a:endParaRPr lang="zh-CN" altLang="en-US" b="1" dirty="0">
              <a:solidFill>
                <a:schemeClr val="bg1"/>
              </a:solidFill>
              <a:cs typeface="Levenim MT" pitchFamily="2" charset="-79"/>
            </a:endParaRPr>
          </a:p>
        </p:txBody>
      </p:sp>
      <p:sp>
        <p:nvSpPr>
          <p:cNvPr id="53" name="TextBox 15"/>
          <p:cNvSpPr txBox="1"/>
          <p:nvPr/>
        </p:nvSpPr>
        <p:spPr>
          <a:xfrm>
            <a:off x="4785780" y="5709813"/>
            <a:ext cx="1204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altLang="zh-CN" b="1" dirty="0" smtClean="0">
                <a:solidFill>
                  <a:schemeClr val="bg1"/>
                </a:solidFill>
                <a:cs typeface="Levenim MT" pitchFamily="2" charset="-79"/>
              </a:rPr>
              <a:t>TEXT HERE</a:t>
            </a:r>
            <a:endParaRPr lang="zh-CN" altLang="en-US" b="1" dirty="0">
              <a:solidFill>
                <a:schemeClr val="bg1"/>
              </a:solidFill>
              <a:cs typeface="Levenim MT" pitchFamily="2" charset="-79"/>
            </a:endParaRPr>
          </a:p>
        </p:txBody>
      </p:sp>
      <p:sp>
        <p:nvSpPr>
          <p:cNvPr id="54" name="TextBox 15"/>
          <p:cNvSpPr txBox="1"/>
          <p:nvPr/>
        </p:nvSpPr>
        <p:spPr>
          <a:xfrm>
            <a:off x="6640000" y="5709812"/>
            <a:ext cx="1204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altLang="zh-CN" b="1" dirty="0" smtClean="0">
                <a:solidFill>
                  <a:schemeClr val="bg1"/>
                </a:solidFill>
                <a:cs typeface="Levenim MT" pitchFamily="2" charset="-79"/>
              </a:rPr>
              <a:t>TEXT HERE</a:t>
            </a:r>
            <a:endParaRPr lang="zh-CN" altLang="en-US" b="1" dirty="0">
              <a:solidFill>
                <a:schemeClr val="bg1"/>
              </a:solidFill>
              <a:cs typeface="Levenim MT" pitchFamily="2" charset="-79"/>
            </a:endParaRPr>
          </a:p>
        </p:txBody>
      </p:sp>
      <p:sp>
        <p:nvSpPr>
          <p:cNvPr id="55" name="TextBox 15"/>
          <p:cNvSpPr txBox="1"/>
          <p:nvPr/>
        </p:nvSpPr>
        <p:spPr>
          <a:xfrm>
            <a:off x="8489779" y="5709812"/>
            <a:ext cx="1204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altLang="zh-CN" b="1" dirty="0" smtClean="0">
                <a:solidFill>
                  <a:schemeClr val="bg1"/>
                </a:solidFill>
                <a:cs typeface="Levenim MT" pitchFamily="2" charset="-79"/>
              </a:rPr>
              <a:t>TEXT HERE</a:t>
            </a:r>
            <a:endParaRPr lang="zh-CN" altLang="en-US" b="1" dirty="0">
              <a:solidFill>
                <a:schemeClr val="bg1"/>
              </a:solidFill>
              <a:cs typeface="Levenim MT" pitchFamily="2" charset="-79"/>
            </a:endParaRPr>
          </a:p>
        </p:txBody>
      </p:sp>
      <p:sp>
        <p:nvSpPr>
          <p:cNvPr id="56" name="TextBox 10"/>
          <p:cNvSpPr txBox="1"/>
          <p:nvPr/>
        </p:nvSpPr>
        <p:spPr>
          <a:xfrm>
            <a:off x="3163860" y="1705203"/>
            <a:ext cx="811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altLang="zh-CN" sz="2800" b="1" dirty="0" smtClean="0">
                <a:solidFill>
                  <a:schemeClr val="bg1"/>
                </a:solidFill>
                <a:latin typeface="+mj-lt"/>
                <a:ea typeface="华文细黑" panose="02010600040101010101" pitchFamily="2" charset="-122"/>
                <a:cs typeface="Levenim MT" pitchFamily="2" charset="-79"/>
              </a:rPr>
              <a:t>50%</a:t>
            </a:r>
            <a:endParaRPr lang="zh-CN" altLang="en-US" sz="2800" b="1" dirty="0">
              <a:solidFill>
                <a:schemeClr val="bg1"/>
              </a:solidFill>
              <a:latin typeface="+mj-lt"/>
              <a:ea typeface="华文细黑" panose="02010600040101010101" pitchFamily="2" charset="-122"/>
              <a:cs typeface="Levenim MT" pitchFamily="2" charset="-79"/>
            </a:endParaRPr>
          </a:p>
        </p:txBody>
      </p:sp>
      <p:sp>
        <p:nvSpPr>
          <p:cNvPr id="57" name="TextBox 10"/>
          <p:cNvSpPr txBox="1"/>
          <p:nvPr/>
        </p:nvSpPr>
        <p:spPr>
          <a:xfrm>
            <a:off x="5018080" y="1705203"/>
            <a:ext cx="811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altLang="zh-CN" sz="2800" b="1" dirty="0" smtClean="0">
                <a:solidFill>
                  <a:schemeClr val="bg1"/>
                </a:solidFill>
                <a:latin typeface="+mj-lt"/>
                <a:ea typeface="华文细黑" panose="02010600040101010101" pitchFamily="2" charset="-122"/>
                <a:cs typeface="Levenim MT" pitchFamily="2" charset="-79"/>
              </a:rPr>
              <a:t>75%</a:t>
            </a:r>
            <a:endParaRPr lang="zh-CN" altLang="en-US" sz="2800" b="1" dirty="0">
              <a:solidFill>
                <a:schemeClr val="bg1"/>
              </a:solidFill>
              <a:latin typeface="+mj-lt"/>
              <a:ea typeface="华文细黑" panose="02010600040101010101" pitchFamily="2" charset="-122"/>
              <a:cs typeface="Levenim MT" pitchFamily="2" charset="-79"/>
            </a:endParaRPr>
          </a:p>
        </p:txBody>
      </p:sp>
      <p:sp>
        <p:nvSpPr>
          <p:cNvPr id="58" name="TextBox 10"/>
          <p:cNvSpPr txBox="1"/>
          <p:nvPr/>
        </p:nvSpPr>
        <p:spPr>
          <a:xfrm>
            <a:off x="6887574" y="1705203"/>
            <a:ext cx="811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altLang="zh-CN" sz="2800" b="1" dirty="0" smtClean="0">
                <a:solidFill>
                  <a:schemeClr val="bg1"/>
                </a:solidFill>
                <a:latin typeface="+mj-lt"/>
                <a:ea typeface="华文细黑" panose="02010600040101010101" pitchFamily="2" charset="-122"/>
                <a:cs typeface="Levenim MT" pitchFamily="2" charset="-79"/>
              </a:rPr>
              <a:t>90%</a:t>
            </a:r>
            <a:endParaRPr lang="zh-CN" altLang="en-US" sz="2800" b="1" dirty="0">
              <a:solidFill>
                <a:schemeClr val="bg1"/>
              </a:solidFill>
              <a:latin typeface="+mj-lt"/>
              <a:ea typeface="华文细黑" panose="02010600040101010101" pitchFamily="2" charset="-122"/>
              <a:cs typeface="Levenim MT" pitchFamily="2" charset="-79"/>
            </a:endParaRPr>
          </a:p>
        </p:txBody>
      </p:sp>
      <p:sp>
        <p:nvSpPr>
          <p:cNvPr id="59" name="TextBox 10"/>
          <p:cNvSpPr txBox="1"/>
          <p:nvPr/>
        </p:nvSpPr>
        <p:spPr>
          <a:xfrm>
            <a:off x="8722079" y="1705203"/>
            <a:ext cx="811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altLang="zh-CN" sz="2800" b="1" dirty="0" smtClean="0">
                <a:solidFill>
                  <a:schemeClr val="bg1"/>
                </a:solidFill>
                <a:latin typeface="+mj-lt"/>
                <a:ea typeface="华文细黑" panose="02010600040101010101" pitchFamily="2" charset="-122"/>
                <a:cs typeface="Levenim MT" pitchFamily="2" charset="-79"/>
              </a:rPr>
              <a:t>20%</a:t>
            </a:r>
            <a:endParaRPr lang="zh-CN" altLang="en-US" sz="2800" b="1" dirty="0">
              <a:solidFill>
                <a:schemeClr val="bg1"/>
              </a:solidFill>
              <a:latin typeface="+mj-lt"/>
              <a:ea typeface="华文细黑" panose="02010600040101010101" pitchFamily="2" charset="-122"/>
              <a:cs typeface="Levenim MT" pitchFamily="2" charset="-79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假设检验</a:t>
            </a:r>
            <a:r>
              <a:rPr lang="en-US" altLang="zh-CN" dirty="0"/>
              <a:t>-Testing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 smtClean="0"/>
              <a:t>研究结论</a:t>
            </a:r>
            <a:endParaRPr kumimoji="1" lang="zh-CN" altLang="en-US" dirty="0"/>
          </a:p>
        </p:txBody>
      </p:sp>
      <p:sp>
        <p:nvSpPr>
          <p:cNvPr id="41" name="六边形 40"/>
          <p:cNvSpPr/>
          <p:nvPr/>
        </p:nvSpPr>
        <p:spPr>
          <a:xfrm>
            <a:off x="4829175" y="2417163"/>
            <a:ext cx="2592288" cy="2234731"/>
          </a:xfrm>
          <a:prstGeom prst="hexagon">
            <a:avLst/>
          </a:prstGeom>
          <a:noFill/>
          <a:ln w="38100">
            <a:solidFill>
              <a:schemeClr val="bg1"/>
            </a:solidFill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5210321" y="2240868"/>
            <a:ext cx="394802" cy="39480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1"/>
            </a:solidFill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>
                <a:solidFill>
                  <a:srgbClr val="0F1459"/>
                </a:solidFill>
              </a:rPr>
              <a:t>1</a:t>
            </a:r>
            <a:endParaRPr lang="zh-CN" altLang="en-US">
              <a:solidFill>
                <a:srgbClr val="0F1459"/>
              </a:solidFill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6645515" y="2240868"/>
            <a:ext cx="394802" cy="39480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1"/>
            </a:solidFill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>
                <a:solidFill>
                  <a:srgbClr val="0F1459"/>
                </a:solidFill>
              </a:rPr>
              <a:t>4</a:t>
            </a:r>
            <a:endParaRPr lang="zh-CN" altLang="en-US">
              <a:solidFill>
                <a:srgbClr val="0F1459"/>
              </a:solidFill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5210321" y="4454493"/>
            <a:ext cx="394802" cy="39480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1"/>
            </a:solidFill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>
                <a:solidFill>
                  <a:srgbClr val="0F1459"/>
                </a:solidFill>
              </a:rPr>
              <a:t>3</a:t>
            </a:r>
            <a:endParaRPr lang="zh-CN" altLang="en-US">
              <a:solidFill>
                <a:srgbClr val="0F1459"/>
              </a:solidFill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6645515" y="4454493"/>
            <a:ext cx="394802" cy="39480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1"/>
            </a:solidFill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>
                <a:solidFill>
                  <a:srgbClr val="0F1459"/>
                </a:solidFill>
              </a:rPr>
              <a:t>6</a:t>
            </a:r>
            <a:endParaRPr lang="zh-CN" altLang="en-US">
              <a:solidFill>
                <a:srgbClr val="0F1459"/>
              </a:solidFill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4631774" y="3337127"/>
            <a:ext cx="394802" cy="39480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1"/>
            </a:solidFill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>
                <a:solidFill>
                  <a:srgbClr val="0F1459"/>
                </a:solidFill>
              </a:rPr>
              <a:t>2</a:t>
            </a:r>
            <a:endParaRPr lang="zh-CN" altLang="en-US">
              <a:solidFill>
                <a:srgbClr val="0F1459"/>
              </a:solidFill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7192717" y="3337127"/>
            <a:ext cx="394802" cy="39480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bg1"/>
            </a:solidFill>
          </a:ln>
          <a:effectLst>
            <a:glow rad="228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>
                <a:solidFill>
                  <a:srgbClr val="0F1459"/>
                </a:solidFill>
              </a:rPr>
              <a:t>5</a:t>
            </a:r>
            <a:endParaRPr lang="zh-CN" altLang="en-US">
              <a:solidFill>
                <a:srgbClr val="0F1459"/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146294" y="3312348"/>
            <a:ext cx="2031325" cy="369332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</a:rPr>
              <a:t>点击此处添加标题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669892" y="1766913"/>
            <a:ext cx="2834319" cy="1052596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标题数字等都可以通过点击和重新输入进行更改，建议正文</a:t>
            </a:r>
            <a:r>
              <a:rPr lang="en-US" altLang="zh-CN" sz="1200" dirty="0" smtClean="0">
                <a:solidFill>
                  <a:schemeClr val="bg1"/>
                </a:solidFill>
                <a:latin typeface="Century Gothic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Century Gothic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倍字间距。标题数字等都可以通过点击和重新输入进行</a:t>
            </a:r>
            <a:r>
              <a:rPr lang="zh-CN" altLang="en-US" sz="1200" dirty="0" smtClean="0">
                <a:solidFill>
                  <a:schemeClr val="bg1"/>
                </a:solidFill>
                <a:latin typeface="Century Gothic"/>
              </a:rPr>
              <a:t>更改</a:t>
            </a:r>
            <a:endParaRPr lang="zh-CN" altLang="en-US" sz="1200" dirty="0">
              <a:solidFill>
                <a:schemeClr val="bg1"/>
              </a:solidFill>
              <a:latin typeface="Century Gothic"/>
            </a:endParaRPr>
          </a:p>
        </p:txBody>
      </p:sp>
      <p:sp>
        <p:nvSpPr>
          <p:cNvPr id="50" name="TextBox 59"/>
          <p:cNvSpPr txBox="1"/>
          <p:nvPr/>
        </p:nvSpPr>
        <p:spPr>
          <a:xfrm>
            <a:off x="1669892" y="1449120"/>
            <a:ext cx="2834319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l"/>
            <a:r>
              <a:rPr lang="en-US" altLang="zh-CN" sz="1600" b="1" dirty="0" smtClean="0">
                <a:solidFill>
                  <a:schemeClr val="accent1"/>
                </a:solidFill>
                <a:effectLst/>
                <a:latin typeface="+mn-ea"/>
                <a:ea typeface="+mn-ea"/>
              </a:rPr>
              <a:t>01.</a:t>
            </a:r>
            <a:r>
              <a:rPr lang="zh-CN" altLang="en-US" sz="1600" b="1" dirty="0" smtClean="0">
                <a:solidFill>
                  <a:schemeClr val="accent1"/>
                </a:solidFill>
                <a:effectLst/>
                <a:latin typeface="+mn-ea"/>
                <a:ea typeface="+mn-ea"/>
              </a:rPr>
              <a:t>点击此处添加标题</a:t>
            </a:r>
            <a:endParaRPr lang="zh-CN" altLang="en-US" sz="1600" b="1" dirty="0">
              <a:solidFill>
                <a:schemeClr val="accent1"/>
              </a:solidFill>
              <a:effectLst/>
              <a:latin typeface="+mn-ea"/>
              <a:ea typeface="+mn-ea"/>
            </a:endParaRPr>
          </a:p>
        </p:txBody>
      </p:sp>
      <p:sp>
        <p:nvSpPr>
          <p:cNvPr id="51" name="TextBox 61"/>
          <p:cNvSpPr txBox="1"/>
          <p:nvPr/>
        </p:nvSpPr>
        <p:spPr>
          <a:xfrm>
            <a:off x="1669892" y="2873507"/>
            <a:ext cx="2834319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l"/>
            <a:r>
              <a:rPr lang="en-US" altLang="zh-CN" sz="1600" b="1" dirty="0" smtClean="0">
                <a:solidFill>
                  <a:schemeClr val="accent1"/>
                </a:solidFill>
                <a:effectLst/>
                <a:latin typeface="+mn-ea"/>
                <a:ea typeface="+mn-ea"/>
              </a:rPr>
              <a:t>02.</a:t>
            </a:r>
            <a:r>
              <a:rPr lang="zh-CN" altLang="en-US" sz="1600" b="1" dirty="0">
                <a:solidFill>
                  <a:schemeClr val="accent1"/>
                </a:solidFill>
                <a:effectLst/>
                <a:latin typeface="+mn-ea"/>
                <a:ea typeface="+mn-ea"/>
              </a:rPr>
              <a:t>点击此处添加标题</a:t>
            </a:r>
            <a:endParaRPr lang="zh-CN" altLang="en-US" sz="1600" b="1" dirty="0">
              <a:solidFill>
                <a:schemeClr val="accent1"/>
              </a:solidFill>
              <a:effectLst/>
              <a:latin typeface="+mn-ea"/>
              <a:ea typeface="+mn-ea"/>
            </a:endParaRPr>
          </a:p>
        </p:txBody>
      </p:sp>
      <p:sp>
        <p:nvSpPr>
          <p:cNvPr id="60" name="TextBox 63"/>
          <p:cNvSpPr txBox="1"/>
          <p:nvPr/>
        </p:nvSpPr>
        <p:spPr>
          <a:xfrm>
            <a:off x="1669892" y="4290596"/>
            <a:ext cx="2834319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l"/>
            <a:r>
              <a:rPr lang="en-US" altLang="zh-CN" sz="1600" b="1" dirty="0" smtClean="0">
                <a:solidFill>
                  <a:schemeClr val="accent1"/>
                </a:solidFill>
                <a:effectLst/>
                <a:latin typeface="+mn-ea"/>
                <a:ea typeface="+mn-ea"/>
              </a:rPr>
              <a:t>03.</a:t>
            </a:r>
            <a:r>
              <a:rPr lang="zh-CN" altLang="en-US" sz="1600" b="1" dirty="0">
                <a:solidFill>
                  <a:schemeClr val="accent1"/>
                </a:solidFill>
                <a:effectLst/>
                <a:latin typeface="+mn-ea"/>
                <a:ea typeface="+mn-ea"/>
              </a:rPr>
              <a:t>点击此处添加标题</a:t>
            </a:r>
            <a:endParaRPr lang="zh-CN" altLang="en-US" sz="1600" b="1" dirty="0">
              <a:solidFill>
                <a:schemeClr val="accent1"/>
              </a:solidFill>
              <a:effectLst/>
              <a:latin typeface="+mn-ea"/>
              <a:ea typeface="+mn-ea"/>
            </a:endParaRPr>
          </a:p>
        </p:txBody>
      </p:sp>
      <p:sp>
        <p:nvSpPr>
          <p:cNvPr id="61" name="TextBox 65"/>
          <p:cNvSpPr txBox="1"/>
          <p:nvPr/>
        </p:nvSpPr>
        <p:spPr>
          <a:xfrm>
            <a:off x="7742500" y="1408337"/>
            <a:ext cx="2834319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l"/>
            <a:r>
              <a:rPr lang="en-US" altLang="zh-CN" sz="1600" b="1" dirty="0" smtClean="0">
                <a:solidFill>
                  <a:schemeClr val="accent1"/>
                </a:solidFill>
                <a:effectLst/>
                <a:latin typeface="+mn-ea"/>
                <a:ea typeface="+mn-ea"/>
              </a:rPr>
              <a:t>04.</a:t>
            </a:r>
            <a:r>
              <a:rPr lang="zh-CN" altLang="en-US" sz="1600" b="1" dirty="0">
                <a:solidFill>
                  <a:schemeClr val="accent1"/>
                </a:solidFill>
                <a:effectLst/>
                <a:latin typeface="+mn-ea"/>
                <a:ea typeface="+mn-ea"/>
              </a:rPr>
              <a:t>点击此处添加标题</a:t>
            </a:r>
            <a:endParaRPr lang="zh-CN" altLang="en-US" sz="1600" b="1" dirty="0">
              <a:solidFill>
                <a:schemeClr val="accent1"/>
              </a:solidFill>
              <a:effectLst/>
              <a:latin typeface="+mn-ea"/>
              <a:ea typeface="+mn-ea"/>
            </a:endParaRPr>
          </a:p>
        </p:txBody>
      </p:sp>
      <p:sp>
        <p:nvSpPr>
          <p:cNvPr id="62" name="TextBox 69"/>
          <p:cNvSpPr txBox="1"/>
          <p:nvPr/>
        </p:nvSpPr>
        <p:spPr>
          <a:xfrm>
            <a:off x="7863059" y="2847492"/>
            <a:ext cx="2834319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l"/>
            <a:r>
              <a:rPr lang="en-US" altLang="zh-CN" sz="1600" b="1" dirty="0" smtClean="0">
                <a:solidFill>
                  <a:schemeClr val="accent1"/>
                </a:solidFill>
                <a:effectLst/>
                <a:latin typeface="+mn-ea"/>
                <a:ea typeface="+mn-ea"/>
              </a:rPr>
              <a:t>05.</a:t>
            </a:r>
            <a:r>
              <a:rPr lang="zh-CN" altLang="en-US" sz="1600" b="1" dirty="0">
                <a:solidFill>
                  <a:schemeClr val="accent1"/>
                </a:solidFill>
                <a:effectLst/>
                <a:latin typeface="+mn-ea"/>
                <a:ea typeface="+mn-ea"/>
              </a:rPr>
              <a:t>点击此处添加标题</a:t>
            </a:r>
            <a:endParaRPr lang="zh-CN" altLang="en-US" sz="1600" b="1" dirty="0">
              <a:solidFill>
                <a:schemeClr val="accent1"/>
              </a:solidFill>
              <a:effectLst/>
              <a:latin typeface="+mn-ea"/>
              <a:ea typeface="+mn-ea"/>
            </a:endParaRPr>
          </a:p>
        </p:txBody>
      </p:sp>
      <p:sp>
        <p:nvSpPr>
          <p:cNvPr id="63" name="TextBox 71"/>
          <p:cNvSpPr txBox="1"/>
          <p:nvPr/>
        </p:nvSpPr>
        <p:spPr>
          <a:xfrm>
            <a:off x="7863059" y="4255432"/>
            <a:ext cx="2834319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l"/>
            <a:r>
              <a:rPr lang="en-US" altLang="zh-CN" sz="1600" b="1" dirty="0" smtClean="0">
                <a:solidFill>
                  <a:schemeClr val="accent1"/>
                </a:solidFill>
                <a:effectLst/>
                <a:latin typeface="+mn-ea"/>
                <a:ea typeface="+mn-ea"/>
              </a:rPr>
              <a:t>06.</a:t>
            </a:r>
            <a:r>
              <a:rPr lang="zh-CN" altLang="en-US" sz="1600" b="1" dirty="0">
                <a:solidFill>
                  <a:schemeClr val="accent1"/>
                </a:solidFill>
                <a:effectLst/>
                <a:latin typeface="+mn-ea"/>
                <a:ea typeface="+mn-ea"/>
              </a:rPr>
              <a:t>点击此处添加标题</a:t>
            </a:r>
            <a:endParaRPr lang="zh-CN" altLang="en-US" sz="1600" b="1" dirty="0">
              <a:solidFill>
                <a:schemeClr val="accent1"/>
              </a:solidFill>
              <a:effectLst/>
              <a:latin typeface="+mn-ea"/>
              <a:ea typeface="+mn-ea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1669892" y="3228338"/>
            <a:ext cx="2834319" cy="1052596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标题数字等都可以通过点击和重新输入进行更改，建议正文</a:t>
            </a:r>
            <a:r>
              <a:rPr lang="en-US" altLang="zh-CN" sz="1200" dirty="0" smtClean="0">
                <a:solidFill>
                  <a:schemeClr val="bg1"/>
                </a:solidFill>
                <a:latin typeface="Century Gothic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Century Gothic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倍字间距。标题数字等都可以通过点击和重新输入进行</a:t>
            </a:r>
            <a:r>
              <a:rPr lang="zh-CN" altLang="en-US" sz="1200" dirty="0" smtClean="0">
                <a:solidFill>
                  <a:schemeClr val="bg1"/>
                </a:solidFill>
                <a:latin typeface="Century Gothic"/>
              </a:rPr>
              <a:t>更改</a:t>
            </a:r>
            <a:endParaRPr lang="zh-CN" altLang="en-US" sz="1200" dirty="0">
              <a:solidFill>
                <a:schemeClr val="bg1"/>
              </a:solidFill>
              <a:latin typeface="Century Gothic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1669892" y="4601830"/>
            <a:ext cx="2834319" cy="1052596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标题数字等都可以通过点击和重新输入进行更改，建议正文</a:t>
            </a:r>
            <a:r>
              <a:rPr lang="en-US" altLang="zh-CN" sz="1200" dirty="0" smtClean="0">
                <a:solidFill>
                  <a:schemeClr val="bg1"/>
                </a:solidFill>
                <a:latin typeface="Century Gothic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Century Gothic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倍字间距。标题数字等都可以通过点击和重新输入进行</a:t>
            </a:r>
            <a:r>
              <a:rPr lang="zh-CN" altLang="en-US" sz="1200" dirty="0" smtClean="0">
                <a:solidFill>
                  <a:schemeClr val="bg1"/>
                </a:solidFill>
                <a:latin typeface="Century Gothic"/>
              </a:rPr>
              <a:t>更改</a:t>
            </a:r>
            <a:endParaRPr lang="zh-CN" altLang="en-US" sz="1200" dirty="0">
              <a:solidFill>
                <a:schemeClr val="bg1"/>
              </a:solidFill>
              <a:latin typeface="Century Gothic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7746427" y="1766913"/>
            <a:ext cx="2834319" cy="1052596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标题数字等都可以通过点击和重新输入进行更改，建议正文</a:t>
            </a:r>
            <a:r>
              <a:rPr lang="en-US" altLang="zh-CN" sz="1200" dirty="0" smtClean="0">
                <a:solidFill>
                  <a:schemeClr val="bg1"/>
                </a:solidFill>
                <a:latin typeface="Century Gothic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Century Gothic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倍字间距。标题数字等都可以通过点击和重新输入进行</a:t>
            </a:r>
            <a:r>
              <a:rPr lang="zh-CN" altLang="en-US" sz="1200" dirty="0" smtClean="0">
                <a:solidFill>
                  <a:schemeClr val="bg1"/>
                </a:solidFill>
                <a:latin typeface="Century Gothic"/>
              </a:rPr>
              <a:t>更改</a:t>
            </a:r>
            <a:endParaRPr lang="zh-CN" altLang="en-US" sz="1200" dirty="0">
              <a:solidFill>
                <a:schemeClr val="bg1"/>
              </a:solidFill>
              <a:latin typeface="Century Gothic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7746427" y="3132781"/>
            <a:ext cx="2834319" cy="1052596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标题数字等都可以通过点击和重新输入进行更改，建议正文</a:t>
            </a:r>
            <a:r>
              <a:rPr lang="en-US" altLang="zh-CN" sz="1200" dirty="0" smtClean="0">
                <a:solidFill>
                  <a:schemeClr val="bg1"/>
                </a:solidFill>
                <a:latin typeface="Century Gothic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Century Gothic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倍字间距。标题数字等都可以通过点击和重新输入进行</a:t>
            </a:r>
            <a:r>
              <a:rPr lang="zh-CN" altLang="en-US" sz="1200" dirty="0" smtClean="0">
                <a:solidFill>
                  <a:schemeClr val="bg1"/>
                </a:solidFill>
                <a:latin typeface="Century Gothic"/>
              </a:rPr>
              <a:t>更改</a:t>
            </a:r>
            <a:endParaRPr lang="zh-CN" altLang="en-US" sz="1200" dirty="0">
              <a:solidFill>
                <a:schemeClr val="bg1"/>
              </a:solidFill>
              <a:latin typeface="Century Gothic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7746427" y="4595981"/>
            <a:ext cx="2834319" cy="1052596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标题数字等都可以通过点击和重新输入进行更改，建议正文</a:t>
            </a:r>
            <a:r>
              <a:rPr lang="en-US" altLang="zh-CN" sz="1200" dirty="0" smtClean="0">
                <a:solidFill>
                  <a:schemeClr val="bg1"/>
                </a:solidFill>
                <a:latin typeface="Century Gothic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Century Gothic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Century Gothic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Century Gothic"/>
              </a:rPr>
              <a:t>倍字间距。标题数字等都可以通过点击和重新输入进行</a:t>
            </a:r>
            <a:r>
              <a:rPr lang="zh-CN" altLang="en-US" sz="1200" dirty="0" smtClean="0">
                <a:solidFill>
                  <a:schemeClr val="bg1"/>
                </a:solidFill>
                <a:latin typeface="Century Gothic"/>
              </a:rPr>
              <a:t>更改</a:t>
            </a:r>
            <a:endParaRPr lang="zh-CN" altLang="en-US" sz="1200" dirty="0">
              <a:solidFill>
                <a:schemeClr val="bg1"/>
              </a:solidFill>
              <a:latin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THANK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YOU!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/>
              <a:t>姓名 </a:t>
            </a:r>
            <a:r>
              <a:rPr kumimoji="1" lang="en-US" altLang="zh-CN" dirty="0"/>
              <a:t>| </a:t>
            </a:r>
            <a:r>
              <a:rPr kumimoji="1" lang="zh-CN" altLang="en-US" dirty="0"/>
              <a:t>班级 </a:t>
            </a:r>
            <a:r>
              <a:rPr kumimoji="1" lang="en-US" altLang="zh-CN" dirty="0"/>
              <a:t>| </a:t>
            </a:r>
            <a:r>
              <a:rPr kumimoji="1" lang="zh-CN" altLang="en-US" dirty="0"/>
              <a:t>学号 </a:t>
            </a:r>
            <a:r>
              <a:rPr kumimoji="1" lang="en-US" altLang="zh-CN" dirty="0"/>
              <a:t>| </a:t>
            </a:r>
            <a:r>
              <a:rPr kumimoji="1" lang="zh-CN" altLang="en-US" dirty="0"/>
              <a:t>专业 </a:t>
            </a:r>
            <a:r>
              <a:rPr kumimoji="1" lang="en-US" altLang="zh-CN" dirty="0" smtClean="0"/>
              <a:t>|</a:t>
            </a:r>
            <a:endParaRPr kumimoji="1" lang="en-US" altLang="zh-CN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/>
              <a:t>PRESENTED BY </a:t>
            </a:r>
            <a:r>
              <a:rPr kumimoji="1" lang="en-US" altLang="zh-CN" dirty="0" smtClean="0"/>
              <a:t>XXX</a:t>
            </a:r>
            <a:endParaRPr kumimoji="1" lang="en-US" altLang="zh-CN" dirty="0"/>
          </a:p>
        </p:txBody>
      </p:sp>
      <p:grpSp>
        <p:nvGrpSpPr>
          <p:cNvPr id="5" name="组合 4"/>
          <p:cNvGrpSpPr/>
          <p:nvPr/>
        </p:nvGrpSpPr>
        <p:grpSpPr>
          <a:xfrm>
            <a:off x="5583892" y="1824031"/>
            <a:ext cx="969571" cy="942416"/>
            <a:chOff x="3471636" y="1238202"/>
            <a:chExt cx="1219201" cy="1185055"/>
          </a:xfrm>
        </p:grpSpPr>
        <p:sp>
          <p:nvSpPr>
            <p:cNvPr id="6" name="矩形 5"/>
            <p:cNvSpPr/>
            <p:nvPr/>
          </p:nvSpPr>
          <p:spPr>
            <a:xfrm>
              <a:off x="3471636" y="1242157"/>
              <a:ext cx="1181100" cy="1181100"/>
            </a:xfrm>
            <a:prstGeom prst="rect">
              <a:avLst/>
            </a:prstGeom>
            <a:noFill/>
            <a:ln>
              <a:solidFill>
                <a:srgbClr val="0F145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509737" y="1238202"/>
              <a:ext cx="1181100" cy="761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</a:rPr>
                <a:t>学术</a:t>
              </a:r>
              <a:endParaRPr lang="en-US" altLang="zh-CN" sz="2800" b="1" dirty="0" smtClean="0">
                <a:solidFill>
                  <a:schemeClr val="bg1"/>
                </a:solidFill>
              </a:endParaRPr>
            </a:p>
            <a:p>
              <a:r>
                <a:rPr lang="zh-CN" altLang="en-US" sz="2800" b="1" dirty="0" smtClean="0">
                  <a:solidFill>
                    <a:schemeClr val="bg1"/>
                  </a:solidFill>
                </a:rPr>
                <a:t>答辩</a:t>
              </a:r>
              <a:endParaRPr lang="zh-CN" altLang="en-US" sz="28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99" b="8102"/>
          <a:stretch>
            <a:fillRect/>
          </a:stretch>
        </p:blipFill>
        <p:spPr>
          <a:xfrm>
            <a:off x="0" y="-57150"/>
            <a:ext cx="12192000" cy="691515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00" dirty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8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目录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 smtClean="0"/>
              <a:t>第一部分 </a:t>
            </a:r>
            <a:r>
              <a:rPr kumimoji="1" lang="en-US" altLang="zh-CN" dirty="0" smtClean="0"/>
              <a:t>|</a:t>
            </a:r>
            <a:r>
              <a:rPr kumimoji="1" lang="zh-CN" altLang="en-US" dirty="0" smtClean="0"/>
              <a:t> 研究概述</a:t>
            </a:r>
            <a:endParaRPr kumimoji="1"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zh-CN" altLang="en-US" dirty="0" smtClean="0"/>
              <a:t>第二部分 </a:t>
            </a:r>
            <a:r>
              <a:rPr kumimoji="1" lang="en-US" altLang="zh-CN" dirty="0"/>
              <a:t>|</a:t>
            </a:r>
            <a:r>
              <a:rPr kumimoji="1" lang="zh-CN" altLang="en-US" dirty="0"/>
              <a:t> </a:t>
            </a:r>
            <a:r>
              <a:rPr kumimoji="1" lang="zh-CN" altLang="en-US" dirty="0" smtClean="0"/>
              <a:t>方法工具</a:t>
            </a:r>
            <a:endParaRPr kumimoji="1"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zh-CN" altLang="en-US" dirty="0" smtClean="0"/>
              <a:t>第三部分 </a:t>
            </a:r>
            <a:r>
              <a:rPr kumimoji="1" lang="en-US" altLang="zh-CN" dirty="0"/>
              <a:t>|</a:t>
            </a:r>
            <a:r>
              <a:rPr kumimoji="1" lang="zh-CN" altLang="en-US" dirty="0"/>
              <a:t> </a:t>
            </a:r>
            <a:r>
              <a:rPr kumimoji="1" lang="zh-CN" altLang="en-US" dirty="0" smtClean="0"/>
              <a:t>研究过程</a:t>
            </a:r>
            <a:endParaRPr kumimoji="1"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zh-CN" altLang="en-US" dirty="0" smtClean="0"/>
              <a:t>第四部分 </a:t>
            </a:r>
            <a:r>
              <a:rPr kumimoji="1" lang="en-US" altLang="zh-CN" dirty="0"/>
              <a:t>|</a:t>
            </a:r>
            <a:r>
              <a:rPr kumimoji="1" lang="zh-CN" altLang="en-US" dirty="0"/>
              <a:t> </a:t>
            </a:r>
            <a:r>
              <a:rPr kumimoji="1" lang="zh-CN" altLang="en-US" dirty="0" smtClean="0"/>
              <a:t>研究结论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研究概述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1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主要概述</a:t>
            </a:r>
            <a:r>
              <a:rPr lang="en-US" altLang="zh-CN" dirty="0"/>
              <a:t>-</a:t>
            </a:r>
            <a:r>
              <a:rPr lang="en-US" altLang="zh-CN" dirty="0" err="1" smtClean="0"/>
              <a:t>Toptic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研究</a:t>
            </a:r>
            <a:r>
              <a:rPr lang="zh-CN" altLang="en-US" dirty="0" smtClean="0"/>
              <a:t>概述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383305" y="2290650"/>
            <a:ext cx="1072152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r"/>
            <a:r>
              <a:rPr lang="en-US" altLang="zh-CN" sz="1600" b="1" dirty="0">
                <a:solidFill>
                  <a:schemeClr val="accent1"/>
                </a:solidFill>
              </a:rPr>
              <a:t>KEY WORD</a:t>
            </a:r>
            <a:endParaRPr lang="zh-CN" altLang="en-US" sz="1600" b="1" dirty="0">
              <a:solidFill>
                <a:schemeClr val="accent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4978" y="2611857"/>
            <a:ext cx="1546298" cy="15096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964827" y="2290650"/>
            <a:ext cx="1072152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r"/>
            <a:r>
              <a:rPr lang="en-US" altLang="zh-CN" sz="1600" b="1" dirty="0">
                <a:solidFill>
                  <a:schemeClr val="accent1"/>
                </a:solidFill>
              </a:rPr>
              <a:t>KEY WORD</a:t>
            </a:r>
            <a:endParaRPr lang="zh-CN" altLang="en-US" sz="1600" b="1" dirty="0">
              <a:solidFill>
                <a:schemeClr val="accent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93791" y="2594016"/>
            <a:ext cx="1546298" cy="15096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446510" y="2290650"/>
            <a:ext cx="1072152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r"/>
            <a:r>
              <a:rPr lang="en-US" altLang="zh-CN" sz="1600" b="1" dirty="0">
                <a:solidFill>
                  <a:schemeClr val="accent1"/>
                </a:solidFill>
              </a:rPr>
              <a:t>KEY WORD</a:t>
            </a:r>
            <a:endParaRPr lang="zh-CN" altLang="en-US" sz="1600" b="1" dirty="0">
              <a:solidFill>
                <a:schemeClr val="accent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75475" y="2594016"/>
            <a:ext cx="1546298" cy="15096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942457" y="2290650"/>
            <a:ext cx="1072152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r"/>
            <a:r>
              <a:rPr lang="en-US" altLang="zh-CN" sz="1600" b="1" dirty="0">
                <a:solidFill>
                  <a:schemeClr val="accent1"/>
                </a:solidFill>
              </a:rPr>
              <a:t>KEY WORD</a:t>
            </a:r>
            <a:endParaRPr lang="zh-CN" altLang="en-US" sz="1600" b="1" dirty="0">
              <a:solidFill>
                <a:schemeClr val="accent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571421" y="2594016"/>
            <a:ext cx="1546298" cy="15096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936684" y="5305966"/>
            <a:ext cx="1072153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</a:rPr>
              <a:t>KEY WORD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82089" y="5305966"/>
            <a:ext cx="1072153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</a:rPr>
              <a:t>KEY WORD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613827" y="5305966"/>
            <a:ext cx="1072153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</a:rPr>
              <a:t>KEY WORD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045566" y="5305966"/>
            <a:ext cx="1072153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</a:rPr>
              <a:t>KEY WORD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grpSp>
        <p:nvGrpSpPr>
          <p:cNvPr id="16" name="组合 23"/>
          <p:cNvGrpSpPr/>
          <p:nvPr/>
        </p:nvGrpSpPr>
        <p:grpSpPr>
          <a:xfrm>
            <a:off x="1153551" y="5058551"/>
            <a:ext cx="9939292" cy="823457"/>
            <a:chOff x="2775184" y="4710586"/>
            <a:chExt cx="6000750" cy="879890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45" t="13217" r="9825"/>
            <a:stretch>
              <a:fillRect/>
            </a:stretch>
          </p:blipFill>
          <p:spPr>
            <a:xfrm>
              <a:off x="2775184" y="4710586"/>
              <a:ext cx="6000750" cy="248959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45" t="13217" r="9825"/>
            <a:stretch>
              <a:fillRect/>
            </a:stretch>
          </p:blipFill>
          <p:spPr>
            <a:xfrm flipV="1">
              <a:off x="2775184" y="5341517"/>
              <a:ext cx="6000750" cy="248959"/>
            </a:xfrm>
            <a:prstGeom prst="rect">
              <a:avLst/>
            </a:prstGeom>
          </p:spPr>
        </p:pic>
      </p:grpSp>
      <p:grpSp>
        <p:nvGrpSpPr>
          <p:cNvPr id="19" name="组合 31"/>
          <p:cNvGrpSpPr/>
          <p:nvPr/>
        </p:nvGrpSpPr>
        <p:grpSpPr>
          <a:xfrm>
            <a:off x="2469720" y="2382115"/>
            <a:ext cx="1078234" cy="1819519"/>
            <a:chOff x="2469720" y="2382115"/>
            <a:chExt cx="1078234" cy="1819519"/>
          </a:xfrm>
        </p:grpSpPr>
        <p:sp>
          <p:nvSpPr>
            <p:cNvPr id="20" name="燕尾形 19"/>
            <p:cNvSpPr/>
            <p:nvPr/>
          </p:nvSpPr>
          <p:spPr>
            <a:xfrm>
              <a:off x="2469720" y="2382115"/>
              <a:ext cx="1078234" cy="1819519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2643364" y="2954927"/>
              <a:ext cx="673896" cy="67389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Freeform 66"/>
            <p:cNvSpPr>
              <a:spLocks noEditPoints="1"/>
            </p:cNvSpPr>
            <p:nvPr/>
          </p:nvSpPr>
          <p:spPr bwMode="auto">
            <a:xfrm>
              <a:off x="2800672" y="3068842"/>
              <a:ext cx="355245" cy="438832"/>
            </a:xfrm>
            <a:custGeom>
              <a:avLst/>
              <a:gdLst>
                <a:gd name="T0" fmla="*/ 196 w 208"/>
                <a:gd name="T1" fmla="*/ 256 h 256"/>
                <a:gd name="T2" fmla="*/ 12 w 208"/>
                <a:gd name="T3" fmla="*/ 256 h 256"/>
                <a:gd name="T4" fmla="*/ 0 w 208"/>
                <a:gd name="T5" fmla="*/ 244 h 256"/>
                <a:gd name="T6" fmla="*/ 0 w 208"/>
                <a:gd name="T7" fmla="*/ 140 h 256"/>
                <a:gd name="T8" fmla="*/ 12 w 208"/>
                <a:gd name="T9" fmla="*/ 128 h 256"/>
                <a:gd name="T10" fmla="*/ 32 w 208"/>
                <a:gd name="T11" fmla="*/ 128 h 256"/>
                <a:gd name="T12" fmla="*/ 32 w 208"/>
                <a:gd name="T13" fmla="*/ 72 h 256"/>
                <a:gd name="T14" fmla="*/ 104 w 208"/>
                <a:gd name="T15" fmla="*/ 0 h 256"/>
                <a:gd name="T16" fmla="*/ 176 w 208"/>
                <a:gd name="T17" fmla="*/ 72 h 256"/>
                <a:gd name="T18" fmla="*/ 176 w 208"/>
                <a:gd name="T19" fmla="*/ 128 h 256"/>
                <a:gd name="T20" fmla="*/ 196 w 208"/>
                <a:gd name="T21" fmla="*/ 128 h 256"/>
                <a:gd name="T22" fmla="*/ 208 w 208"/>
                <a:gd name="T23" fmla="*/ 140 h 256"/>
                <a:gd name="T24" fmla="*/ 208 w 208"/>
                <a:gd name="T25" fmla="*/ 244 h 256"/>
                <a:gd name="T26" fmla="*/ 196 w 208"/>
                <a:gd name="T27" fmla="*/ 256 h 256"/>
                <a:gd name="T28" fmla="*/ 92 w 208"/>
                <a:gd name="T29" fmla="*/ 197 h 256"/>
                <a:gd name="T30" fmla="*/ 92 w 208"/>
                <a:gd name="T31" fmla="*/ 220 h 256"/>
                <a:gd name="T32" fmla="*/ 104 w 208"/>
                <a:gd name="T33" fmla="*/ 232 h 256"/>
                <a:gd name="T34" fmla="*/ 116 w 208"/>
                <a:gd name="T35" fmla="*/ 220 h 256"/>
                <a:gd name="T36" fmla="*/ 116 w 208"/>
                <a:gd name="T37" fmla="*/ 197 h 256"/>
                <a:gd name="T38" fmla="*/ 128 w 208"/>
                <a:gd name="T39" fmla="*/ 176 h 256"/>
                <a:gd name="T40" fmla="*/ 104 w 208"/>
                <a:gd name="T41" fmla="*/ 152 h 256"/>
                <a:gd name="T42" fmla="*/ 80 w 208"/>
                <a:gd name="T43" fmla="*/ 176 h 256"/>
                <a:gd name="T44" fmla="*/ 92 w 208"/>
                <a:gd name="T45" fmla="*/ 197 h 256"/>
                <a:gd name="T46" fmla="*/ 152 w 208"/>
                <a:gd name="T47" fmla="*/ 72 h 256"/>
                <a:gd name="T48" fmla="*/ 104 w 208"/>
                <a:gd name="T49" fmla="*/ 24 h 256"/>
                <a:gd name="T50" fmla="*/ 56 w 208"/>
                <a:gd name="T51" fmla="*/ 72 h 256"/>
                <a:gd name="T52" fmla="*/ 56 w 208"/>
                <a:gd name="T53" fmla="*/ 128 h 256"/>
                <a:gd name="T54" fmla="*/ 152 w 208"/>
                <a:gd name="T55" fmla="*/ 128 h 256"/>
                <a:gd name="T56" fmla="*/ 152 w 208"/>
                <a:gd name="T57" fmla="*/ 7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8" h="256">
                  <a:moveTo>
                    <a:pt x="196" y="256"/>
                  </a:move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33"/>
                    <a:pt x="5" y="128"/>
                    <a:pt x="1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32"/>
                    <a:pt x="64" y="0"/>
                    <a:pt x="104" y="0"/>
                  </a:cubicBezTo>
                  <a:cubicBezTo>
                    <a:pt x="144" y="0"/>
                    <a:pt x="176" y="32"/>
                    <a:pt x="176" y="72"/>
                  </a:cubicBezTo>
                  <a:cubicBezTo>
                    <a:pt x="176" y="128"/>
                    <a:pt x="176" y="128"/>
                    <a:pt x="176" y="128"/>
                  </a:cubicBezTo>
                  <a:cubicBezTo>
                    <a:pt x="196" y="128"/>
                    <a:pt x="196" y="128"/>
                    <a:pt x="196" y="128"/>
                  </a:cubicBezTo>
                  <a:cubicBezTo>
                    <a:pt x="203" y="128"/>
                    <a:pt x="208" y="133"/>
                    <a:pt x="208" y="140"/>
                  </a:cubicBezTo>
                  <a:cubicBezTo>
                    <a:pt x="208" y="244"/>
                    <a:pt x="208" y="244"/>
                    <a:pt x="208" y="244"/>
                  </a:cubicBezTo>
                  <a:cubicBezTo>
                    <a:pt x="208" y="251"/>
                    <a:pt x="203" y="256"/>
                    <a:pt x="196" y="256"/>
                  </a:cubicBezTo>
                  <a:moveTo>
                    <a:pt x="92" y="197"/>
                  </a:moveTo>
                  <a:cubicBezTo>
                    <a:pt x="92" y="220"/>
                    <a:pt x="92" y="220"/>
                    <a:pt x="92" y="220"/>
                  </a:cubicBezTo>
                  <a:cubicBezTo>
                    <a:pt x="92" y="227"/>
                    <a:pt x="97" y="232"/>
                    <a:pt x="104" y="232"/>
                  </a:cubicBezTo>
                  <a:cubicBezTo>
                    <a:pt x="111" y="232"/>
                    <a:pt x="116" y="227"/>
                    <a:pt x="116" y="220"/>
                  </a:cubicBezTo>
                  <a:cubicBezTo>
                    <a:pt x="116" y="197"/>
                    <a:pt x="116" y="197"/>
                    <a:pt x="116" y="197"/>
                  </a:cubicBezTo>
                  <a:cubicBezTo>
                    <a:pt x="123" y="193"/>
                    <a:pt x="128" y="185"/>
                    <a:pt x="128" y="176"/>
                  </a:cubicBezTo>
                  <a:cubicBezTo>
                    <a:pt x="128" y="163"/>
                    <a:pt x="117" y="152"/>
                    <a:pt x="104" y="152"/>
                  </a:cubicBezTo>
                  <a:cubicBezTo>
                    <a:pt x="91" y="152"/>
                    <a:pt x="80" y="163"/>
                    <a:pt x="80" y="176"/>
                  </a:cubicBezTo>
                  <a:cubicBezTo>
                    <a:pt x="80" y="185"/>
                    <a:pt x="85" y="193"/>
                    <a:pt x="92" y="197"/>
                  </a:cubicBezTo>
                  <a:moveTo>
                    <a:pt x="152" y="72"/>
                  </a:moveTo>
                  <a:cubicBezTo>
                    <a:pt x="152" y="45"/>
                    <a:pt x="131" y="24"/>
                    <a:pt x="104" y="24"/>
                  </a:cubicBezTo>
                  <a:cubicBezTo>
                    <a:pt x="77" y="24"/>
                    <a:pt x="56" y="45"/>
                    <a:pt x="56" y="72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52" y="128"/>
                    <a:pt x="152" y="128"/>
                    <a:pt x="152" y="128"/>
                  </a:cubicBezTo>
                  <a:lnTo>
                    <a:pt x="152" y="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3" name="组合 32"/>
          <p:cNvGrpSpPr/>
          <p:nvPr/>
        </p:nvGrpSpPr>
        <p:grpSpPr>
          <a:xfrm>
            <a:off x="5008454" y="2382115"/>
            <a:ext cx="1078234" cy="1819519"/>
            <a:chOff x="5008454" y="2382115"/>
            <a:chExt cx="1078234" cy="1819519"/>
          </a:xfrm>
        </p:grpSpPr>
        <p:sp>
          <p:nvSpPr>
            <p:cNvPr id="24" name="燕尾形 23"/>
            <p:cNvSpPr/>
            <p:nvPr/>
          </p:nvSpPr>
          <p:spPr>
            <a:xfrm>
              <a:off x="5008454" y="2382115"/>
              <a:ext cx="1078234" cy="1819519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5182098" y="2954927"/>
              <a:ext cx="673896" cy="67389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Freeform 107"/>
            <p:cNvSpPr>
              <a:spLocks noEditPoints="1"/>
            </p:cNvSpPr>
            <p:nvPr/>
          </p:nvSpPr>
          <p:spPr bwMode="auto">
            <a:xfrm>
              <a:off x="5348640" y="3160656"/>
              <a:ext cx="340811" cy="310819"/>
            </a:xfrm>
            <a:custGeom>
              <a:avLst/>
              <a:gdLst>
                <a:gd name="T0" fmla="*/ 244 w 256"/>
                <a:gd name="T1" fmla="*/ 196 h 232"/>
                <a:gd name="T2" fmla="*/ 188 w 256"/>
                <a:gd name="T3" fmla="*/ 196 h 232"/>
                <a:gd name="T4" fmla="*/ 96 w 256"/>
                <a:gd name="T5" fmla="*/ 196 h 232"/>
                <a:gd name="T6" fmla="*/ 84 w 256"/>
                <a:gd name="T7" fmla="*/ 196 h 232"/>
                <a:gd name="T8" fmla="*/ 81 w 256"/>
                <a:gd name="T9" fmla="*/ 196 h 232"/>
                <a:gd name="T10" fmla="*/ 48 w 256"/>
                <a:gd name="T11" fmla="*/ 228 h 232"/>
                <a:gd name="T12" fmla="*/ 40 w 256"/>
                <a:gd name="T13" fmla="*/ 232 h 232"/>
                <a:gd name="T14" fmla="*/ 40 w 256"/>
                <a:gd name="T15" fmla="*/ 232 h 232"/>
                <a:gd name="T16" fmla="*/ 32 w 256"/>
                <a:gd name="T17" fmla="*/ 228 h 232"/>
                <a:gd name="T18" fmla="*/ 31 w 256"/>
                <a:gd name="T19" fmla="*/ 228 h 232"/>
                <a:gd name="T20" fmla="*/ 30 w 256"/>
                <a:gd name="T21" fmla="*/ 227 h 232"/>
                <a:gd name="T22" fmla="*/ 30 w 256"/>
                <a:gd name="T23" fmla="*/ 226 h 232"/>
                <a:gd name="T24" fmla="*/ 29 w 256"/>
                <a:gd name="T25" fmla="*/ 225 h 232"/>
                <a:gd name="T26" fmla="*/ 29 w 256"/>
                <a:gd name="T27" fmla="*/ 224 h 232"/>
                <a:gd name="T28" fmla="*/ 28 w 256"/>
                <a:gd name="T29" fmla="*/ 222 h 232"/>
                <a:gd name="T30" fmla="*/ 28 w 256"/>
                <a:gd name="T31" fmla="*/ 220 h 232"/>
                <a:gd name="T32" fmla="*/ 28 w 256"/>
                <a:gd name="T33" fmla="*/ 196 h 232"/>
                <a:gd name="T34" fmla="*/ 26 w 256"/>
                <a:gd name="T35" fmla="*/ 196 h 232"/>
                <a:gd name="T36" fmla="*/ 12 w 256"/>
                <a:gd name="T37" fmla="*/ 196 h 232"/>
                <a:gd name="T38" fmla="*/ 0 w 256"/>
                <a:gd name="T39" fmla="*/ 184 h 232"/>
                <a:gd name="T40" fmla="*/ 0 w 256"/>
                <a:gd name="T41" fmla="*/ 12 h 232"/>
                <a:gd name="T42" fmla="*/ 12 w 256"/>
                <a:gd name="T43" fmla="*/ 0 h 232"/>
                <a:gd name="T44" fmla="*/ 244 w 256"/>
                <a:gd name="T45" fmla="*/ 0 h 232"/>
                <a:gd name="T46" fmla="*/ 256 w 256"/>
                <a:gd name="T47" fmla="*/ 12 h 232"/>
                <a:gd name="T48" fmla="*/ 256 w 256"/>
                <a:gd name="T49" fmla="*/ 184 h 232"/>
                <a:gd name="T50" fmla="*/ 244 w 256"/>
                <a:gd name="T51" fmla="*/ 196 h 232"/>
                <a:gd name="T52" fmla="*/ 68 w 256"/>
                <a:gd name="T53" fmla="*/ 76 h 232"/>
                <a:gd name="T54" fmla="*/ 44 w 256"/>
                <a:gd name="T55" fmla="*/ 100 h 232"/>
                <a:gd name="T56" fmla="*/ 68 w 256"/>
                <a:gd name="T57" fmla="*/ 124 h 232"/>
                <a:gd name="T58" fmla="*/ 92 w 256"/>
                <a:gd name="T59" fmla="*/ 100 h 232"/>
                <a:gd name="T60" fmla="*/ 68 w 256"/>
                <a:gd name="T61" fmla="*/ 76 h 232"/>
                <a:gd name="T62" fmla="*/ 128 w 256"/>
                <a:gd name="T63" fmla="*/ 76 h 232"/>
                <a:gd name="T64" fmla="*/ 104 w 256"/>
                <a:gd name="T65" fmla="*/ 100 h 232"/>
                <a:gd name="T66" fmla="*/ 128 w 256"/>
                <a:gd name="T67" fmla="*/ 124 h 232"/>
                <a:gd name="T68" fmla="*/ 152 w 256"/>
                <a:gd name="T69" fmla="*/ 100 h 232"/>
                <a:gd name="T70" fmla="*/ 128 w 256"/>
                <a:gd name="T71" fmla="*/ 76 h 232"/>
                <a:gd name="T72" fmla="*/ 188 w 256"/>
                <a:gd name="T73" fmla="*/ 76 h 232"/>
                <a:gd name="T74" fmla="*/ 164 w 256"/>
                <a:gd name="T75" fmla="*/ 100 h 232"/>
                <a:gd name="T76" fmla="*/ 188 w 256"/>
                <a:gd name="T77" fmla="*/ 124 h 232"/>
                <a:gd name="T78" fmla="*/ 212 w 256"/>
                <a:gd name="T79" fmla="*/ 100 h 232"/>
                <a:gd name="T80" fmla="*/ 188 w 256"/>
                <a:gd name="T81" fmla="*/ 7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6" h="232">
                  <a:moveTo>
                    <a:pt x="244" y="196"/>
                  </a:moveTo>
                  <a:cubicBezTo>
                    <a:pt x="188" y="196"/>
                    <a:pt x="188" y="196"/>
                    <a:pt x="188" y="196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84" y="196"/>
                    <a:pt x="84" y="196"/>
                    <a:pt x="84" y="196"/>
                  </a:cubicBezTo>
                  <a:cubicBezTo>
                    <a:pt x="81" y="196"/>
                    <a:pt x="81" y="196"/>
                    <a:pt x="81" y="196"/>
                  </a:cubicBezTo>
                  <a:cubicBezTo>
                    <a:pt x="48" y="228"/>
                    <a:pt x="48" y="228"/>
                    <a:pt x="48" y="228"/>
                  </a:cubicBezTo>
                  <a:cubicBezTo>
                    <a:pt x="46" y="231"/>
                    <a:pt x="43" y="232"/>
                    <a:pt x="40" y="232"/>
                  </a:cubicBezTo>
                  <a:cubicBezTo>
                    <a:pt x="40" y="232"/>
                    <a:pt x="40" y="232"/>
                    <a:pt x="40" y="232"/>
                  </a:cubicBezTo>
                  <a:cubicBezTo>
                    <a:pt x="37" y="232"/>
                    <a:pt x="34" y="231"/>
                    <a:pt x="32" y="228"/>
                  </a:cubicBezTo>
                  <a:cubicBezTo>
                    <a:pt x="31" y="228"/>
                    <a:pt x="31" y="228"/>
                    <a:pt x="31" y="228"/>
                  </a:cubicBezTo>
                  <a:cubicBezTo>
                    <a:pt x="31" y="228"/>
                    <a:pt x="30" y="227"/>
                    <a:pt x="30" y="227"/>
                  </a:cubicBezTo>
                  <a:cubicBezTo>
                    <a:pt x="30" y="226"/>
                    <a:pt x="30" y="226"/>
                    <a:pt x="30" y="226"/>
                  </a:cubicBezTo>
                  <a:cubicBezTo>
                    <a:pt x="29" y="226"/>
                    <a:pt x="29" y="225"/>
                    <a:pt x="29" y="225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29" y="223"/>
                    <a:pt x="28" y="223"/>
                    <a:pt x="28" y="222"/>
                  </a:cubicBezTo>
                  <a:cubicBezTo>
                    <a:pt x="28" y="222"/>
                    <a:pt x="28" y="221"/>
                    <a:pt x="28" y="220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26" y="196"/>
                    <a:pt x="26" y="196"/>
                    <a:pt x="26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5" y="196"/>
                    <a:pt x="0" y="191"/>
                    <a:pt x="0" y="18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91"/>
                    <a:pt x="251" y="196"/>
                    <a:pt x="244" y="196"/>
                  </a:cubicBezTo>
                  <a:moveTo>
                    <a:pt x="68" y="76"/>
                  </a:moveTo>
                  <a:cubicBezTo>
                    <a:pt x="55" y="76"/>
                    <a:pt x="44" y="87"/>
                    <a:pt x="44" y="100"/>
                  </a:cubicBezTo>
                  <a:cubicBezTo>
                    <a:pt x="44" y="113"/>
                    <a:pt x="55" y="124"/>
                    <a:pt x="68" y="124"/>
                  </a:cubicBezTo>
                  <a:cubicBezTo>
                    <a:pt x="81" y="124"/>
                    <a:pt x="92" y="113"/>
                    <a:pt x="92" y="100"/>
                  </a:cubicBezTo>
                  <a:cubicBezTo>
                    <a:pt x="92" y="87"/>
                    <a:pt x="81" y="76"/>
                    <a:pt x="68" y="76"/>
                  </a:cubicBezTo>
                  <a:moveTo>
                    <a:pt x="128" y="76"/>
                  </a:moveTo>
                  <a:cubicBezTo>
                    <a:pt x="115" y="76"/>
                    <a:pt x="104" y="87"/>
                    <a:pt x="104" y="100"/>
                  </a:cubicBezTo>
                  <a:cubicBezTo>
                    <a:pt x="104" y="113"/>
                    <a:pt x="115" y="124"/>
                    <a:pt x="128" y="124"/>
                  </a:cubicBezTo>
                  <a:cubicBezTo>
                    <a:pt x="141" y="124"/>
                    <a:pt x="152" y="113"/>
                    <a:pt x="152" y="100"/>
                  </a:cubicBezTo>
                  <a:cubicBezTo>
                    <a:pt x="152" y="87"/>
                    <a:pt x="141" y="76"/>
                    <a:pt x="128" y="76"/>
                  </a:cubicBezTo>
                  <a:moveTo>
                    <a:pt x="188" y="76"/>
                  </a:moveTo>
                  <a:cubicBezTo>
                    <a:pt x="175" y="76"/>
                    <a:pt x="164" y="87"/>
                    <a:pt x="164" y="100"/>
                  </a:cubicBezTo>
                  <a:cubicBezTo>
                    <a:pt x="164" y="113"/>
                    <a:pt x="175" y="124"/>
                    <a:pt x="188" y="124"/>
                  </a:cubicBezTo>
                  <a:cubicBezTo>
                    <a:pt x="201" y="124"/>
                    <a:pt x="212" y="113"/>
                    <a:pt x="212" y="100"/>
                  </a:cubicBezTo>
                  <a:cubicBezTo>
                    <a:pt x="212" y="87"/>
                    <a:pt x="201" y="76"/>
                    <a:pt x="188" y="7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7" name="组合 33"/>
          <p:cNvGrpSpPr/>
          <p:nvPr/>
        </p:nvGrpSpPr>
        <p:grpSpPr>
          <a:xfrm>
            <a:off x="7504400" y="2382115"/>
            <a:ext cx="1078234" cy="1819519"/>
            <a:chOff x="7504400" y="2382115"/>
            <a:chExt cx="1078234" cy="1819519"/>
          </a:xfrm>
        </p:grpSpPr>
        <p:sp>
          <p:nvSpPr>
            <p:cNvPr id="28" name="燕尾形 27"/>
            <p:cNvSpPr/>
            <p:nvPr/>
          </p:nvSpPr>
          <p:spPr>
            <a:xfrm>
              <a:off x="7504400" y="2382115"/>
              <a:ext cx="1078234" cy="1819519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7678044" y="2954927"/>
              <a:ext cx="673896" cy="67389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Freeform 105"/>
            <p:cNvSpPr/>
            <p:nvPr/>
          </p:nvSpPr>
          <p:spPr bwMode="auto">
            <a:xfrm>
              <a:off x="7847179" y="3124669"/>
              <a:ext cx="343537" cy="327178"/>
            </a:xfrm>
            <a:custGeom>
              <a:avLst/>
              <a:gdLst>
                <a:gd name="T0" fmla="*/ 251 w 256"/>
                <a:gd name="T1" fmla="*/ 106 h 244"/>
                <a:gd name="T2" fmla="*/ 251 w 256"/>
                <a:gd name="T3" fmla="*/ 106 h 244"/>
                <a:gd name="T4" fmla="*/ 187 w 256"/>
                <a:gd name="T5" fmla="*/ 152 h 244"/>
                <a:gd name="T6" fmla="*/ 211 w 256"/>
                <a:gd name="T7" fmla="*/ 228 h 244"/>
                <a:gd name="T8" fmla="*/ 212 w 256"/>
                <a:gd name="T9" fmla="*/ 232 h 244"/>
                <a:gd name="T10" fmla="*/ 200 w 256"/>
                <a:gd name="T11" fmla="*/ 244 h 244"/>
                <a:gd name="T12" fmla="*/ 193 w 256"/>
                <a:gd name="T13" fmla="*/ 242 h 244"/>
                <a:gd name="T14" fmla="*/ 193 w 256"/>
                <a:gd name="T15" fmla="*/ 242 h 244"/>
                <a:gd name="T16" fmla="*/ 128 w 256"/>
                <a:gd name="T17" fmla="*/ 195 h 244"/>
                <a:gd name="T18" fmla="*/ 63 w 256"/>
                <a:gd name="T19" fmla="*/ 242 h 244"/>
                <a:gd name="T20" fmla="*/ 63 w 256"/>
                <a:gd name="T21" fmla="*/ 242 h 244"/>
                <a:gd name="T22" fmla="*/ 56 w 256"/>
                <a:gd name="T23" fmla="*/ 244 h 244"/>
                <a:gd name="T24" fmla="*/ 44 w 256"/>
                <a:gd name="T25" fmla="*/ 232 h 244"/>
                <a:gd name="T26" fmla="*/ 45 w 256"/>
                <a:gd name="T27" fmla="*/ 228 h 244"/>
                <a:gd name="T28" fmla="*/ 69 w 256"/>
                <a:gd name="T29" fmla="*/ 152 h 244"/>
                <a:gd name="T30" fmla="*/ 5 w 256"/>
                <a:gd name="T31" fmla="*/ 106 h 244"/>
                <a:gd name="T32" fmla="*/ 0 w 256"/>
                <a:gd name="T33" fmla="*/ 96 h 244"/>
                <a:gd name="T34" fmla="*/ 12 w 256"/>
                <a:gd name="T35" fmla="*/ 84 h 244"/>
                <a:gd name="T36" fmla="*/ 92 w 256"/>
                <a:gd name="T37" fmla="*/ 84 h 244"/>
                <a:gd name="T38" fmla="*/ 117 w 256"/>
                <a:gd name="T39" fmla="*/ 8 h 244"/>
                <a:gd name="T40" fmla="*/ 128 w 256"/>
                <a:gd name="T41" fmla="*/ 0 h 244"/>
                <a:gd name="T42" fmla="*/ 139 w 256"/>
                <a:gd name="T43" fmla="*/ 8 h 244"/>
                <a:gd name="T44" fmla="*/ 164 w 256"/>
                <a:gd name="T45" fmla="*/ 84 h 244"/>
                <a:gd name="T46" fmla="*/ 244 w 256"/>
                <a:gd name="T47" fmla="*/ 84 h 244"/>
                <a:gd name="T48" fmla="*/ 256 w 256"/>
                <a:gd name="T49" fmla="*/ 96 h 244"/>
                <a:gd name="T50" fmla="*/ 251 w 256"/>
                <a:gd name="T51" fmla="*/ 10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6" h="244">
                  <a:moveTo>
                    <a:pt x="251" y="106"/>
                  </a:moveTo>
                  <a:cubicBezTo>
                    <a:pt x="251" y="106"/>
                    <a:pt x="251" y="106"/>
                    <a:pt x="251" y="106"/>
                  </a:cubicBezTo>
                  <a:cubicBezTo>
                    <a:pt x="187" y="152"/>
                    <a:pt x="187" y="152"/>
                    <a:pt x="187" y="152"/>
                  </a:cubicBezTo>
                  <a:cubicBezTo>
                    <a:pt x="211" y="228"/>
                    <a:pt x="211" y="228"/>
                    <a:pt x="211" y="228"/>
                  </a:cubicBezTo>
                  <a:cubicBezTo>
                    <a:pt x="212" y="229"/>
                    <a:pt x="212" y="231"/>
                    <a:pt x="212" y="232"/>
                  </a:cubicBezTo>
                  <a:cubicBezTo>
                    <a:pt x="212" y="239"/>
                    <a:pt x="207" y="244"/>
                    <a:pt x="200" y="244"/>
                  </a:cubicBezTo>
                  <a:cubicBezTo>
                    <a:pt x="197" y="244"/>
                    <a:pt x="195" y="243"/>
                    <a:pt x="193" y="242"/>
                  </a:cubicBezTo>
                  <a:cubicBezTo>
                    <a:pt x="193" y="242"/>
                    <a:pt x="193" y="242"/>
                    <a:pt x="193" y="242"/>
                  </a:cubicBezTo>
                  <a:cubicBezTo>
                    <a:pt x="128" y="195"/>
                    <a:pt x="128" y="195"/>
                    <a:pt x="128" y="195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1" y="243"/>
                    <a:pt x="59" y="244"/>
                    <a:pt x="56" y="244"/>
                  </a:cubicBezTo>
                  <a:cubicBezTo>
                    <a:pt x="49" y="244"/>
                    <a:pt x="44" y="239"/>
                    <a:pt x="44" y="232"/>
                  </a:cubicBezTo>
                  <a:cubicBezTo>
                    <a:pt x="44" y="231"/>
                    <a:pt x="44" y="229"/>
                    <a:pt x="45" y="228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2" y="104"/>
                    <a:pt x="0" y="100"/>
                    <a:pt x="0" y="96"/>
                  </a:cubicBezTo>
                  <a:cubicBezTo>
                    <a:pt x="0" y="89"/>
                    <a:pt x="5" y="84"/>
                    <a:pt x="12" y="84"/>
                  </a:cubicBezTo>
                  <a:cubicBezTo>
                    <a:pt x="92" y="84"/>
                    <a:pt x="92" y="84"/>
                    <a:pt x="92" y="84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8" y="4"/>
                    <a:pt x="123" y="0"/>
                    <a:pt x="128" y="0"/>
                  </a:cubicBezTo>
                  <a:cubicBezTo>
                    <a:pt x="133" y="0"/>
                    <a:pt x="138" y="4"/>
                    <a:pt x="139" y="8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244" y="84"/>
                    <a:pt x="244" y="84"/>
                    <a:pt x="244" y="84"/>
                  </a:cubicBezTo>
                  <a:cubicBezTo>
                    <a:pt x="251" y="84"/>
                    <a:pt x="256" y="89"/>
                    <a:pt x="256" y="96"/>
                  </a:cubicBezTo>
                  <a:cubicBezTo>
                    <a:pt x="256" y="100"/>
                    <a:pt x="254" y="104"/>
                    <a:pt x="251" y="10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1" name="组合 34"/>
          <p:cNvGrpSpPr/>
          <p:nvPr/>
        </p:nvGrpSpPr>
        <p:grpSpPr>
          <a:xfrm>
            <a:off x="10014609" y="2382115"/>
            <a:ext cx="1078234" cy="1819519"/>
            <a:chOff x="10014609" y="2382115"/>
            <a:chExt cx="1078234" cy="1819519"/>
          </a:xfrm>
        </p:grpSpPr>
        <p:sp>
          <p:nvSpPr>
            <p:cNvPr id="32" name="燕尾形 31"/>
            <p:cNvSpPr/>
            <p:nvPr/>
          </p:nvSpPr>
          <p:spPr>
            <a:xfrm>
              <a:off x="10014609" y="2382115"/>
              <a:ext cx="1078234" cy="1819519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  <a:effectLst>
              <a:glow rad="101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10188253" y="2954927"/>
              <a:ext cx="673896" cy="67389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4" name="Freeform 74"/>
            <p:cNvSpPr>
              <a:spLocks noEditPoints="1"/>
            </p:cNvSpPr>
            <p:nvPr/>
          </p:nvSpPr>
          <p:spPr bwMode="auto">
            <a:xfrm>
              <a:off x="10355124" y="3138501"/>
              <a:ext cx="340811" cy="310819"/>
            </a:xfrm>
            <a:custGeom>
              <a:avLst/>
              <a:gdLst>
                <a:gd name="T0" fmla="*/ 244 w 256"/>
                <a:gd name="T1" fmla="*/ 232 h 232"/>
                <a:gd name="T2" fmla="*/ 224 w 256"/>
                <a:gd name="T3" fmla="*/ 232 h 232"/>
                <a:gd name="T4" fmla="*/ 224 w 256"/>
                <a:gd name="T5" fmla="*/ 136 h 232"/>
                <a:gd name="T6" fmla="*/ 224 w 256"/>
                <a:gd name="T7" fmla="*/ 60 h 232"/>
                <a:gd name="T8" fmla="*/ 244 w 256"/>
                <a:gd name="T9" fmla="*/ 60 h 232"/>
                <a:gd name="T10" fmla="*/ 256 w 256"/>
                <a:gd name="T11" fmla="*/ 72 h 232"/>
                <a:gd name="T12" fmla="*/ 256 w 256"/>
                <a:gd name="T13" fmla="*/ 148 h 232"/>
                <a:gd name="T14" fmla="*/ 256 w 256"/>
                <a:gd name="T15" fmla="*/ 196 h 232"/>
                <a:gd name="T16" fmla="*/ 256 w 256"/>
                <a:gd name="T17" fmla="*/ 220 h 232"/>
                <a:gd name="T18" fmla="*/ 244 w 256"/>
                <a:gd name="T19" fmla="*/ 232 h 232"/>
                <a:gd name="T20" fmla="*/ 44 w 256"/>
                <a:gd name="T21" fmla="*/ 232 h 232"/>
                <a:gd name="T22" fmla="*/ 44 w 256"/>
                <a:gd name="T23" fmla="*/ 136 h 232"/>
                <a:gd name="T24" fmla="*/ 44 w 256"/>
                <a:gd name="T25" fmla="*/ 132 h 232"/>
                <a:gd name="T26" fmla="*/ 44 w 256"/>
                <a:gd name="T27" fmla="*/ 60 h 232"/>
                <a:gd name="T28" fmla="*/ 68 w 256"/>
                <a:gd name="T29" fmla="*/ 60 h 232"/>
                <a:gd name="T30" fmla="*/ 128 w 256"/>
                <a:gd name="T31" fmla="*/ 0 h 232"/>
                <a:gd name="T32" fmla="*/ 188 w 256"/>
                <a:gd name="T33" fmla="*/ 60 h 232"/>
                <a:gd name="T34" fmla="*/ 212 w 256"/>
                <a:gd name="T35" fmla="*/ 60 h 232"/>
                <a:gd name="T36" fmla="*/ 212 w 256"/>
                <a:gd name="T37" fmla="*/ 136 h 232"/>
                <a:gd name="T38" fmla="*/ 212 w 256"/>
                <a:gd name="T39" fmla="*/ 232 h 232"/>
                <a:gd name="T40" fmla="*/ 44 w 256"/>
                <a:gd name="T41" fmla="*/ 232 h 232"/>
                <a:gd name="T42" fmla="*/ 128 w 256"/>
                <a:gd name="T43" fmla="*/ 24 h 232"/>
                <a:gd name="T44" fmla="*/ 92 w 256"/>
                <a:gd name="T45" fmla="*/ 60 h 232"/>
                <a:gd name="T46" fmla="*/ 164 w 256"/>
                <a:gd name="T47" fmla="*/ 60 h 232"/>
                <a:gd name="T48" fmla="*/ 128 w 256"/>
                <a:gd name="T49" fmla="*/ 24 h 232"/>
                <a:gd name="T50" fmla="*/ 0 w 256"/>
                <a:gd name="T51" fmla="*/ 220 h 232"/>
                <a:gd name="T52" fmla="*/ 0 w 256"/>
                <a:gd name="T53" fmla="*/ 196 h 232"/>
                <a:gd name="T54" fmla="*/ 0 w 256"/>
                <a:gd name="T55" fmla="*/ 148 h 232"/>
                <a:gd name="T56" fmla="*/ 0 w 256"/>
                <a:gd name="T57" fmla="*/ 72 h 232"/>
                <a:gd name="T58" fmla="*/ 12 w 256"/>
                <a:gd name="T59" fmla="*/ 60 h 232"/>
                <a:gd name="T60" fmla="*/ 32 w 256"/>
                <a:gd name="T61" fmla="*/ 60 h 232"/>
                <a:gd name="T62" fmla="*/ 32 w 256"/>
                <a:gd name="T63" fmla="*/ 132 h 232"/>
                <a:gd name="T64" fmla="*/ 32 w 256"/>
                <a:gd name="T65" fmla="*/ 136 h 232"/>
                <a:gd name="T66" fmla="*/ 32 w 256"/>
                <a:gd name="T67" fmla="*/ 232 h 232"/>
                <a:gd name="T68" fmla="*/ 12 w 256"/>
                <a:gd name="T69" fmla="*/ 232 h 232"/>
                <a:gd name="T70" fmla="*/ 0 w 256"/>
                <a:gd name="T71" fmla="*/ 22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6" h="232">
                  <a:moveTo>
                    <a:pt x="244" y="232"/>
                  </a:moveTo>
                  <a:cubicBezTo>
                    <a:pt x="224" y="232"/>
                    <a:pt x="224" y="232"/>
                    <a:pt x="224" y="232"/>
                  </a:cubicBezTo>
                  <a:cubicBezTo>
                    <a:pt x="224" y="136"/>
                    <a:pt x="224" y="136"/>
                    <a:pt x="224" y="136"/>
                  </a:cubicBezTo>
                  <a:cubicBezTo>
                    <a:pt x="224" y="60"/>
                    <a:pt x="224" y="60"/>
                    <a:pt x="224" y="60"/>
                  </a:cubicBezTo>
                  <a:cubicBezTo>
                    <a:pt x="244" y="60"/>
                    <a:pt x="244" y="60"/>
                    <a:pt x="244" y="60"/>
                  </a:cubicBezTo>
                  <a:cubicBezTo>
                    <a:pt x="251" y="60"/>
                    <a:pt x="256" y="65"/>
                    <a:pt x="256" y="72"/>
                  </a:cubicBezTo>
                  <a:cubicBezTo>
                    <a:pt x="256" y="148"/>
                    <a:pt x="256" y="148"/>
                    <a:pt x="256" y="148"/>
                  </a:cubicBezTo>
                  <a:cubicBezTo>
                    <a:pt x="256" y="196"/>
                    <a:pt x="256" y="196"/>
                    <a:pt x="256" y="196"/>
                  </a:cubicBezTo>
                  <a:cubicBezTo>
                    <a:pt x="256" y="220"/>
                    <a:pt x="256" y="220"/>
                    <a:pt x="256" y="220"/>
                  </a:cubicBezTo>
                  <a:cubicBezTo>
                    <a:pt x="256" y="227"/>
                    <a:pt x="251" y="232"/>
                    <a:pt x="244" y="232"/>
                  </a:cubicBezTo>
                  <a:moveTo>
                    <a:pt x="44" y="232"/>
                  </a:moveTo>
                  <a:cubicBezTo>
                    <a:pt x="44" y="136"/>
                    <a:pt x="44" y="136"/>
                    <a:pt x="44" y="136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68" y="60"/>
                    <a:pt x="68" y="60"/>
                    <a:pt x="68" y="60"/>
                  </a:cubicBezTo>
                  <a:cubicBezTo>
                    <a:pt x="68" y="27"/>
                    <a:pt x="95" y="0"/>
                    <a:pt x="128" y="0"/>
                  </a:cubicBezTo>
                  <a:cubicBezTo>
                    <a:pt x="161" y="0"/>
                    <a:pt x="188" y="27"/>
                    <a:pt x="188" y="60"/>
                  </a:cubicBezTo>
                  <a:cubicBezTo>
                    <a:pt x="212" y="60"/>
                    <a:pt x="212" y="60"/>
                    <a:pt x="212" y="60"/>
                  </a:cubicBezTo>
                  <a:cubicBezTo>
                    <a:pt x="212" y="136"/>
                    <a:pt x="212" y="136"/>
                    <a:pt x="212" y="136"/>
                  </a:cubicBezTo>
                  <a:cubicBezTo>
                    <a:pt x="212" y="232"/>
                    <a:pt x="212" y="232"/>
                    <a:pt x="212" y="232"/>
                  </a:cubicBezTo>
                  <a:lnTo>
                    <a:pt x="44" y="232"/>
                  </a:lnTo>
                  <a:close/>
                  <a:moveTo>
                    <a:pt x="128" y="24"/>
                  </a:moveTo>
                  <a:cubicBezTo>
                    <a:pt x="108" y="24"/>
                    <a:pt x="92" y="40"/>
                    <a:pt x="92" y="60"/>
                  </a:cubicBezTo>
                  <a:cubicBezTo>
                    <a:pt x="164" y="60"/>
                    <a:pt x="164" y="60"/>
                    <a:pt x="164" y="60"/>
                  </a:cubicBezTo>
                  <a:cubicBezTo>
                    <a:pt x="164" y="40"/>
                    <a:pt x="148" y="24"/>
                    <a:pt x="128" y="24"/>
                  </a:cubicBezTo>
                  <a:moveTo>
                    <a:pt x="0" y="220"/>
                  </a:moveTo>
                  <a:cubicBezTo>
                    <a:pt x="0" y="196"/>
                    <a:pt x="0" y="196"/>
                    <a:pt x="0" y="196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65"/>
                    <a:pt x="5" y="60"/>
                    <a:pt x="1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2" y="232"/>
                    <a:pt x="32" y="232"/>
                    <a:pt x="32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选题背景</a:t>
            </a:r>
            <a:r>
              <a:rPr lang="en-US" altLang="zh-CN" dirty="0"/>
              <a:t>-Background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研究</a:t>
            </a:r>
            <a:r>
              <a:rPr lang="zh-CN" altLang="en-US" dirty="0" smtClean="0"/>
              <a:t>概述</a:t>
            </a:r>
            <a:endParaRPr lang="zh-CN" altLang="en-US" dirty="0"/>
          </a:p>
        </p:txBody>
      </p:sp>
      <p:cxnSp>
        <p:nvCxnSpPr>
          <p:cNvPr id="36" name="直接连接符 3"/>
          <p:cNvCxnSpPr/>
          <p:nvPr/>
        </p:nvCxnSpPr>
        <p:spPr>
          <a:xfrm flipV="1">
            <a:off x="1431128" y="4003440"/>
            <a:ext cx="1207566" cy="821028"/>
          </a:xfrm>
          <a:prstGeom prst="lin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4"/>
          <p:cNvCxnSpPr/>
          <p:nvPr/>
        </p:nvCxnSpPr>
        <p:spPr>
          <a:xfrm flipH="1">
            <a:off x="1431128" y="2671028"/>
            <a:ext cx="316704" cy="2153441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5"/>
          <p:cNvCxnSpPr/>
          <p:nvPr/>
        </p:nvCxnSpPr>
        <p:spPr>
          <a:xfrm>
            <a:off x="1431128" y="4824470"/>
            <a:ext cx="3034205" cy="345259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6"/>
          <p:cNvCxnSpPr/>
          <p:nvPr/>
        </p:nvCxnSpPr>
        <p:spPr>
          <a:xfrm flipH="1" flipV="1">
            <a:off x="1747832" y="2671028"/>
            <a:ext cx="1589336" cy="95567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7"/>
          <p:cNvCxnSpPr/>
          <p:nvPr/>
        </p:nvCxnSpPr>
        <p:spPr>
          <a:xfrm>
            <a:off x="1747831" y="2671028"/>
            <a:ext cx="890862" cy="1346165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8"/>
          <p:cNvCxnSpPr/>
          <p:nvPr/>
        </p:nvCxnSpPr>
        <p:spPr>
          <a:xfrm flipH="1">
            <a:off x="2638694" y="2766595"/>
            <a:ext cx="698474" cy="1236845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9"/>
          <p:cNvCxnSpPr/>
          <p:nvPr/>
        </p:nvCxnSpPr>
        <p:spPr>
          <a:xfrm flipV="1">
            <a:off x="2638693" y="3433513"/>
            <a:ext cx="1603044" cy="569927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10"/>
          <p:cNvCxnSpPr/>
          <p:nvPr/>
        </p:nvCxnSpPr>
        <p:spPr>
          <a:xfrm>
            <a:off x="4241737" y="3433514"/>
            <a:ext cx="246890" cy="1707658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11"/>
          <p:cNvCxnSpPr/>
          <p:nvPr/>
        </p:nvCxnSpPr>
        <p:spPr>
          <a:xfrm flipV="1">
            <a:off x="4488628" y="4764515"/>
            <a:ext cx="2046562" cy="376657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12"/>
          <p:cNvCxnSpPr/>
          <p:nvPr/>
        </p:nvCxnSpPr>
        <p:spPr>
          <a:xfrm flipV="1">
            <a:off x="6535189" y="3136904"/>
            <a:ext cx="101357" cy="1627610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13"/>
          <p:cNvCxnSpPr/>
          <p:nvPr/>
        </p:nvCxnSpPr>
        <p:spPr>
          <a:xfrm flipH="1" flipV="1">
            <a:off x="5205772" y="2185745"/>
            <a:ext cx="1430774" cy="951159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14"/>
          <p:cNvCxnSpPr/>
          <p:nvPr/>
        </p:nvCxnSpPr>
        <p:spPr>
          <a:xfrm flipV="1">
            <a:off x="3337168" y="2185745"/>
            <a:ext cx="1868604" cy="580850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15"/>
          <p:cNvCxnSpPr/>
          <p:nvPr/>
        </p:nvCxnSpPr>
        <p:spPr>
          <a:xfrm flipH="1">
            <a:off x="4241737" y="2185745"/>
            <a:ext cx="964034" cy="1247769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16"/>
          <p:cNvCxnSpPr/>
          <p:nvPr/>
        </p:nvCxnSpPr>
        <p:spPr>
          <a:xfrm>
            <a:off x="2638693" y="4003440"/>
            <a:ext cx="1840095" cy="1163589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17"/>
          <p:cNvCxnSpPr/>
          <p:nvPr/>
        </p:nvCxnSpPr>
        <p:spPr>
          <a:xfrm flipV="1">
            <a:off x="4261712" y="3136904"/>
            <a:ext cx="2374835" cy="296610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18"/>
          <p:cNvCxnSpPr/>
          <p:nvPr/>
        </p:nvCxnSpPr>
        <p:spPr>
          <a:xfrm>
            <a:off x="4261712" y="3433513"/>
            <a:ext cx="2273478" cy="1331001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19"/>
          <p:cNvCxnSpPr/>
          <p:nvPr/>
        </p:nvCxnSpPr>
        <p:spPr>
          <a:xfrm flipH="1" flipV="1">
            <a:off x="3337168" y="2766595"/>
            <a:ext cx="904570" cy="666919"/>
          </a:xfrm>
          <a:prstGeom prst="lin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椭圆 52"/>
          <p:cNvSpPr/>
          <p:nvPr/>
        </p:nvSpPr>
        <p:spPr>
          <a:xfrm>
            <a:off x="2194322" y="3559068"/>
            <a:ext cx="888744" cy="888744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3113572" y="2542999"/>
            <a:ext cx="447192" cy="447192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3945009" y="3116812"/>
            <a:ext cx="633406" cy="633406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4265032" y="4943434"/>
            <a:ext cx="447192" cy="447192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6319844" y="2820201"/>
            <a:ext cx="633406" cy="633406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4982176" y="1962149"/>
            <a:ext cx="447192" cy="447192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6218487" y="4447811"/>
            <a:ext cx="633406" cy="633406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1524236" y="2447432"/>
            <a:ext cx="447192" cy="447192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1114425" y="4507765"/>
            <a:ext cx="633406" cy="633406"/>
          </a:xfrm>
          <a:prstGeom prst="ellipse">
            <a:avLst/>
          </a:prstGeom>
          <a:solidFill>
            <a:schemeClr val="bg1">
              <a:alpha val="60000"/>
            </a:schemeClr>
          </a:solidFill>
          <a:ln>
            <a:solidFill>
              <a:schemeClr val="bg1"/>
            </a:solidFill>
          </a:ln>
          <a:effectLst>
            <a:glow rad="101600">
              <a:schemeClr val="bg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62" name="组 20"/>
          <p:cNvGrpSpPr/>
          <p:nvPr/>
        </p:nvGrpSpPr>
        <p:grpSpPr>
          <a:xfrm>
            <a:off x="2344426" y="3800239"/>
            <a:ext cx="615950" cy="406400"/>
            <a:chOff x="3786188" y="1143000"/>
            <a:chExt cx="615950" cy="406400"/>
          </a:xfrm>
        </p:grpSpPr>
        <p:sp>
          <p:nvSpPr>
            <p:cNvPr id="63" name="Freeform 134"/>
            <p:cNvSpPr>
              <a:spLocks noEditPoints="1"/>
            </p:cNvSpPr>
            <p:nvPr/>
          </p:nvSpPr>
          <p:spPr bwMode="auto">
            <a:xfrm>
              <a:off x="3887788" y="1355725"/>
              <a:ext cx="396875" cy="193675"/>
            </a:xfrm>
            <a:custGeom>
              <a:avLst/>
              <a:gdLst/>
              <a:ahLst/>
              <a:cxnLst>
                <a:cxn ang="0">
                  <a:pos x="124" y="122"/>
                </a:cxn>
                <a:cxn ang="0">
                  <a:pos x="102" y="118"/>
                </a:cxn>
                <a:cxn ang="0">
                  <a:pos x="24" y="84"/>
                </a:cxn>
                <a:cxn ang="0">
                  <a:pos x="6" y="70"/>
                </a:cxn>
                <a:cxn ang="0">
                  <a:pos x="0" y="48"/>
                </a:cxn>
                <a:cxn ang="0">
                  <a:pos x="0" y="10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38" y="0"/>
                </a:cxn>
                <a:cxn ang="0">
                  <a:pos x="106" y="26"/>
                </a:cxn>
                <a:cxn ang="0">
                  <a:pos x="116" y="28"/>
                </a:cxn>
                <a:cxn ang="0">
                  <a:pos x="126" y="30"/>
                </a:cxn>
                <a:cxn ang="0">
                  <a:pos x="146" y="26"/>
                </a:cxn>
                <a:cxn ang="0">
                  <a:pos x="204" y="2"/>
                </a:cxn>
                <a:cxn ang="0">
                  <a:pos x="240" y="0"/>
                </a:cxn>
                <a:cxn ang="0">
                  <a:pos x="244" y="2"/>
                </a:cxn>
                <a:cxn ang="0">
                  <a:pos x="248" y="6"/>
                </a:cxn>
                <a:cxn ang="0">
                  <a:pos x="250" y="48"/>
                </a:cxn>
                <a:cxn ang="0">
                  <a:pos x="248" y="58"/>
                </a:cxn>
                <a:cxn ang="0">
                  <a:pos x="234" y="78"/>
                </a:cxn>
                <a:cxn ang="0">
                  <a:pos x="146" y="118"/>
                </a:cxn>
                <a:cxn ang="0">
                  <a:pos x="136" y="122"/>
                </a:cxn>
                <a:cxn ang="0">
                  <a:pos x="124" y="122"/>
                </a:cxn>
                <a:cxn ang="0">
                  <a:pos x="16" y="48"/>
                </a:cxn>
                <a:cxn ang="0">
                  <a:pos x="18" y="54"/>
                </a:cxn>
                <a:cxn ang="0">
                  <a:pos x="24" y="66"/>
                </a:cxn>
                <a:cxn ang="0">
                  <a:pos x="108" y="104"/>
                </a:cxn>
                <a:cxn ang="0">
                  <a:pos x="116" y="106"/>
                </a:cxn>
                <a:cxn ang="0">
                  <a:pos x="124" y="106"/>
                </a:cxn>
                <a:cxn ang="0">
                  <a:pos x="140" y="104"/>
                </a:cxn>
                <a:cxn ang="0">
                  <a:pos x="218" y="70"/>
                </a:cxn>
                <a:cxn ang="0">
                  <a:pos x="228" y="60"/>
                </a:cxn>
                <a:cxn ang="0">
                  <a:pos x="232" y="48"/>
                </a:cxn>
                <a:cxn ang="0">
                  <a:pos x="208" y="18"/>
                </a:cxn>
                <a:cxn ang="0">
                  <a:pos x="154" y="40"/>
                </a:cxn>
                <a:cxn ang="0">
                  <a:pos x="126" y="46"/>
                </a:cxn>
                <a:cxn ang="0">
                  <a:pos x="114" y="44"/>
                </a:cxn>
                <a:cxn ang="0">
                  <a:pos x="38" y="18"/>
                </a:cxn>
              </a:cxnLst>
              <a:rect l="0" t="0" r="r" b="b"/>
              <a:pathLst>
                <a:path w="250" h="122">
                  <a:moveTo>
                    <a:pt x="124" y="122"/>
                  </a:moveTo>
                  <a:lnTo>
                    <a:pt x="124" y="122"/>
                  </a:lnTo>
                  <a:lnTo>
                    <a:pt x="112" y="122"/>
                  </a:lnTo>
                  <a:lnTo>
                    <a:pt x="102" y="118"/>
                  </a:lnTo>
                  <a:lnTo>
                    <a:pt x="24" y="84"/>
                  </a:lnTo>
                  <a:lnTo>
                    <a:pt x="24" y="84"/>
                  </a:lnTo>
                  <a:lnTo>
                    <a:pt x="14" y="78"/>
                  </a:lnTo>
                  <a:lnTo>
                    <a:pt x="6" y="70"/>
                  </a:lnTo>
                  <a:lnTo>
                    <a:pt x="2" y="58"/>
                  </a:lnTo>
                  <a:lnTo>
                    <a:pt x="0" y="4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2" y="2"/>
                  </a:lnTo>
                  <a:lnTo>
                    <a:pt x="106" y="26"/>
                  </a:lnTo>
                  <a:lnTo>
                    <a:pt x="106" y="26"/>
                  </a:lnTo>
                  <a:lnTo>
                    <a:pt x="116" y="28"/>
                  </a:lnTo>
                  <a:lnTo>
                    <a:pt x="126" y="30"/>
                  </a:lnTo>
                  <a:lnTo>
                    <a:pt x="126" y="30"/>
                  </a:lnTo>
                  <a:lnTo>
                    <a:pt x="136" y="28"/>
                  </a:lnTo>
                  <a:lnTo>
                    <a:pt x="146" y="26"/>
                  </a:lnTo>
                  <a:lnTo>
                    <a:pt x="204" y="2"/>
                  </a:lnTo>
                  <a:lnTo>
                    <a:pt x="204" y="2"/>
                  </a:lnTo>
                  <a:lnTo>
                    <a:pt x="206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4" y="2"/>
                  </a:lnTo>
                  <a:lnTo>
                    <a:pt x="246" y="4"/>
                  </a:lnTo>
                  <a:lnTo>
                    <a:pt x="248" y="6"/>
                  </a:lnTo>
                  <a:lnTo>
                    <a:pt x="250" y="10"/>
                  </a:lnTo>
                  <a:lnTo>
                    <a:pt x="250" y="48"/>
                  </a:lnTo>
                  <a:lnTo>
                    <a:pt x="250" y="48"/>
                  </a:lnTo>
                  <a:lnTo>
                    <a:pt x="248" y="58"/>
                  </a:lnTo>
                  <a:lnTo>
                    <a:pt x="242" y="70"/>
                  </a:lnTo>
                  <a:lnTo>
                    <a:pt x="234" y="78"/>
                  </a:lnTo>
                  <a:lnTo>
                    <a:pt x="224" y="84"/>
                  </a:lnTo>
                  <a:lnTo>
                    <a:pt x="146" y="118"/>
                  </a:lnTo>
                  <a:lnTo>
                    <a:pt x="146" y="118"/>
                  </a:lnTo>
                  <a:lnTo>
                    <a:pt x="136" y="122"/>
                  </a:lnTo>
                  <a:lnTo>
                    <a:pt x="124" y="122"/>
                  </a:lnTo>
                  <a:lnTo>
                    <a:pt x="124" y="122"/>
                  </a:lnTo>
                  <a:close/>
                  <a:moveTo>
                    <a:pt x="16" y="18"/>
                  </a:moveTo>
                  <a:lnTo>
                    <a:pt x="16" y="48"/>
                  </a:lnTo>
                  <a:lnTo>
                    <a:pt x="16" y="48"/>
                  </a:lnTo>
                  <a:lnTo>
                    <a:pt x="18" y="54"/>
                  </a:lnTo>
                  <a:lnTo>
                    <a:pt x="20" y="60"/>
                  </a:lnTo>
                  <a:lnTo>
                    <a:pt x="24" y="66"/>
                  </a:lnTo>
                  <a:lnTo>
                    <a:pt x="30" y="70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16" y="106"/>
                  </a:lnTo>
                  <a:lnTo>
                    <a:pt x="124" y="106"/>
                  </a:lnTo>
                  <a:lnTo>
                    <a:pt x="124" y="106"/>
                  </a:lnTo>
                  <a:lnTo>
                    <a:pt x="132" y="106"/>
                  </a:lnTo>
                  <a:lnTo>
                    <a:pt x="140" y="104"/>
                  </a:lnTo>
                  <a:lnTo>
                    <a:pt x="218" y="70"/>
                  </a:lnTo>
                  <a:lnTo>
                    <a:pt x="218" y="70"/>
                  </a:lnTo>
                  <a:lnTo>
                    <a:pt x="224" y="66"/>
                  </a:lnTo>
                  <a:lnTo>
                    <a:pt x="228" y="60"/>
                  </a:lnTo>
                  <a:lnTo>
                    <a:pt x="232" y="54"/>
                  </a:lnTo>
                  <a:lnTo>
                    <a:pt x="232" y="48"/>
                  </a:lnTo>
                  <a:lnTo>
                    <a:pt x="232" y="18"/>
                  </a:lnTo>
                  <a:lnTo>
                    <a:pt x="208" y="18"/>
                  </a:lnTo>
                  <a:lnTo>
                    <a:pt x="154" y="40"/>
                  </a:lnTo>
                  <a:lnTo>
                    <a:pt x="154" y="40"/>
                  </a:lnTo>
                  <a:lnTo>
                    <a:pt x="140" y="44"/>
                  </a:lnTo>
                  <a:lnTo>
                    <a:pt x="126" y="46"/>
                  </a:lnTo>
                  <a:lnTo>
                    <a:pt x="126" y="46"/>
                  </a:lnTo>
                  <a:lnTo>
                    <a:pt x="114" y="44"/>
                  </a:lnTo>
                  <a:lnTo>
                    <a:pt x="100" y="42"/>
                  </a:lnTo>
                  <a:lnTo>
                    <a:pt x="38" y="18"/>
                  </a:lnTo>
                  <a:lnTo>
                    <a:pt x="16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135"/>
            <p:cNvSpPr>
              <a:spLocks noEditPoints="1"/>
            </p:cNvSpPr>
            <p:nvPr/>
          </p:nvSpPr>
          <p:spPr bwMode="auto">
            <a:xfrm>
              <a:off x="3786188" y="1143000"/>
              <a:ext cx="615950" cy="333375"/>
            </a:xfrm>
            <a:custGeom>
              <a:avLst/>
              <a:gdLst/>
              <a:ahLst/>
              <a:cxnLst>
                <a:cxn ang="0">
                  <a:pos x="380" y="210"/>
                </a:cxn>
                <a:cxn ang="0">
                  <a:pos x="348" y="210"/>
                </a:cxn>
                <a:cxn ang="0">
                  <a:pos x="344" y="210"/>
                </a:cxn>
                <a:cxn ang="0">
                  <a:pos x="340" y="206"/>
                </a:cxn>
                <a:cxn ang="0">
                  <a:pos x="340" y="198"/>
                </a:cxn>
                <a:cxn ang="0">
                  <a:pos x="356" y="90"/>
                </a:cxn>
                <a:cxn ang="0">
                  <a:pos x="214" y="150"/>
                </a:cxn>
                <a:cxn ang="0">
                  <a:pos x="190" y="154"/>
                </a:cxn>
                <a:cxn ang="0">
                  <a:pos x="178" y="154"/>
                </a:cxn>
                <a:cxn ang="0">
                  <a:pos x="14" y="92"/>
                </a:cxn>
                <a:cxn ang="0">
                  <a:pos x="6" y="88"/>
                </a:cxn>
                <a:cxn ang="0">
                  <a:pos x="0" y="80"/>
                </a:cxn>
                <a:cxn ang="0">
                  <a:pos x="0" y="76"/>
                </a:cxn>
                <a:cxn ang="0">
                  <a:pos x="2" y="70"/>
                </a:cxn>
                <a:cxn ang="0">
                  <a:pos x="14" y="62"/>
                </a:cxn>
                <a:cxn ang="0">
                  <a:pos x="168" y="4"/>
                </a:cxn>
                <a:cxn ang="0">
                  <a:pos x="192" y="0"/>
                </a:cxn>
                <a:cxn ang="0">
                  <a:pos x="202" y="2"/>
                </a:cxn>
                <a:cxn ang="0">
                  <a:pos x="362" y="56"/>
                </a:cxn>
                <a:cxn ang="0">
                  <a:pos x="368" y="60"/>
                </a:cxn>
                <a:cxn ang="0">
                  <a:pos x="376" y="66"/>
                </a:cxn>
                <a:cxn ang="0">
                  <a:pos x="376" y="70"/>
                </a:cxn>
                <a:cxn ang="0">
                  <a:pos x="372" y="80"/>
                </a:cxn>
                <a:cxn ang="0">
                  <a:pos x="386" y="198"/>
                </a:cxn>
                <a:cxn ang="0">
                  <a:pos x="388" y="202"/>
                </a:cxn>
                <a:cxn ang="0">
                  <a:pos x="388" y="206"/>
                </a:cxn>
                <a:cxn ang="0">
                  <a:pos x="382" y="210"/>
                </a:cxn>
                <a:cxn ang="0">
                  <a:pos x="380" y="210"/>
                </a:cxn>
                <a:cxn ang="0">
                  <a:pos x="366" y="194"/>
                </a:cxn>
                <a:cxn ang="0">
                  <a:pos x="362" y="194"/>
                </a:cxn>
                <a:cxn ang="0">
                  <a:pos x="174" y="136"/>
                </a:cxn>
                <a:cxn ang="0">
                  <a:pos x="180" y="138"/>
                </a:cxn>
                <a:cxn ang="0">
                  <a:pos x="190" y="138"/>
                </a:cxn>
                <a:cxn ang="0">
                  <a:pos x="206" y="136"/>
                </a:cxn>
                <a:cxn ang="0">
                  <a:pos x="208" y="18"/>
                </a:cxn>
                <a:cxn ang="0">
                  <a:pos x="200" y="18"/>
                </a:cxn>
                <a:cxn ang="0">
                  <a:pos x="192" y="16"/>
                </a:cxn>
                <a:cxn ang="0">
                  <a:pos x="174" y="20"/>
                </a:cxn>
              </a:cxnLst>
              <a:rect l="0" t="0" r="r" b="b"/>
              <a:pathLst>
                <a:path w="388" h="210">
                  <a:moveTo>
                    <a:pt x="380" y="210"/>
                  </a:moveTo>
                  <a:lnTo>
                    <a:pt x="380" y="210"/>
                  </a:lnTo>
                  <a:lnTo>
                    <a:pt x="380" y="210"/>
                  </a:lnTo>
                  <a:lnTo>
                    <a:pt x="348" y="210"/>
                  </a:lnTo>
                  <a:lnTo>
                    <a:pt x="348" y="210"/>
                  </a:lnTo>
                  <a:lnTo>
                    <a:pt x="344" y="210"/>
                  </a:lnTo>
                  <a:lnTo>
                    <a:pt x="340" y="206"/>
                  </a:lnTo>
                  <a:lnTo>
                    <a:pt x="340" y="206"/>
                  </a:lnTo>
                  <a:lnTo>
                    <a:pt x="340" y="202"/>
                  </a:lnTo>
                  <a:lnTo>
                    <a:pt x="340" y="198"/>
                  </a:lnTo>
                  <a:lnTo>
                    <a:pt x="356" y="170"/>
                  </a:lnTo>
                  <a:lnTo>
                    <a:pt x="356" y="90"/>
                  </a:lnTo>
                  <a:lnTo>
                    <a:pt x="214" y="150"/>
                  </a:lnTo>
                  <a:lnTo>
                    <a:pt x="214" y="150"/>
                  </a:lnTo>
                  <a:lnTo>
                    <a:pt x="202" y="154"/>
                  </a:lnTo>
                  <a:lnTo>
                    <a:pt x="190" y="154"/>
                  </a:lnTo>
                  <a:lnTo>
                    <a:pt x="190" y="154"/>
                  </a:lnTo>
                  <a:lnTo>
                    <a:pt x="178" y="154"/>
                  </a:lnTo>
                  <a:lnTo>
                    <a:pt x="168" y="152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6" y="88"/>
                  </a:lnTo>
                  <a:lnTo>
                    <a:pt x="2" y="84"/>
                  </a:lnTo>
                  <a:lnTo>
                    <a:pt x="0" y="80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2" y="70"/>
                  </a:lnTo>
                  <a:lnTo>
                    <a:pt x="6" y="66"/>
                  </a:lnTo>
                  <a:lnTo>
                    <a:pt x="14" y="62"/>
                  </a:lnTo>
                  <a:lnTo>
                    <a:pt x="168" y="4"/>
                  </a:lnTo>
                  <a:lnTo>
                    <a:pt x="168" y="4"/>
                  </a:lnTo>
                  <a:lnTo>
                    <a:pt x="178" y="2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202" y="2"/>
                  </a:lnTo>
                  <a:lnTo>
                    <a:pt x="214" y="4"/>
                  </a:lnTo>
                  <a:lnTo>
                    <a:pt x="362" y="56"/>
                  </a:lnTo>
                  <a:lnTo>
                    <a:pt x="362" y="56"/>
                  </a:lnTo>
                  <a:lnTo>
                    <a:pt x="368" y="60"/>
                  </a:lnTo>
                  <a:lnTo>
                    <a:pt x="372" y="64"/>
                  </a:lnTo>
                  <a:lnTo>
                    <a:pt x="376" y="66"/>
                  </a:lnTo>
                  <a:lnTo>
                    <a:pt x="376" y="70"/>
                  </a:lnTo>
                  <a:lnTo>
                    <a:pt x="376" y="70"/>
                  </a:lnTo>
                  <a:lnTo>
                    <a:pt x="376" y="74"/>
                  </a:lnTo>
                  <a:lnTo>
                    <a:pt x="372" y="80"/>
                  </a:lnTo>
                  <a:lnTo>
                    <a:pt x="372" y="170"/>
                  </a:lnTo>
                  <a:lnTo>
                    <a:pt x="386" y="198"/>
                  </a:lnTo>
                  <a:lnTo>
                    <a:pt x="386" y="198"/>
                  </a:lnTo>
                  <a:lnTo>
                    <a:pt x="388" y="202"/>
                  </a:lnTo>
                  <a:lnTo>
                    <a:pt x="388" y="202"/>
                  </a:lnTo>
                  <a:lnTo>
                    <a:pt x="388" y="206"/>
                  </a:lnTo>
                  <a:lnTo>
                    <a:pt x="386" y="208"/>
                  </a:lnTo>
                  <a:lnTo>
                    <a:pt x="382" y="210"/>
                  </a:lnTo>
                  <a:lnTo>
                    <a:pt x="380" y="210"/>
                  </a:lnTo>
                  <a:lnTo>
                    <a:pt x="380" y="210"/>
                  </a:lnTo>
                  <a:close/>
                  <a:moveTo>
                    <a:pt x="362" y="194"/>
                  </a:moveTo>
                  <a:lnTo>
                    <a:pt x="366" y="194"/>
                  </a:lnTo>
                  <a:lnTo>
                    <a:pt x="364" y="190"/>
                  </a:lnTo>
                  <a:lnTo>
                    <a:pt x="362" y="194"/>
                  </a:lnTo>
                  <a:close/>
                  <a:moveTo>
                    <a:pt x="20" y="76"/>
                  </a:moveTo>
                  <a:lnTo>
                    <a:pt x="174" y="136"/>
                  </a:lnTo>
                  <a:lnTo>
                    <a:pt x="174" y="136"/>
                  </a:lnTo>
                  <a:lnTo>
                    <a:pt x="180" y="138"/>
                  </a:lnTo>
                  <a:lnTo>
                    <a:pt x="190" y="138"/>
                  </a:lnTo>
                  <a:lnTo>
                    <a:pt x="190" y="138"/>
                  </a:lnTo>
                  <a:lnTo>
                    <a:pt x="198" y="138"/>
                  </a:lnTo>
                  <a:lnTo>
                    <a:pt x="206" y="136"/>
                  </a:lnTo>
                  <a:lnTo>
                    <a:pt x="356" y="72"/>
                  </a:lnTo>
                  <a:lnTo>
                    <a:pt x="208" y="18"/>
                  </a:lnTo>
                  <a:lnTo>
                    <a:pt x="208" y="18"/>
                  </a:lnTo>
                  <a:lnTo>
                    <a:pt x="200" y="18"/>
                  </a:lnTo>
                  <a:lnTo>
                    <a:pt x="192" y="16"/>
                  </a:lnTo>
                  <a:lnTo>
                    <a:pt x="192" y="16"/>
                  </a:lnTo>
                  <a:lnTo>
                    <a:pt x="182" y="18"/>
                  </a:lnTo>
                  <a:lnTo>
                    <a:pt x="174" y="20"/>
                  </a:lnTo>
                  <a:lnTo>
                    <a:pt x="20" y="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5" name="Freeform 136"/>
          <p:cNvSpPr>
            <a:spLocks noEditPoints="1"/>
          </p:cNvSpPr>
          <p:nvPr/>
        </p:nvSpPr>
        <p:spPr bwMode="auto">
          <a:xfrm>
            <a:off x="4040140" y="3262107"/>
            <a:ext cx="425193" cy="337411"/>
          </a:xfrm>
          <a:custGeom>
            <a:avLst/>
            <a:gdLst/>
            <a:ahLst/>
            <a:cxnLst>
              <a:cxn ang="0">
                <a:pos x="216" y="36"/>
              </a:cxn>
              <a:cxn ang="0">
                <a:pos x="206" y="16"/>
              </a:cxn>
              <a:cxn ang="0">
                <a:pos x="178" y="2"/>
              </a:cxn>
              <a:cxn ang="0">
                <a:pos x="156" y="0"/>
              </a:cxn>
              <a:cxn ang="0">
                <a:pos x="122" y="6"/>
              </a:cxn>
              <a:cxn ang="0">
                <a:pos x="100" y="22"/>
              </a:cxn>
              <a:cxn ang="0">
                <a:pos x="24" y="36"/>
              </a:cxn>
              <a:cxn ang="0">
                <a:pos x="8" y="42"/>
              </a:cxn>
              <a:cxn ang="0">
                <a:pos x="0" y="108"/>
              </a:cxn>
              <a:cxn ang="0">
                <a:pos x="6" y="122"/>
              </a:cxn>
              <a:cxn ang="0">
                <a:pos x="22" y="224"/>
              </a:cxn>
              <a:cxn ang="0">
                <a:pos x="28" y="240"/>
              </a:cxn>
              <a:cxn ang="0">
                <a:pos x="266" y="246"/>
              </a:cxn>
              <a:cxn ang="0">
                <a:pos x="284" y="240"/>
              </a:cxn>
              <a:cxn ang="0">
                <a:pos x="290" y="130"/>
              </a:cxn>
              <a:cxn ang="0">
                <a:pos x="304" y="122"/>
              </a:cxn>
              <a:cxn ang="0">
                <a:pos x="310" y="60"/>
              </a:cxn>
              <a:cxn ang="0">
                <a:pos x="304" y="42"/>
              </a:cxn>
              <a:cxn ang="0">
                <a:pos x="286" y="36"/>
              </a:cxn>
              <a:cxn ang="0">
                <a:pos x="294" y="110"/>
              </a:cxn>
              <a:cxn ang="0">
                <a:pos x="286" y="116"/>
              </a:cxn>
              <a:cxn ang="0">
                <a:pos x="204" y="98"/>
              </a:cxn>
              <a:cxn ang="0">
                <a:pos x="114" y="90"/>
              </a:cxn>
              <a:cxn ang="0">
                <a:pos x="106" y="98"/>
              </a:cxn>
              <a:cxn ang="0">
                <a:pos x="24" y="116"/>
              </a:cxn>
              <a:cxn ang="0">
                <a:pos x="16" y="110"/>
              </a:cxn>
              <a:cxn ang="0">
                <a:pos x="16" y="60"/>
              </a:cxn>
              <a:cxn ang="0">
                <a:pos x="22" y="52"/>
              </a:cxn>
              <a:cxn ang="0">
                <a:pos x="286" y="50"/>
              </a:cxn>
              <a:cxn ang="0">
                <a:pos x="294" y="56"/>
              </a:cxn>
              <a:cxn ang="0">
                <a:pos x="266" y="232"/>
              </a:cxn>
              <a:cxn ang="0">
                <a:pos x="42" y="230"/>
              </a:cxn>
              <a:cxn ang="0">
                <a:pos x="36" y="224"/>
              </a:cxn>
              <a:cxn ang="0">
                <a:pos x="106" y="138"/>
              </a:cxn>
              <a:cxn ang="0">
                <a:pos x="114" y="146"/>
              </a:cxn>
              <a:cxn ang="0">
                <a:pos x="202" y="144"/>
              </a:cxn>
              <a:cxn ang="0">
                <a:pos x="276" y="130"/>
              </a:cxn>
              <a:cxn ang="0">
                <a:pos x="274" y="226"/>
              </a:cxn>
              <a:cxn ang="0">
                <a:pos x="266" y="232"/>
              </a:cxn>
              <a:cxn ang="0">
                <a:pos x="122" y="132"/>
              </a:cxn>
              <a:cxn ang="0">
                <a:pos x="190" y="132"/>
              </a:cxn>
              <a:cxn ang="0">
                <a:pos x="174" y="16"/>
              </a:cxn>
              <a:cxn ang="0">
                <a:pos x="200" y="32"/>
              </a:cxn>
              <a:cxn ang="0">
                <a:pos x="110" y="36"/>
              </a:cxn>
              <a:cxn ang="0">
                <a:pos x="124" y="22"/>
              </a:cxn>
              <a:cxn ang="0">
                <a:pos x="156" y="14"/>
              </a:cxn>
            </a:cxnLst>
            <a:rect l="0" t="0" r="r" b="b"/>
            <a:pathLst>
              <a:path w="310" h="246">
                <a:moveTo>
                  <a:pt x="286" y="36"/>
                </a:moveTo>
                <a:lnTo>
                  <a:pt x="216" y="36"/>
                </a:lnTo>
                <a:lnTo>
                  <a:pt x="216" y="36"/>
                </a:lnTo>
                <a:lnTo>
                  <a:pt x="214" y="28"/>
                </a:lnTo>
                <a:lnTo>
                  <a:pt x="212" y="22"/>
                </a:lnTo>
                <a:lnTo>
                  <a:pt x="206" y="16"/>
                </a:lnTo>
                <a:lnTo>
                  <a:pt x="198" y="10"/>
                </a:lnTo>
                <a:lnTo>
                  <a:pt x="190" y="6"/>
                </a:lnTo>
                <a:lnTo>
                  <a:pt x="178" y="2"/>
                </a:lnTo>
                <a:lnTo>
                  <a:pt x="168" y="0"/>
                </a:lnTo>
                <a:lnTo>
                  <a:pt x="156" y="0"/>
                </a:lnTo>
                <a:lnTo>
                  <a:pt x="156" y="0"/>
                </a:lnTo>
                <a:lnTo>
                  <a:pt x="144" y="0"/>
                </a:lnTo>
                <a:lnTo>
                  <a:pt x="132" y="2"/>
                </a:lnTo>
                <a:lnTo>
                  <a:pt x="122" y="6"/>
                </a:lnTo>
                <a:lnTo>
                  <a:pt x="114" y="10"/>
                </a:lnTo>
                <a:lnTo>
                  <a:pt x="106" y="16"/>
                </a:lnTo>
                <a:lnTo>
                  <a:pt x="100" y="22"/>
                </a:lnTo>
                <a:lnTo>
                  <a:pt x="96" y="28"/>
                </a:lnTo>
                <a:lnTo>
                  <a:pt x="94" y="36"/>
                </a:lnTo>
                <a:lnTo>
                  <a:pt x="24" y="36"/>
                </a:lnTo>
                <a:lnTo>
                  <a:pt x="24" y="36"/>
                </a:lnTo>
                <a:lnTo>
                  <a:pt x="16" y="38"/>
                </a:lnTo>
                <a:lnTo>
                  <a:pt x="8" y="42"/>
                </a:lnTo>
                <a:lnTo>
                  <a:pt x="2" y="50"/>
                </a:lnTo>
                <a:lnTo>
                  <a:pt x="0" y="60"/>
                </a:lnTo>
                <a:lnTo>
                  <a:pt x="0" y="108"/>
                </a:lnTo>
                <a:lnTo>
                  <a:pt x="0" y="108"/>
                </a:lnTo>
                <a:lnTo>
                  <a:pt x="2" y="116"/>
                </a:lnTo>
                <a:lnTo>
                  <a:pt x="6" y="122"/>
                </a:lnTo>
                <a:lnTo>
                  <a:pt x="14" y="128"/>
                </a:lnTo>
                <a:lnTo>
                  <a:pt x="22" y="130"/>
                </a:lnTo>
                <a:lnTo>
                  <a:pt x="22" y="224"/>
                </a:lnTo>
                <a:lnTo>
                  <a:pt x="22" y="224"/>
                </a:lnTo>
                <a:lnTo>
                  <a:pt x="22" y="232"/>
                </a:lnTo>
                <a:lnTo>
                  <a:pt x="28" y="240"/>
                </a:lnTo>
                <a:lnTo>
                  <a:pt x="36" y="244"/>
                </a:lnTo>
                <a:lnTo>
                  <a:pt x="46" y="246"/>
                </a:lnTo>
                <a:lnTo>
                  <a:pt x="266" y="246"/>
                </a:lnTo>
                <a:lnTo>
                  <a:pt x="266" y="246"/>
                </a:lnTo>
                <a:lnTo>
                  <a:pt x="276" y="244"/>
                </a:lnTo>
                <a:lnTo>
                  <a:pt x="284" y="240"/>
                </a:lnTo>
                <a:lnTo>
                  <a:pt x="288" y="232"/>
                </a:lnTo>
                <a:lnTo>
                  <a:pt x="290" y="224"/>
                </a:lnTo>
                <a:lnTo>
                  <a:pt x="290" y="130"/>
                </a:lnTo>
                <a:lnTo>
                  <a:pt x="290" y="130"/>
                </a:lnTo>
                <a:lnTo>
                  <a:pt x="298" y="128"/>
                </a:lnTo>
                <a:lnTo>
                  <a:pt x="304" y="122"/>
                </a:lnTo>
                <a:lnTo>
                  <a:pt x="308" y="116"/>
                </a:lnTo>
                <a:lnTo>
                  <a:pt x="310" y="108"/>
                </a:lnTo>
                <a:lnTo>
                  <a:pt x="310" y="60"/>
                </a:lnTo>
                <a:lnTo>
                  <a:pt x="310" y="60"/>
                </a:lnTo>
                <a:lnTo>
                  <a:pt x="308" y="50"/>
                </a:lnTo>
                <a:lnTo>
                  <a:pt x="304" y="42"/>
                </a:lnTo>
                <a:lnTo>
                  <a:pt x="296" y="38"/>
                </a:lnTo>
                <a:lnTo>
                  <a:pt x="286" y="36"/>
                </a:lnTo>
                <a:lnTo>
                  <a:pt x="286" y="36"/>
                </a:lnTo>
                <a:close/>
                <a:moveTo>
                  <a:pt x="296" y="108"/>
                </a:moveTo>
                <a:lnTo>
                  <a:pt x="296" y="108"/>
                </a:lnTo>
                <a:lnTo>
                  <a:pt x="294" y="110"/>
                </a:lnTo>
                <a:lnTo>
                  <a:pt x="292" y="114"/>
                </a:lnTo>
                <a:lnTo>
                  <a:pt x="290" y="114"/>
                </a:lnTo>
                <a:lnTo>
                  <a:pt x="286" y="116"/>
                </a:lnTo>
                <a:lnTo>
                  <a:pt x="204" y="116"/>
                </a:lnTo>
                <a:lnTo>
                  <a:pt x="204" y="98"/>
                </a:lnTo>
                <a:lnTo>
                  <a:pt x="204" y="98"/>
                </a:lnTo>
                <a:lnTo>
                  <a:pt x="202" y="92"/>
                </a:lnTo>
                <a:lnTo>
                  <a:pt x="196" y="90"/>
                </a:lnTo>
                <a:lnTo>
                  <a:pt x="114" y="90"/>
                </a:lnTo>
                <a:lnTo>
                  <a:pt x="114" y="90"/>
                </a:lnTo>
                <a:lnTo>
                  <a:pt x="110" y="92"/>
                </a:lnTo>
                <a:lnTo>
                  <a:pt x="106" y="98"/>
                </a:lnTo>
                <a:lnTo>
                  <a:pt x="106" y="116"/>
                </a:lnTo>
                <a:lnTo>
                  <a:pt x="24" y="116"/>
                </a:lnTo>
                <a:lnTo>
                  <a:pt x="24" y="116"/>
                </a:lnTo>
                <a:lnTo>
                  <a:pt x="22" y="114"/>
                </a:lnTo>
                <a:lnTo>
                  <a:pt x="18" y="114"/>
                </a:lnTo>
                <a:lnTo>
                  <a:pt x="16" y="110"/>
                </a:lnTo>
                <a:lnTo>
                  <a:pt x="16" y="108"/>
                </a:lnTo>
                <a:lnTo>
                  <a:pt x="16" y="60"/>
                </a:lnTo>
                <a:lnTo>
                  <a:pt x="16" y="60"/>
                </a:lnTo>
                <a:lnTo>
                  <a:pt x="16" y="56"/>
                </a:lnTo>
                <a:lnTo>
                  <a:pt x="18" y="54"/>
                </a:lnTo>
                <a:lnTo>
                  <a:pt x="22" y="52"/>
                </a:lnTo>
                <a:lnTo>
                  <a:pt x="24" y="50"/>
                </a:lnTo>
                <a:lnTo>
                  <a:pt x="286" y="50"/>
                </a:lnTo>
                <a:lnTo>
                  <a:pt x="286" y="50"/>
                </a:lnTo>
                <a:lnTo>
                  <a:pt x="290" y="52"/>
                </a:lnTo>
                <a:lnTo>
                  <a:pt x="292" y="54"/>
                </a:lnTo>
                <a:lnTo>
                  <a:pt x="294" y="56"/>
                </a:lnTo>
                <a:lnTo>
                  <a:pt x="296" y="60"/>
                </a:lnTo>
                <a:lnTo>
                  <a:pt x="296" y="108"/>
                </a:lnTo>
                <a:close/>
                <a:moveTo>
                  <a:pt x="266" y="232"/>
                </a:moveTo>
                <a:lnTo>
                  <a:pt x="46" y="232"/>
                </a:lnTo>
                <a:lnTo>
                  <a:pt x="46" y="232"/>
                </a:lnTo>
                <a:lnTo>
                  <a:pt x="42" y="230"/>
                </a:lnTo>
                <a:lnTo>
                  <a:pt x="38" y="230"/>
                </a:lnTo>
                <a:lnTo>
                  <a:pt x="36" y="226"/>
                </a:lnTo>
                <a:lnTo>
                  <a:pt x="36" y="224"/>
                </a:lnTo>
                <a:lnTo>
                  <a:pt x="36" y="130"/>
                </a:lnTo>
                <a:lnTo>
                  <a:pt x="106" y="130"/>
                </a:lnTo>
                <a:lnTo>
                  <a:pt x="106" y="138"/>
                </a:lnTo>
                <a:lnTo>
                  <a:pt x="106" y="138"/>
                </a:lnTo>
                <a:lnTo>
                  <a:pt x="110" y="144"/>
                </a:lnTo>
                <a:lnTo>
                  <a:pt x="114" y="146"/>
                </a:lnTo>
                <a:lnTo>
                  <a:pt x="196" y="146"/>
                </a:lnTo>
                <a:lnTo>
                  <a:pt x="196" y="146"/>
                </a:lnTo>
                <a:lnTo>
                  <a:pt x="202" y="144"/>
                </a:lnTo>
                <a:lnTo>
                  <a:pt x="204" y="138"/>
                </a:lnTo>
                <a:lnTo>
                  <a:pt x="204" y="130"/>
                </a:lnTo>
                <a:lnTo>
                  <a:pt x="276" y="130"/>
                </a:lnTo>
                <a:lnTo>
                  <a:pt x="276" y="224"/>
                </a:lnTo>
                <a:lnTo>
                  <a:pt x="276" y="224"/>
                </a:lnTo>
                <a:lnTo>
                  <a:pt x="274" y="226"/>
                </a:lnTo>
                <a:lnTo>
                  <a:pt x="272" y="230"/>
                </a:lnTo>
                <a:lnTo>
                  <a:pt x="270" y="230"/>
                </a:lnTo>
                <a:lnTo>
                  <a:pt x="266" y="232"/>
                </a:lnTo>
                <a:lnTo>
                  <a:pt x="266" y="232"/>
                </a:lnTo>
                <a:close/>
                <a:moveTo>
                  <a:pt x="190" y="132"/>
                </a:moveTo>
                <a:lnTo>
                  <a:pt x="122" y="132"/>
                </a:lnTo>
                <a:lnTo>
                  <a:pt x="122" y="106"/>
                </a:lnTo>
                <a:lnTo>
                  <a:pt x="190" y="106"/>
                </a:lnTo>
                <a:lnTo>
                  <a:pt x="190" y="132"/>
                </a:lnTo>
                <a:close/>
                <a:moveTo>
                  <a:pt x="156" y="14"/>
                </a:moveTo>
                <a:lnTo>
                  <a:pt x="156" y="14"/>
                </a:lnTo>
                <a:lnTo>
                  <a:pt x="174" y="16"/>
                </a:lnTo>
                <a:lnTo>
                  <a:pt x="188" y="22"/>
                </a:lnTo>
                <a:lnTo>
                  <a:pt x="198" y="28"/>
                </a:lnTo>
                <a:lnTo>
                  <a:pt x="200" y="32"/>
                </a:lnTo>
                <a:lnTo>
                  <a:pt x="202" y="36"/>
                </a:lnTo>
                <a:lnTo>
                  <a:pt x="110" y="36"/>
                </a:lnTo>
                <a:lnTo>
                  <a:pt x="110" y="36"/>
                </a:lnTo>
                <a:lnTo>
                  <a:pt x="110" y="32"/>
                </a:lnTo>
                <a:lnTo>
                  <a:pt x="114" y="28"/>
                </a:lnTo>
                <a:lnTo>
                  <a:pt x="124" y="22"/>
                </a:lnTo>
                <a:lnTo>
                  <a:pt x="138" y="16"/>
                </a:lnTo>
                <a:lnTo>
                  <a:pt x="156" y="14"/>
                </a:lnTo>
                <a:lnTo>
                  <a:pt x="156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66" name="组 22"/>
          <p:cNvGrpSpPr/>
          <p:nvPr/>
        </p:nvGrpSpPr>
        <p:grpSpPr>
          <a:xfrm>
            <a:off x="6459989" y="2976454"/>
            <a:ext cx="401504" cy="338994"/>
            <a:chOff x="5268913" y="1114425"/>
            <a:chExt cx="530225" cy="447675"/>
          </a:xfrm>
        </p:grpSpPr>
        <p:sp>
          <p:nvSpPr>
            <p:cNvPr id="67" name="Freeform 137"/>
            <p:cNvSpPr>
              <a:spLocks noEditPoints="1"/>
            </p:cNvSpPr>
            <p:nvPr/>
          </p:nvSpPr>
          <p:spPr bwMode="auto">
            <a:xfrm>
              <a:off x="5268913" y="1114425"/>
              <a:ext cx="530225" cy="447675"/>
            </a:xfrm>
            <a:custGeom>
              <a:avLst/>
              <a:gdLst/>
              <a:ahLst/>
              <a:cxnLst>
                <a:cxn ang="0">
                  <a:pos x="248" y="0"/>
                </a:cxn>
                <a:cxn ang="0">
                  <a:pos x="214" y="10"/>
                </a:cxn>
                <a:cxn ang="0">
                  <a:pos x="204" y="44"/>
                </a:cxn>
                <a:cxn ang="0">
                  <a:pos x="212" y="84"/>
                </a:cxn>
                <a:cxn ang="0">
                  <a:pos x="158" y="128"/>
                </a:cxn>
                <a:cxn ang="0">
                  <a:pos x="128" y="66"/>
                </a:cxn>
                <a:cxn ang="0">
                  <a:pos x="102" y="28"/>
                </a:cxn>
                <a:cxn ang="0">
                  <a:pos x="66" y="18"/>
                </a:cxn>
                <a:cxn ang="0">
                  <a:pos x="44" y="22"/>
                </a:cxn>
                <a:cxn ang="0">
                  <a:pos x="44" y="32"/>
                </a:cxn>
                <a:cxn ang="0">
                  <a:pos x="32" y="78"/>
                </a:cxn>
                <a:cxn ang="0">
                  <a:pos x="8" y="60"/>
                </a:cxn>
                <a:cxn ang="0">
                  <a:pos x="2" y="64"/>
                </a:cxn>
                <a:cxn ang="0">
                  <a:pos x="8" y="114"/>
                </a:cxn>
                <a:cxn ang="0">
                  <a:pos x="30" y="136"/>
                </a:cxn>
                <a:cxn ang="0">
                  <a:pos x="64" y="148"/>
                </a:cxn>
                <a:cxn ang="0">
                  <a:pos x="52" y="234"/>
                </a:cxn>
                <a:cxn ang="0">
                  <a:pos x="90" y="280"/>
                </a:cxn>
                <a:cxn ang="0">
                  <a:pos x="100" y="280"/>
                </a:cxn>
                <a:cxn ang="0">
                  <a:pos x="218" y="280"/>
                </a:cxn>
                <a:cxn ang="0">
                  <a:pos x="262" y="236"/>
                </a:cxn>
                <a:cxn ang="0">
                  <a:pos x="248" y="130"/>
                </a:cxn>
                <a:cxn ang="0">
                  <a:pos x="244" y="116"/>
                </a:cxn>
                <a:cxn ang="0">
                  <a:pos x="290" y="130"/>
                </a:cxn>
                <a:cxn ang="0">
                  <a:pos x="334" y="86"/>
                </a:cxn>
                <a:cxn ang="0">
                  <a:pos x="248" y="92"/>
                </a:cxn>
                <a:cxn ang="0">
                  <a:pos x="248" y="92"/>
                </a:cxn>
                <a:cxn ang="0">
                  <a:pos x="94" y="266"/>
                </a:cxn>
                <a:cxn ang="0">
                  <a:pos x="162" y="144"/>
                </a:cxn>
                <a:cxn ang="0">
                  <a:pos x="82" y="72"/>
                </a:cxn>
                <a:cxn ang="0">
                  <a:pos x="62" y="32"/>
                </a:cxn>
                <a:cxn ang="0">
                  <a:pos x="92" y="40"/>
                </a:cxn>
                <a:cxn ang="0">
                  <a:pos x="114" y="72"/>
                </a:cxn>
                <a:cxn ang="0">
                  <a:pos x="108" y="110"/>
                </a:cxn>
                <a:cxn ang="0">
                  <a:pos x="96" y="122"/>
                </a:cxn>
                <a:cxn ang="0">
                  <a:pos x="74" y="132"/>
                </a:cxn>
                <a:cxn ang="0">
                  <a:pos x="46" y="130"/>
                </a:cxn>
                <a:cxn ang="0">
                  <a:pos x="22" y="110"/>
                </a:cxn>
                <a:cxn ang="0">
                  <a:pos x="22" y="88"/>
                </a:cxn>
                <a:cxn ang="0">
                  <a:pos x="54" y="100"/>
                </a:cxn>
                <a:cxn ang="0">
                  <a:pos x="120" y="166"/>
                </a:cxn>
                <a:cxn ang="0">
                  <a:pos x="98" y="138"/>
                </a:cxn>
                <a:cxn ang="0">
                  <a:pos x="104" y="134"/>
                </a:cxn>
                <a:cxn ang="0">
                  <a:pos x="110" y="128"/>
                </a:cxn>
                <a:cxn ang="0">
                  <a:pos x="116" y="122"/>
                </a:cxn>
                <a:cxn ang="0">
                  <a:pos x="120" y="118"/>
                </a:cxn>
                <a:cxn ang="0">
                  <a:pos x="148" y="138"/>
                </a:cxn>
                <a:cxn ang="0">
                  <a:pos x="218" y="262"/>
                </a:cxn>
                <a:cxn ang="0">
                  <a:pos x="290" y="112"/>
                </a:cxn>
                <a:cxn ang="0">
                  <a:pos x="316" y="86"/>
                </a:cxn>
              </a:cxnLst>
              <a:rect l="0" t="0" r="r" b="b"/>
              <a:pathLst>
                <a:path w="334" h="282">
                  <a:moveTo>
                    <a:pt x="332" y="80"/>
                  </a:moveTo>
                  <a:lnTo>
                    <a:pt x="252" y="2"/>
                  </a:lnTo>
                  <a:lnTo>
                    <a:pt x="252" y="2"/>
                  </a:lnTo>
                  <a:lnTo>
                    <a:pt x="248" y="0"/>
                  </a:lnTo>
                  <a:lnTo>
                    <a:pt x="244" y="0"/>
                  </a:lnTo>
                  <a:lnTo>
                    <a:pt x="216" y="8"/>
                  </a:lnTo>
                  <a:lnTo>
                    <a:pt x="216" y="8"/>
                  </a:lnTo>
                  <a:lnTo>
                    <a:pt x="214" y="10"/>
                  </a:lnTo>
                  <a:lnTo>
                    <a:pt x="212" y="14"/>
                  </a:lnTo>
                  <a:lnTo>
                    <a:pt x="204" y="40"/>
                  </a:lnTo>
                  <a:lnTo>
                    <a:pt x="204" y="40"/>
                  </a:lnTo>
                  <a:lnTo>
                    <a:pt x="204" y="44"/>
                  </a:lnTo>
                  <a:lnTo>
                    <a:pt x="204" y="48"/>
                  </a:lnTo>
                  <a:lnTo>
                    <a:pt x="230" y="74"/>
                  </a:lnTo>
                  <a:lnTo>
                    <a:pt x="216" y="88"/>
                  </a:lnTo>
                  <a:lnTo>
                    <a:pt x="212" y="84"/>
                  </a:lnTo>
                  <a:lnTo>
                    <a:pt x="212" y="84"/>
                  </a:lnTo>
                  <a:lnTo>
                    <a:pt x="206" y="82"/>
                  </a:lnTo>
                  <a:lnTo>
                    <a:pt x="202" y="84"/>
                  </a:lnTo>
                  <a:lnTo>
                    <a:pt x="158" y="128"/>
                  </a:lnTo>
                  <a:lnTo>
                    <a:pt x="128" y="98"/>
                  </a:lnTo>
                  <a:lnTo>
                    <a:pt x="128" y="98"/>
                  </a:lnTo>
                  <a:lnTo>
                    <a:pt x="130" y="82"/>
                  </a:lnTo>
                  <a:lnTo>
                    <a:pt x="128" y="66"/>
                  </a:lnTo>
                  <a:lnTo>
                    <a:pt x="122" y="50"/>
                  </a:lnTo>
                  <a:lnTo>
                    <a:pt x="110" y="36"/>
                  </a:lnTo>
                  <a:lnTo>
                    <a:pt x="110" y="36"/>
                  </a:lnTo>
                  <a:lnTo>
                    <a:pt x="102" y="28"/>
                  </a:lnTo>
                  <a:lnTo>
                    <a:pt x="90" y="22"/>
                  </a:lnTo>
                  <a:lnTo>
                    <a:pt x="78" y="20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56" y="18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4" y="22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2" y="30"/>
                  </a:lnTo>
                  <a:lnTo>
                    <a:pt x="44" y="32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54" y="84"/>
                  </a:lnTo>
                  <a:lnTo>
                    <a:pt x="32" y="78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2" y="60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4" y="62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0" y="72"/>
                  </a:lnTo>
                  <a:lnTo>
                    <a:pt x="0" y="82"/>
                  </a:lnTo>
                  <a:lnTo>
                    <a:pt x="2" y="98"/>
                  </a:lnTo>
                  <a:lnTo>
                    <a:pt x="8" y="114"/>
                  </a:lnTo>
                  <a:lnTo>
                    <a:pt x="14" y="122"/>
                  </a:lnTo>
                  <a:lnTo>
                    <a:pt x="20" y="128"/>
                  </a:lnTo>
                  <a:lnTo>
                    <a:pt x="20" y="128"/>
                  </a:lnTo>
                  <a:lnTo>
                    <a:pt x="30" y="136"/>
                  </a:lnTo>
                  <a:lnTo>
                    <a:pt x="40" y="142"/>
                  </a:lnTo>
                  <a:lnTo>
                    <a:pt x="52" y="146"/>
                  </a:lnTo>
                  <a:lnTo>
                    <a:pt x="64" y="148"/>
                  </a:lnTo>
                  <a:lnTo>
                    <a:pt x="64" y="148"/>
                  </a:lnTo>
                  <a:lnTo>
                    <a:pt x="82" y="146"/>
                  </a:lnTo>
                  <a:lnTo>
                    <a:pt x="110" y="176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0" y="238"/>
                  </a:lnTo>
                  <a:lnTo>
                    <a:pt x="50" y="238"/>
                  </a:lnTo>
                  <a:lnTo>
                    <a:pt x="52" y="244"/>
                  </a:lnTo>
                  <a:lnTo>
                    <a:pt x="90" y="280"/>
                  </a:lnTo>
                  <a:lnTo>
                    <a:pt x="90" y="280"/>
                  </a:lnTo>
                  <a:lnTo>
                    <a:pt x="94" y="282"/>
                  </a:lnTo>
                  <a:lnTo>
                    <a:pt x="94" y="282"/>
                  </a:lnTo>
                  <a:lnTo>
                    <a:pt x="100" y="280"/>
                  </a:lnTo>
                  <a:lnTo>
                    <a:pt x="158" y="222"/>
                  </a:lnTo>
                  <a:lnTo>
                    <a:pt x="212" y="278"/>
                  </a:lnTo>
                  <a:lnTo>
                    <a:pt x="212" y="278"/>
                  </a:lnTo>
                  <a:lnTo>
                    <a:pt x="218" y="280"/>
                  </a:lnTo>
                  <a:lnTo>
                    <a:pt x="222" y="278"/>
                  </a:lnTo>
                  <a:lnTo>
                    <a:pt x="260" y="240"/>
                  </a:lnTo>
                  <a:lnTo>
                    <a:pt x="260" y="240"/>
                  </a:lnTo>
                  <a:lnTo>
                    <a:pt x="262" y="236"/>
                  </a:lnTo>
                  <a:lnTo>
                    <a:pt x="260" y="230"/>
                  </a:lnTo>
                  <a:lnTo>
                    <a:pt x="204" y="176"/>
                  </a:lnTo>
                  <a:lnTo>
                    <a:pt x="248" y="130"/>
                  </a:lnTo>
                  <a:lnTo>
                    <a:pt x="248" y="130"/>
                  </a:lnTo>
                  <a:lnTo>
                    <a:pt x="250" y="126"/>
                  </a:lnTo>
                  <a:lnTo>
                    <a:pt x="250" y="126"/>
                  </a:lnTo>
                  <a:lnTo>
                    <a:pt x="248" y="120"/>
                  </a:lnTo>
                  <a:lnTo>
                    <a:pt x="244" y="116"/>
                  </a:lnTo>
                  <a:lnTo>
                    <a:pt x="258" y="102"/>
                  </a:lnTo>
                  <a:lnTo>
                    <a:pt x="284" y="128"/>
                  </a:lnTo>
                  <a:lnTo>
                    <a:pt x="284" y="128"/>
                  </a:lnTo>
                  <a:lnTo>
                    <a:pt x="290" y="130"/>
                  </a:lnTo>
                  <a:lnTo>
                    <a:pt x="294" y="128"/>
                  </a:lnTo>
                  <a:lnTo>
                    <a:pt x="332" y="90"/>
                  </a:lnTo>
                  <a:lnTo>
                    <a:pt x="332" y="90"/>
                  </a:lnTo>
                  <a:lnTo>
                    <a:pt x="334" y="86"/>
                  </a:lnTo>
                  <a:lnTo>
                    <a:pt x="334" y="86"/>
                  </a:lnTo>
                  <a:lnTo>
                    <a:pt x="332" y="80"/>
                  </a:lnTo>
                  <a:lnTo>
                    <a:pt x="332" y="80"/>
                  </a:lnTo>
                  <a:close/>
                  <a:moveTo>
                    <a:pt x="248" y="92"/>
                  </a:moveTo>
                  <a:lnTo>
                    <a:pt x="234" y="106"/>
                  </a:lnTo>
                  <a:lnTo>
                    <a:pt x="226" y="98"/>
                  </a:lnTo>
                  <a:lnTo>
                    <a:pt x="240" y="84"/>
                  </a:lnTo>
                  <a:lnTo>
                    <a:pt x="248" y="92"/>
                  </a:lnTo>
                  <a:close/>
                  <a:moveTo>
                    <a:pt x="162" y="144"/>
                  </a:moveTo>
                  <a:lnTo>
                    <a:pt x="206" y="98"/>
                  </a:lnTo>
                  <a:lnTo>
                    <a:pt x="234" y="126"/>
                  </a:lnTo>
                  <a:lnTo>
                    <a:pt x="94" y="266"/>
                  </a:lnTo>
                  <a:lnTo>
                    <a:pt x="68" y="238"/>
                  </a:lnTo>
                  <a:lnTo>
                    <a:pt x="162" y="144"/>
                  </a:lnTo>
                  <a:lnTo>
                    <a:pt x="162" y="142"/>
                  </a:lnTo>
                  <a:lnTo>
                    <a:pt x="162" y="144"/>
                  </a:lnTo>
                  <a:close/>
                  <a:moveTo>
                    <a:pt x="80" y="78"/>
                  </a:moveTo>
                  <a:lnTo>
                    <a:pt x="80" y="78"/>
                  </a:lnTo>
                  <a:lnTo>
                    <a:pt x="82" y="74"/>
                  </a:lnTo>
                  <a:lnTo>
                    <a:pt x="82" y="72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74" y="32"/>
                  </a:lnTo>
                  <a:lnTo>
                    <a:pt x="84" y="36"/>
                  </a:lnTo>
                  <a:lnTo>
                    <a:pt x="92" y="40"/>
                  </a:lnTo>
                  <a:lnTo>
                    <a:pt x="102" y="46"/>
                  </a:lnTo>
                  <a:lnTo>
                    <a:pt x="102" y="46"/>
                  </a:lnTo>
                  <a:lnTo>
                    <a:pt x="110" y="58"/>
                  </a:lnTo>
                  <a:lnTo>
                    <a:pt x="114" y="72"/>
                  </a:lnTo>
                  <a:lnTo>
                    <a:pt x="116" y="84"/>
                  </a:lnTo>
                  <a:lnTo>
                    <a:pt x="114" y="98"/>
                  </a:lnTo>
                  <a:lnTo>
                    <a:pt x="114" y="98"/>
                  </a:lnTo>
                  <a:lnTo>
                    <a:pt x="108" y="110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96" y="122"/>
                  </a:lnTo>
                  <a:lnTo>
                    <a:pt x="96" y="122"/>
                  </a:lnTo>
                  <a:lnTo>
                    <a:pt x="90" y="128"/>
                  </a:lnTo>
                  <a:lnTo>
                    <a:pt x="82" y="132"/>
                  </a:lnTo>
                  <a:lnTo>
                    <a:pt x="82" y="132"/>
                  </a:lnTo>
                  <a:lnTo>
                    <a:pt x="74" y="132"/>
                  </a:lnTo>
                  <a:lnTo>
                    <a:pt x="64" y="134"/>
                  </a:lnTo>
                  <a:lnTo>
                    <a:pt x="64" y="134"/>
                  </a:lnTo>
                  <a:lnTo>
                    <a:pt x="54" y="132"/>
                  </a:lnTo>
                  <a:lnTo>
                    <a:pt x="46" y="130"/>
                  </a:lnTo>
                  <a:lnTo>
                    <a:pt x="36" y="126"/>
                  </a:lnTo>
                  <a:lnTo>
                    <a:pt x="30" y="118"/>
                  </a:lnTo>
                  <a:lnTo>
                    <a:pt x="30" y="118"/>
                  </a:lnTo>
                  <a:lnTo>
                    <a:pt x="22" y="110"/>
                  </a:lnTo>
                  <a:lnTo>
                    <a:pt x="18" y="102"/>
                  </a:lnTo>
                  <a:lnTo>
                    <a:pt x="14" y="92"/>
                  </a:lnTo>
                  <a:lnTo>
                    <a:pt x="14" y="80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6" y="90"/>
                  </a:lnTo>
                  <a:lnTo>
                    <a:pt x="54" y="100"/>
                  </a:lnTo>
                  <a:lnTo>
                    <a:pt x="54" y="100"/>
                  </a:lnTo>
                  <a:lnTo>
                    <a:pt x="58" y="100"/>
                  </a:lnTo>
                  <a:lnTo>
                    <a:pt x="60" y="98"/>
                  </a:lnTo>
                  <a:lnTo>
                    <a:pt x="80" y="78"/>
                  </a:lnTo>
                  <a:close/>
                  <a:moveTo>
                    <a:pt x="120" y="166"/>
                  </a:moveTo>
                  <a:lnTo>
                    <a:pt x="96" y="140"/>
                  </a:lnTo>
                  <a:lnTo>
                    <a:pt x="96" y="140"/>
                  </a:lnTo>
                  <a:lnTo>
                    <a:pt x="98" y="138"/>
                  </a:lnTo>
                  <a:lnTo>
                    <a:pt x="98" y="138"/>
                  </a:lnTo>
                  <a:lnTo>
                    <a:pt x="100" y="138"/>
                  </a:lnTo>
                  <a:lnTo>
                    <a:pt x="100" y="138"/>
                  </a:lnTo>
                  <a:lnTo>
                    <a:pt x="100" y="138"/>
                  </a:lnTo>
                  <a:lnTo>
                    <a:pt x="104" y="134"/>
                  </a:lnTo>
                  <a:lnTo>
                    <a:pt x="104" y="134"/>
                  </a:lnTo>
                  <a:lnTo>
                    <a:pt x="106" y="134"/>
                  </a:lnTo>
                  <a:lnTo>
                    <a:pt x="106" y="134"/>
                  </a:lnTo>
                  <a:lnTo>
                    <a:pt x="110" y="128"/>
                  </a:lnTo>
                  <a:lnTo>
                    <a:pt x="110" y="128"/>
                  </a:lnTo>
                  <a:lnTo>
                    <a:pt x="116" y="124"/>
                  </a:lnTo>
                  <a:lnTo>
                    <a:pt x="116" y="124"/>
                  </a:lnTo>
                  <a:lnTo>
                    <a:pt x="116" y="122"/>
                  </a:lnTo>
                  <a:lnTo>
                    <a:pt x="116" y="122"/>
                  </a:lnTo>
                  <a:lnTo>
                    <a:pt x="120" y="118"/>
                  </a:lnTo>
                  <a:lnTo>
                    <a:pt x="120" y="118"/>
                  </a:lnTo>
                  <a:lnTo>
                    <a:pt x="120" y="118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2" y="114"/>
                  </a:lnTo>
                  <a:lnTo>
                    <a:pt x="148" y="138"/>
                  </a:lnTo>
                  <a:lnTo>
                    <a:pt x="120" y="166"/>
                  </a:lnTo>
                  <a:close/>
                  <a:moveTo>
                    <a:pt x="194" y="184"/>
                  </a:moveTo>
                  <a:lnTo>
                    <a:pt x="244" y="236"/>
                  </a:lnTo>
                  <a:lnTo>
                    <a:pt x="218" y="262"/>
                  </a:lnTo>
                  <a:lnTo>
                    <a:pt x="168" y="212"/>
                  </a:lnTo>
                  <a:lnTo>
                    <a:pt x="194" y="184"/>
                  </a:lnTo>
                  <a:close/>
                  <a:moveTo>
                    <a:pt x="316" y="86"/>
                  </a:moveTo>
                  <a:lnTo>
                    <a:pt x="290" y="112"/>
                  </a:lnTo>
                  <a:lnTo>
                    <a:pt x="218" y="42"/>
                  </a:lnTo>
                  <a:lnTo>
                    <a:pt x="224" y="20"/>
                  </a:lnTo>
                  <a:lnTo>
                    <a:pt x="244" y="14"/>
                  </a:lnTo>
                  <a:lnTo>
                    <a:pt x="316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138"/>
            <p:cNvSpPr/>
            <p:nvPr/>
          </p:nvSpPr>
          <p:spPr bwMode="auto">
            <a:xfrm>
              <a:off x="5430838" y="1336675"/>
              <a:ext cx="142875" cy="146050"/>
            </a:xfrm>
            <a:custGeom>
              <a:avLst/>
              <a:gdLst/>
              <a:ahLst/>
              <a:cxnLst>
                <a:cxn ang="0">
                  <a:pos x="0" y="84"/>
                </a:cxn>
                <a:cxn ang="0">
                  <a:pos x="0" y="84"/>
                </a:cxn>
                <a:cxn ang="0">
                  <a:pos x="2" y="90"/>
                </a:cxn>
                <a:cxn ang="0">
                  <a:pos x="2" y="90"/>
                </a:cxn>
                <a:cxn ang="0">
                  <a:pos x="6" y="92"/>
                </a:cxn>
                <a:cxn ang="0">
                  <a:pos x="6" y="92"/>
                </a:cxn>
                <a:cxn ang="0">
                  <a:pos x="12" y="90"/>
                </a:cxn>
                <a:cxn ang="0">
                  <a:pos x="88" y="12"/>
                </a:cxn>
                <a:cxn ang="0">
                  <a:pos x="88" y="12"/>
                </a:cxn>
                <a:cxn ang="0">
                  <a:pos x="90" y="8"/>
                </a:cxn>
                <a:cxn ang="0">
                  <a:pos x="88" y="2"/>
                </a:cxn>
                <a:cxn ang="0">
                  <a:pos x="88" y="2"/>
                </a:cxn>
                <a:cxn ang="0">
                  <a:pos x="84" y="0"/>
                </a:cxn>
                <a:cxn ang="0">
                  <a:pos x="78" y="2"/>
                </a:cxn>
                <a:cxn ang="0">
                  <a:pos x="2" y="80"/>
                </a:cxn>
                <a:cxn ang="0">
                  <a:pos x="2" y="80"/>
                </a:cxn>
                <a:cxn ang="0">
                  <a:pos x="0" y="84"/>
                </a:cxn>
                <a:cxn ang="0">
                  <a:pos x="0" y="84"/>
                </a:cxn>
              </a:cxnLst>
              <a:rect l="0" t="0" r="r" b="b"/>
              <a:pathLst>
                <a:path w="90" h="92">
                  <a:moveTo>
                    <a:pt x="0" y="84"/>
                  </a:moveTo>
                  <a:lnTo>
                    <a:pt x="0" y="84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12" y="90"/>
                  </a:lnTo>
                  <a:lnTo>
                    <a:pt x="88" y="12"/>
                  </a:lnTo>
                  <a:lnTo>
                    <a:pt x="88" y="12"/>
                  </a:lnTo>
                  <a:lnTo>
                    <a:pt x="90" y="8"/>
                  </a:lnTo>
                  <a:lnTo>
                    <a:pt x="88" y="2"/>
                  </a:lnTo>
                  <a:lnTo>
                    <a:pt x="88" y="2"/>
                  </a:lnTo>
                  <a:lnTo>
                    <a:pt x="84" y="0"/>
                  </a:lnTo>
                  <a:lnTo>
                    <a:pt x="78" y="2"/>
                  </a:lnTo>
                  <a:lnTo>
                    <a:pt x="2" y="80"/>
                  </a:lnTo>
                  <a:lnTo>
                    <a:pt x="2" y="80"/>
                  </a:lnTo>
                  <a:lnTo>
                    <a:pt x="0" y="84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9" name="组 23"/>
          <p:cNvGrpSpPr/>
          <p:nvPr/>
        </p:nvGrpSpPr>
        <p:grpSpPr>
          <a:xfrm>
            <a:off x="5060735" y="2077184"/>
            <a:ext cx="290074" cy="217121"/>
            <a:chOff x="6018213" y="1143000"/>
            <a:chExt cx="530225" cy="396875"/>
          </a:xfrm>
        </p:grpSpPr>
        <p:sp>
          <p:nvSpPr>
            <p:cNvPr id="70" name="Freeform 149"/>
            <p:cNvSpPr/>
            <p:nvPr/>
          </p:nvSpPr>
          <p:spPr bwMode="auto">
            <a:xfrm>
              <a:off x="6094413" y="1314450"/>
              <a:ext cx="269875" cy="25400"/>
            </a:xfrm>
            <a:custGeom>
              <a:avLst/>
              <a:gdLst/>
              <a:ahLst/>
              <a:cxnLst>
                <a:cxn ang="0">
                  <a:pos x="162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4" y="14"/>
                </a:cxn>
                <a:cxn ang="0">
                  <a:pos x="8" y="16"/>
                </a:cxn>
                <a:cxn ang="0">
                  <a:pos x="162" y="16"/>
                </a:cxn>
                <a:cxn ang="0">
                  <a:pos x="162" y="16"/>
                </a:cxn>
                <a:cxn ang="0">
                  <a:pos x="166" y="14"/>
                </a:cxn>
                <a:cxn ang="0">
                  <a:pos x="168" y="12"/>
                </a:cxn>
                <a:cxn ang="0">
                  <a:pos x="170" y="10"/>
                </a:cxn>
                <a:cxn ang="0">
                  <a:pos x="170" y="8"/>
                </a:cxn>
                <a:cxn ang="0">
                  <a:pos x="170" y="8"/>
                </a:cxn>
                <a:cxn ang="0">
                  <a:pos x="170" y="4"/>
                </a:cxn>
                <a:cxn ang="0">
                  <a:pos x="168" y="2"/>
                </a:cxn>
                <a:cxn ang="0">
                  <a:pos x="166" y="0"/>
                </a:cxn>
                <a:cxn ang="0">
                  <a:pos x="162" y="0"/>
                </a:cxn>
                <a:cxn ang="0">
                  <a:pos x="162" y="0"/>
                </a:cxn>
              </a:cxnLst>
              <a:rect l="0" t="0" r="r" b="b"/>
              <a:pathLst>
                <a:path w="170" h="16">
                  <a:moveTo>
                    <a:pt x="162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8" y="16"/>
                  </a:lnTo>
                  <a:lnTo>
                    <a:pt x="162" y="16"/>
                  </a:lnTo>
                  <a:lnTo>
                    <a:pt x="162" y="16"/>
                  </a:lnTo>
                  <a:lnTo>
                    <a:pt x="166" y="14"/>
                  </a:lnTo>
                  <a:lnTo>
                    <a:pt x="168" y="12"/>
                  </a:lnTo>
                  <a:lnTo>
                    <a:pt x="170" y="10"/>
                  </a:lnTo>
                  <a:lnTo>
                    <a:pt x="170" y="8"/>
                  </a:lnTo>
                  <a:lnTo>
                    <a:pt x="170" y="8"/>
                  </a:lnTo>
                  <a:lnTo>
                    <a:pt x="170" y="4"/>
                  </a:lnTo>
                  <a:lnTo>
                    <a:pt x="168" y="2"/>
                  </a:lnTo>
                  <a:lnTo>
                    <a:pt x="166" y="0"/>
                  </a:lnTo>
                  <a:lnTo>
                    <a:pt x="162" y="0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231F2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50"/>
            <p:cNvSpPr/>
            <p:nvPr/>
          </p:nvSpPr>
          <p:spPr bwMode="auto">
            <a:xfrm>
              <a:off x="6094413" y="1384300"/>
              <a:ext cx="269875" cy="25400"/>
            </a:xfrm>
            <a:custGeom>
              <a:avLst/>
              <a:gdLst/>
              <a:ahLst/>
              <a:cxnLst>
                <a:cxn ang="0">
                  <a:pos x="162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4" y="16"/>
                </a:cxn>
                <a:cxn ang="0">
                  <a:pos x="8" y="16"/>
                </a:cxn>
                <a:cxn ang="0">
                  <a:pos x="162" y="16"/>
                </a:cxn>
                <a:cxn ang="0">
                  <a:pos x="162" y="16"/>
                </a:cxn>
                <a:cxn ang="0">
                  <a:pos x="166" y="16"/>
                </a:cxn>
                <a:cxn ang="0">
                  <a:pos x="168" y="14"/>
                </a:cxn>
                <a:cxn ang="0">
                  <a:pos x="170" y="12"/>
                </a:cxn>
                <a:cxn ang="0">
                  <a:pos x="170" y="8"/>
                </a:cxn>
                <a:cxn ang="0">
                  <a:pos x="170" y="8"/>
                </a:cxn>
                <a:cxn ang="0">
                  <a:pos x="170" y="6"/>
                </a:cxn>
                <a:cxn ang="0">
                  <a:pos x="168" y="2"/>
                </a:cxn>
                <a:cxn ang="0">
                  <a:pos x="166" y="2"/>
                </a:cxn>
                <a:cxn ang="0">
                  <a:pos x="162" y="0"/>
                </a:cxn>
                <a:cxn ang="0">
                  <a:pos x="162" y="0"/>
                </a:cxn>
              </a:cxnLst>
              <a:rect l="0" t="0" r="r" b="b"/>
              <a:pathLst>
                <a:path w="170" h="16">
                  <a:moveTo>
                    <a:pt x="162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162" y="16"/>
                  </a:lnTo>
                  <a:lnTo>
                    <a:pt x="162" y="16"/>
                  </a:lnTo>
                  <a:lnTo>
                    <a:pt x="166" y="16"/>
                  </a:lnTo>
                  <a:lnTo>
                    <a:pt x="168" y="14"/>
                  </a:lnTo>
                  <a:lnTo>
                    <a:pt x="170" y="12"/>
                  </a:lnTo>
                  <a:lnTo>
                    <a:pt x="170" y="8"/>
                  </a:lnTo>
                  <a:lnTo>
                    <a:pt x="170" y="8"/>
                  </a:lnTo>
                  <a:lnTo>
                    <a:pt x="170" y="6"/>
                  </a:lnTo>
                  <a:lnTo>
                    <a:pt x="168" y="2"/>
                  </a:lnTo>
                  <a:lnTo>
                    <a:pt x="166" y="2"/>
                  </a:lnTo>
                  <a:lnTo>
                    <a:pt x="162" y="0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231F2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51"/>
            <p:cNvSpPr>
              <a:spLocks noEditPoints="1"/>
            </p:cNvSpPr>
            <p:nvPr/>
          </p:nvSpPr>
          <p:spPr bwMode="auto">
            <a:xfrm>
              <a:off x="6018213" y="1219200"/>
              <a:ext cx="428625" cy="320675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20" y="0"/>
                </a:cxn>
                <a:cxn ang="0">
                  <a:pos x="12" y="2"/>
                </a:cxn>
                <a:cxn ang="0">
                  <a:pos x="0" y="14"/>
                </a:cxn>
                <a:cxn ang="0">
                  <a:pos x="0" y="156"/>
                </a:cxn>
                <a:cxn ang="0">
                  <a:pos x="0" y="164"/>
                </a:cxn>
                <a:cxn ang="0">
                  <a:pos x="12" y="176"/>
                </a:cxn>
                <a:cxn ang="0">
                  <a:pos x="178" y="176"/>
                </a:cxn>
                <a:cxn ang="0">
                  <a:pos x="204" y="196"/>
                </a:cxn>
                <a:cxn ang="0">
                  <a:pos x="208" y="198"/>
                </a:cxn>
                <a:cxn ang="0">
                  <a:pos x="208" y="198"/>
                </a:cxn>
                <a:cxn ang="0">
                  <a:pos x="218" y="202"/>
                </a:cxn>
                <a:cxn ang="0">
                  <a:pos x="224" y="202"/>
                </a:cxn>
                <a:cxn ang="0">
                  <a:pos x="228" y="198"/>
                </a:cxn>
                <a:cxn ang="0">
                  <a:pos x="230" y="186"/>
                </a:cxn>
                <a:cxn ang="0">
                  <a:pos x="250" y="176"/>
                </a:cxn>
                <a:cxn ang="0">
                  <a:pos x="258" y="176"/>
                </a:cxn>
                <a:cxn ang="0">
                  <a:pos x="270" y="164"/>
                </a:cxn>
                <a:cxn ang="0">
                  <a:pos x="270" y="136"/>
                </a:cxn>
                <a:cxn ang="0">
                  <a:pos x="270" y="22"/>
                </a:cxn>
                <a:cxn ang="0">
                  <a:pos x="270" y="14"/>
                </a:cxn>
                <a:cxn ang="0">
                  <a:pos x="258" y="2"/>
                </a:cxn>
                <a:cxn ang="0">
                  <a:pos x="250" y="0"/>
                </a:cxn>
                <a:cxn ang="0">
                  <a:pos x="254" y="156"/>
                </a:cxn>
                <a:cxn ang="0">
                  <a:pos x="250" y="160"/>
                </a:cxn>
                <a:cxn ang="0">
                  <a:pos x="220" y="160"/>
                </a:cxn>
                <a:cxn ang="0">
                  <a:pos x="214" y="164"/>
                </a:cxn>
                <a:cxn ang="0">
                  <a:pos x="212" y="166"/>
                </a:cxn>
                <a:cxn ang="0">
                  <a:pos x="214" y="184"/>
                </a:cxn>
                <a:cxn ang="0">
                  <a:pos x="186" y="162"/>
                </a:cxn>
                <a:cxn ang="0">
                  <a:pos x="20" y="160"/>
                </a:cxn>
                <a:cxn ang="0">
                  <a:pos x="16" y="160"/>
                </a:cxn>
                <a:cxn ang="0">
                  <a:pos x="16" y="22"/>
                </a:cxn>
                <a:cxn ang="0">
                  <a:pos x="16" y="18"/>
                </a:cxn>
                <a:cxn ang="0">
                  <a:pos x="250" y="16"/>
                </a:cxn>
                <a:cxn ang="0">
                  <a:pos x="254" y="18"/>
                </a:cxn>
                <a:cxn ang="0">
                  <a:pos x="254" y="156"/>
                </a:cxn>
              </a:cxnLst>
              <a:rect l="0" t="0" r="r" b="b"/>
              <a:pathLst>
                <a:path w="270" h="202">
                  <a:moveTo>
                    <a:pt x="250" y="0"/>
                  </a:moveTo>
                  <a:lnTo>
                    <a:pt x="96" y="0"/>
                  </a:lnTo>
                  <a:lnTo>
                    <a:pt x="8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0" y="14"/>
                  </a:lnTo>
                  <a:lnTo>
                    <a:pt x="0" y="22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6" y="170"/>
                  </a:lnTo>
                  <a:lnTo>
                    <a:pt x="12" y="176"/>
                  </a:lnTo>
                  <a:lnTo>
                    <a:pt x="20" y="176"/>
                  </a:lnTo>
                  <a:lnTo>
                    <a:pt x="178" y="176"/>
                  </a:lnTo>
                  <a:lnTo>
                    <a:pt x="204" y="196"/>
                  </a:lnTo>
                  <a:lnTo>
                    <a:pt x="204" y="196"/>
                  </a:lnTo>
                  <a:lnTo>
                    <a:pt x="208" y="198"/>
                  </a:lnTo>
                  <a:lnTo>
                    <a:pt x="208" y="198"/>
                  </a:lnTo>
                  <a:lnTo>
                    <a:pt x="208" y="198"/>
                  </a:lnTo>
                  <a:lnTo>
                    <a:pt x="208" y="198"/>
                  </a:lnTo>
                  <a:lnTo>
                    <a:pt x="212" y="202"/>
                  </a:lnTo>
                  <a:lnTo>
                    <a:pt x="218" y="202"/>
                  </a:lnTo>
                  <a:lnTo>
                    <a:pt x="218" y="202"/>
                  </a:lnTo>
                  <a:lnTo>
                    <a:pt x="224" y="202"/>
                  </a:lnTo>
                  <a:lnTo>
                    <a:pt x="224" y="202"/>
                  </a:lnTo>
                  <a:lnTo>
                    <a:pt x="228" y="198"/>
                  </a:lnTo>
                  <a:lnTo>
                    <a:pt x="230" y="192"/>
                  </a:lnTo>
                  <a:lnTo>
                    <a:pt x="230" y="186"/>
                  </a:lnTo>
                  <a:lnTo>
                    <a:pt x="230" y="176"/>
                  </a:lnTo>
                  <a:lnTo>
                    <a:pt x="250" y="176"/>
                  </a:lnTo>
                  <a:lnTo>
                    <a:pt x="250" y="176"/>
                  </a:lnTo>
                  <a:lnTo>
                    <a:pt x="258" y="176"/>
                  </a:lnTo>
                  <a:lnTo>
                    <a:pt x="264" y="170"/>
                  </a:lnTo>
                  <a:lnTo>
                    <a:pt x="270" y="164"/>
                  </a:lnTo>
                  <a:lnTo>
                    <a:pt x="270" y="156"/>
                  </a:lnTo>
                  <a:lnTo>
                    <a:pt x="270" y="136"/>
                  </a:lnTo>
                  <a:lnTo>
                    <a:pt x="270" y="120"/>
                  </a:lnTo>
                  <a:lnTo>
                    <a:pt x="270" y="22"/>
                  </a:lnTo>
                  <a:lnTo>
                    <a:pt x="270" y="22"/>
                  </a:lnTo>
                  <a:lnTo>
                    <a:pt x="270" y="14"/>
                  </a:lnTo>
                  <a:lnTo>
                    <a:pt x="264" y="6"/>
                  </a:lnTo>
                  <a:lnTo>
                    <a:pt x="258" y="2"/>
                  </a:lnTo>
                  <a:lnTo>
                    <a:pt x="250" y="0"/>
                  </a:lnTo>
                  <a:lnTo>
                    <a:pt x="250" y="0"/>
                  </a:lnTo>
                  <a:close/>
                  <a:moveTo>
                    <a:pt x="254" y="156"/>
                  </a:moveTo>
                  <a:lnTo>
                    <a:pt x="254" y="156"/>
                  </a:lnTo>
                  <a:lnTo>
                    <a:pt x="254" y="160"/>
                  </a:lnTo>
                  <a:lnTo>
                    <a:pt x="250" y="160"/>
                  </a:lnTo>
                  <a:lnTo>
                    <a:pt x="220" y="160"/>
                  </a:lnTo>
                  <a:lnTo>
                    <a:pt x="220" y="160"/>
                  </a:lnTo>
                  <a:lnTo>
                    <a:pt x="218" y="162"/>
                  </a:lnTo>
                  <a:lnTo>
                    <a:pt x="214" y="164"/>
                  </a:lnTo>
                  <a:lnTo>
                    <a:pt x="214" y="164"/>
                  </a:lnTo>
                  <a:lnTo>
                    <a:pt x="212" y="166"/>
                  </a:lnTo>
                  <a:lnTo>
                    <a:pt x="212" y="170"/>
                  </a:lnTo>
                  <a:lnTo>
                    <a:pt x="214" y="184"/>
                  </a:lnTo>
                  <a:lnTo>
                    <a:pt x="186" y="162"/>
                  </a:lnTo>
                  <a:lnTo>
                    <a:pt x="186" y="162"/>
                  </a:lnTo>
                  <a:lnTo>
                    <a:pt x="182" y="160"/>
                  </a:lnTo>
                  <a:lnTo>
                    <a:pt x="20" y="160"/>
                  </a:lnTo>
                  <a:lnTo>
                    <a:pt x="20" y="160"/>
                  </a:lnTo>
                  <a:lnTo>
                    <a:pt x="16" y="160"/>
                  </a:lnTo>
                  <a:lnTo>
                    <a:pt x="16" y="15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18"/>
                  </a:lnTo>
                  <a:lnTo>
                    <a:pt x="20" y="16"/>
                  </a:lnTo>
                  <a:lnTo>
                    <a:pt x="250" y="16"/>
                  </a:lnTo>
                  <a:lnTo>
                    <a:pt x="250" y="16"/>
                  </a:lnTo>
                  <a:lnTo>
                    <a:pt x="254" y="18"/>
                  </a:lnTo>
                  <a:lnTo>
                    <a:pt x="254" y="22"/>
                  </a:lnTo>
                  <a:lnTo>
                    <a:pt x="254" y="156"/>
                  </a:lnTo>
                  <a:close/>
                </a:path>
              </a:pathLst>
            </a:custGeom>
            <a:solidFill>
              <a:srgbClr val="231F2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52"/>
            <p:cNvSpPr/>
            <p:nvPr/>
          </p:nvSpPr>
          <p:spPr bwMode="auto">
            <a:xfrm>
              <a:off x="6135688" y="1143000"/>
              <a:ext cx="412750" cy="298450"/>
            </a:xfrm>
            <a:custGeom>
              <a:avLst/>
              <a:gdLst/>
              <a:ahLst/>
              <a:cxnLst>
                <a:cxn ang="0">
                  <a:pos x="238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4" y="0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22"/>
                </a:cxn>
                <a:cxn ang="0">
                  <a:pos x="0" y="38"/>
                </a:cxn>
                <a:cxn ang="0">
                  <a:pos x="16" y="38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8" y="18"/>
                </a:cxn>
                <a:cxn ang="0">
                  <a:pos x="24" y="16"/>
                </a:cxn>
                <a:cxn ang="0">
                  <a:pos x="238" y="16"/>
                </a:cxn>
                <a:cxn ang="0">
                  <a:pos x="238" y="16"/>
                </a:cxn>
                <a:cxn ang="0">
                  <a:pos x="242" y="18"/>
                </a:cxn>
                <a:cxn ang="0">
                  <a:pos x="244" y="22"/>
                </a:cxn>
                <a:cxn ang="0">
                  <a:pos x="244" y="166"/>
                </a:cxn>
                <a:cxn ang="0">
                  <a:pos x="244" y="166"/>
                </a:cxn>
                <a:cxn ang="0">
                  <a:pos x="242" y="170"/>
                </a:cxn>
                <a:cxn ang="0">
                  <a:pos x="238" y="172"/>
                </a:cxn>
                <a:cxn ang="0">
                  <a:pos x="208" y="172"/>
                </a:cxn>
                <a:cxn ang="0">
                  <a:pos x="208" y="188"/>
                </a:cxn>
                <a:cxn ang="0">
                  <a:pos x="238" y="188"/>
                </a:cxn>
                <a:cxn ang="0">
                  <a:pos x="238" y="188"/>
                </a:cxn>
                <a:cxn ang="0">
                  <a:pos x="246" y="188"/>
                </a:cxn>
                <a:cxn ang="0">
                  <a:pos x="254" y="182"/>
                </a:cxn>
                <a:cxn ang="0">
                  <a:pos x="260" y="176"/>
                </a:cxn>
                <a:cxn ang="0">
                  <a:pos x="260" y="166"/>
                </a:cxn>
                <a:cxn ang="0">
                  <a:pos x="260" y="22"/>
                </a:cxn>
                <a:cxn ang="0">
                  <a:pos x="260" y="22"/>
                </a:cxn>
                <a:cxn ang="0">
                  <a:pos x="260" y="12"/>
                </a:cxn>
                <a:cxn ang="0">
                  <a:pos x="254" y="6"/>
                </a:cxn>
                <a:cxn ang="0">
                  <a:pos x="246" y="0"/>
                </a:cxn>
                <a:cxn ang="0">
                  <a:pos x="238" y="0"/>
                </a:cxn>
                <a:cxn ang="0">
                  <a:pos x="238" y="0"/>
                </a:cxn>
              </a:cxnLst>
              <a:rect l="0" t="0" r="r" b="b"/>
              <a:pathLst>
                <a:path w="260" h="188">
                  <a:moveTo>
                    <a:pt x="238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4" y="0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22"/>
                  </a:lnTo>
                  <a:lnTo>
                    <a:pt x="0" y="38"/>
                  </a:lnTo>
                  <a:lnTo>
                    <a:pt x="16" y="38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8" y="18"/>
                  </a:lnTo>
                  <a:lnTo>
                    <a:pt x="24" y="16"/>
                  </a:lnTo>
                  <a:lnTo>
                    <a:pt x="238" y="16"/>
                  </a:lnTo>
                  <a:lnTo>
                    <a:pt x="238" y="16"/>
                  </a:lnTo>
                  <a:lnTo>
                    <a:pt x="242" y="18"/>
                  </a:lnTo>
                  <a:lnTo>
                    <a:pt x="244" y="22"/>
                  </a:lnTo>
                  <a:lnTo>
                    <a:pt x="244" y="166"/>
                  </a:lnTo>
                  <a:lnTo>
                    <a:pt x="244" y="166"/>
                  </a:lnTo>
                  <a:lnTo>
                    <a:pt x="242" y="170"/>
                  </a:lnTo>
                  <a:lnTo>
                    <a:pt x="238" y="172"/>
                  </a:lnTo>
                  <a:lnTo>
                    <a:pt x="208" y="172"/>
                  </a:lnTo>
                  <a:lnTo>
                    <a:pt x="208" y="188"/>
                  </a:lnTo>
                  <a:lnTo>
                    <a:pt x="238" y="188"/>
                  </a:lnTo>
                  <a:lnTo>
                    <a:pt x="238" y="188"/>
                  </a:lnTo>
                  <a:lnTo>
                    <a:pt x="246" y="188"/>
                  </a:lnTo>
                  <a:lnTo>
                    <a:pt x="254" y="182"/>
                  </a:lnTo>
                  <a:lnTo>
                    <a:pt x="260" y="176"/>
                  </a:lnTo>
                  <a:lnTo>
                    <a:pt x="260" y="166"/>
                  </a:lnTo>
                  <a:lnTo>
                    <a:pt x="260" y="22"/>
                  </a:lnTo>
                  <a:lnTo>
                    <a:pt x="260" y="22"/>
                  </a:lnTo>
                  <a:lnTo>
                    <a:pt x="260" y="12"/>
                  </a:lnTo>
                  <a:lnTo>
                    <a:pt x="254" y="6"/>
                  </a:lnTo>
                  <a:lnTo>
                    <a:pt x="246" y="0"/>
                  </a:lnTo>
                  <a:lnTo>
                    <a:pt x="238" y="0"/>
                  </a:lnTo>
                  <a:lnTo>
                    <a:pt x="238" y="0"/>
                  </a:lnTo>
                  <a:close/>
                </a:path>
              </a:pathLst>
            </a:custGeom>
            <a:solidFill>
              <a:srgbClr val="231F2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4" name="Freeform 145"/>
          <p:cNvSpPr>
            <a:spLocks noEditPoints="1"/>
          </p:cNvSpPr>
          <p:nvPr/>
        </p:nvSpPr>
        <p:spPr bwMode="auto">
          <a:xfrm>
            <a:off x="3203450" y="2612058"/>
            <a:ext cx="295765" cy="267326"/>
          </a:xfrm>
          <a:custGeom>
            <a:avLst/>
            <a:gdLst/>
            <a:ahLst/>
            <a:cxnLst>
              <a:cxn ang="0">
                <a:pos x="182" y="282"/>
              </a:cxn>
              <a:cxn ang="0">
                <a:pos x="130" y="180"/>
              </a:cxn>
              <a:cxn ang="0">
                <a:pos x="58" y="282"/>
              </a:cxn>
              <a:cxn ang="0">
                <a:pos x="50" y="282"/>
              </a:cxn>
              <a:cxn ang="0">
                <a:pos x="42" y="278"/>
              </a:cxn>
              <a:cxn ang="0">
                <a:pos x="36" y="268"/>
              </a:cxn>
              <a:cxn ang="0">
                <a:pos x="36" y="166"/>
              </a:cxn>
              <a:cxn ang="0">
                <a:pos x="16" y="166"/>
              </a:cxn>
              <a:cxn ang="0">
                <a:pos x="4" y="164"/>
              </a:cxn>
              <a:cxn ang="0">
                <a:pos x="0" y="158"/>
              </a:cxn>
              <a:cxn ang="0">
                <a:pos x="0" y="156"/>
              </a:cxn>
              <a:cxn ang="0">
                <a:pos x="0" y="146"/>
              </a:cxn>
              <a:cxn ang="0">
                <a:pos x="138" y="8"/>
              </a:cxn>
              <a:cxn ang="0">
                <a:pos x="146" y="2"/>
              </a:cxn>
              <a:cxn ang="0">
                <a:pos x="156" y="0"/>
              </a:cxn>
              <a:cxn ang="0">
                <a:pos x="174" y="8"/>
              </a:cxn>
              <a:cxn ang="0">
                <a:pos x="306" y="142"/>
              </a:cxn>
              <a:cxn ang="0">
                <a:pos x="312" y="152"/>
              </a:cxn>
              <a:cxn ang="0">
                <a:pos x="312" y="158"/>
              </a:cxn>
              <a:cxn ang="0">
                <a:pos x="310" y="160"/>
              </a:cxn>
              <a:cxn ang="0">
                <a:pos x="302" y="166"/>
              </a:cxn>
              <a:cxn ang="0">
                <a:pos x="276" y="166"/>
              </a:cxn>
              <a:cxn ang="0">
                <a:pos x="276" y="262"/>
              </a:cxn>
              <a:cxn ang="0">
                <a:pos x="274" y="274"/>
              </a:cxn>
              <a:cxn ang="0">
                <a:pos x="268" y="280"/>
              </a:cxn>
              <a:cxn ang="0">
                <a:pos x="258" y="282"/>
              </a:cxn>
              <a:cxn ang="0">
                <a:pos x="196" y="268"/>
              </a:cxn>
              <a:cxn ang="0">
                <a:pos x="258" y="268"/>
              </a:cxn>
              <a:cxn ang="0">
                <a:pos x="260" y="268"/>
              </a:cxn>
              <a:cxn ang="0">
                <a:pos x="260" y="152"/>
              </a:cxn>
              <a:cxn ang="0">
                <a:pos x="296" y="152"/>
              </a:cxn>
              <a:cxn ang="0">
                <a:pos x="296" y="152"/>
              </a:cxn>
              <a:cxn ang="0">
                <a:pos x="164" y="18"/>
              </a:cxn>
              <a:cxn ang="0">
                <a:pos x="160" y="16"/>
              </a:cxn>
              <a:cxn ang="0">
                <a:pos x="152" y="16"/>
              </a:cxn>
              <a:cxn ang="0">
                <a:pos x="16" y="152"/>
              </a:cxn>
              <a:cxn ang="0">
                <a:pos x="14" y="152"/>
              </a:cxn>
              <a:cxn ang="0">
                <a:pos x="16" y="152"/>
              </a:cxn>
              <a:cxn ang="0">
                <a:pos x="50" y="262"/>
              </a:cxn>
              <a:cxn ang="0">
                <a:pos x="52" y="266"/>
              </a:cxn>
              <a:cxn ang="0">
                <a:pos x="52" y="266"/>
              </a:cxn>
              <a:cxn ang="0">
                <a:pos x="114" y="268"/>
              </a:cxn>
              <a:cxn ang="0">
                <a:pos x="196" y="164"/>
              </a:cxn>
            </a:cxnLst>
            <a:rect l="0" t="0" r="r" b="b"/>
            <a:pathLst>
              <a:path w="312" h="282">
                <a:moveTo>
                  <a:pt x="258" y="282"/>
                </a:moveTo>
                <a:lnTo>
                  <a:pt x="182" y="282"/>
                </a:lnTo>
                <a:lnTo>
                  <a:pt x="182" y="180"/>
                </a:lnTo>
                <a:lnTo>
                  <a:pt x="130" y="180"/>
                </a:lnTo>
                <a:lnTo>
                  <a:pt x="130" y="282"/>
                </a:lnTo>
                <a:lnTo>
                  <a:pt x="58" y="282"/>
                </a:lnTo>
                <a:lnTo>
                  <a:pt x="58" y="282"/>
                </a:lnTo>
                <a:lnTo>
                  <a:pt x="50" y="282"/>
                </a:lnTo>
                <a:lnTo>
                  <a:pt x="46" y="280"/>
                </a:lnTo>
                <a:lnTo>
                  <a:pt x="42" y="278"/>
                </a:lnTo>
                <a:lnTo>
                  <a:pt x="38" y="274"/>
                </a:lnTo>
                <a:lnTo>
                  <a:pt x="36" y="268"/>
                </a:lnTo>
                <a:lnTo>
                  <a:pt x="36" y="262"/>
                </a:lnTo>
                <a:lnTo>
                  <a:pt x="36" y="166"/>
                </a:lnTo>
                <a:lnTo>
                  <a:pt x="16" y="166"/>
                </a:lnTo>
                <a:lnTo>
                  <a:pt x="16" y="166"/>
                </a:lnTo>
                <a:lnTo>
                  <a:pt x="8" y="166"/>
                </a:lnTo>
                <a:lnTo>
                  <a:pt x="4" y="164"/>
                </a:lnTo>
                <a:lnTo>
                  <a:pt x="2" y="160"/>
                </a:lnTo>
                <a:lnTo>
                  <a:pt x="0" y="158"/>
                </a:lnTo>
                <a:lnTo>
                  <a:pt x="0" y="158"/>
                </a:lnTo>
                <a:lnTo>
                  <a:pt x="0" y="156"/>
                </a:lnTo>
                <a:lnTo>
                  <a:pt x="0" y="152"/>
                </a:lnTo>
                <a:lnTo>
                  <a:pt x="0" y="146"/>
                </a:lnTo>
                <a:lnTo>
                  <a:pt x="4" y="142"/>
                </a:lnTo>
                <a:lnTo>
                  <a:pt x="138" y="8"/>
                </a:lnTo>
                <a:lnTo>
                  <a:pt x="138" y="8"/>
                </a:lnTo>
                <a:lnTo>
                  <a:pt x="146" y="2"/>
                </a:lnTo>
                <a:lnTo>
                  <a:pt x="156" y="0"/>
                </a:lnTo>
                <a:lnTo>
                  <a:pt x="156" y="0"/>
                </a:lnTo>
                <a:lnTo>
                  <a:pt x="166" y="2"/>
                </a:lnTo>
                <a:lnTo>
                  <a:pt x="174" y="8"/>
                </a:lnTo>
                <a:lnTo>
                  <a:pt x="306" y="142"/>
                </a:lnTo>
                <a:lnTo>
                  <a:pt x="306" y="142"/>
                </a:lnTo>
                <a:lnTo>
                  <a:pt x="310" y="146"/>
                </a:lnTo>
                <a:lnTo>
                  <a:pt x="312" y="152"/>
                </a:lnTo>
                <a:lnTo>
                  <a:pt x="312" y="156"/>
                </a:lnTo>
                <a:lnTo>
                  <a:pt x="312" y="158"/>
                </a:lnTo>
                <a:lnTo>
                  <a:pt x="312" y="158"/>
                </a:lnTo>
                <a:lnTo>
                  <a:pt x="310" y="160"/>
                </a:lnTo>
                <a:lnTo>
                  <a:pt x="308" y="164"/>
                </a:lnTo>
                <a:lnTo>
                  <a:pt x="302" y="166"/>
                </a:lnTo>
                <a:lnTo>
                  <a:pt x="296" y="166"/>
                </a:lnTo>
                <a:lnTo>
                  <a:pt x="276" y="166"/>
                </a:lnTo>
                <a:lnTo>
                  <a:pt x="276" y="262"/>
                </a:lnTo>
                <a:lnTo>
                  <a:pt x="276" y="262"/>
                </a:lnTo>
                <a:lnTo>
                  <a:pt x="276" y="268"/>
                </a:lnTo>
                <a:lnTo>
                  <a:pt x="274" y="274"/>
                </a:lnTo>
                <a:lnTo>
                  <a:pt x="272" y="278"/>
                </a:lnTo>
                <a:lnTo>
                  <a:pt x="268" y="280"/>
                </a:lnTo>
                <a:lnTo>
                  <a:pt x="264" y="282"/>
                </a:lnTo>
                <a:lnTo>
                  <a:pt x="258" y="282"/>
                </a:lnTo>
                <a:lnTo>
                  <a:pt x="258" y="282"/>
                </a:lnTo>
                <a:close/>
                <a:moveTo>
                  <a:pt x="196" y="268"/>
                </a:moveTo>
                <a:lnTo>
                  <a:pt x="258" y="268"/>
                </a:lnTo>
                <a:lnTo>
                  <a:pt x="258" y="268"/>
                </a:lnTo>
                <a:lnTo>
                  <a:pt x="260" y="268"/>
                </a:lnTo>
                <a:lnTo>
                  <a:pt x="260" y="268"/>
                </a:lnTo>
                <a:lnTo>
                  <a:pt x="260" y="262"/>
                </a:lnTo>
                <a:lnTo>
                  <a:pt x="260" y="152"/>
                </a:lnTo>
                <a:lnTo>
                  <a:pt x="296" y="152"/>
                </a:lnTo>
                <a:lnTo>
                  <a:pt x="296" y="152"/>
                </a:lnTo>
                <a:lnTo>
                  <a:pt x="296" y="152"/>
                </a:lnTo>
                <a:lnTo>
                  <a:pt x="296" y="152"/>
                </a:lnTo>
                <a:lnTo>
                  <a:pt x="296" y="152"/>
                </a:lnTo>
                <a:lnTo>
                  <a:pt x="164" y="18"/>
                </a:lnTo>
                <a:lnTo>
                  <a:pt x="164" y="18"/>
                </a:lnTo>
                <a:lnTo>
                  <a:pt x="160" y="16"/>
                </a:lnTo>
                <a:lnTo>
                  <a:pt x="156" y="14"/>
                </a:lnTo>
                <a:lnTo>
                  <a:pt x="152" y="16"/>
                </a:lnTo>
                <a:lnTo>
                  <a:pt x="148" y="18"/>
                </a:lnTo>
                <a:lnTo>
                  <a:pt x="16" y="152"/>
                </a:lnTo>
                <a:lnTo>
                  <a:pt x="16" y="152"/>
                </a:lnTo>
                <a:lnTo>
                  <a:pt x="14" y="152"/>
                </a:lnTo>
                <a:lnTo>
                  <a:pt x="14" y="152"/>
                </a:lnTo>
                <a:lnTo>
                  <a:pt x="16" y="152"/>
                </a:lnTo>
                <a:lnTo>
                  <a:pt x="50" y="152"/>
                </a:lnTo>
                <a:lnTo>
                  <a:pt x="50" y="262"/>
                </a:lnTo>
                <a:lnTo>
                  <a:pt x="50" y="262"/>
                </a:lnTo>
                <a:lnTo>
                  <a:pt x="52" y="266"/>
                </a:lnTo>
                <a:lnTo>
                  <a:pt x="52" y="266"/>
                </a:lnTo>
                <a:lnTo>
                  <a:pt x="52" y="266"/>
                </a:lnTo>
                <a:lnTo>
                  <a:pt x="58" y="268"/>
                </a:lnTo>
                <a:lnTo>
                  <a:pt x="114" y="268"/>
                </a:lnTo>
                <a:lnTo>
                  <a:pt x="114" y="164"/>
                </a:lnTo>
                <a:lnTo>
                  <a:pt x="196" y="164"/>
                </a:lnTo>
                <a:lnTo>
                  <a:pt x="196" y="26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5" name="Freeform 148"/>
          <p:cNvSpPr>
            <a:spLocks noEditPoints="1"/>
          </p:cNvSpPr>
          <p:nvPr/>
        </p:nvSpPr>
        <p:spPr bwMode="auto">
          <a:xfrm>
            <a:off x="6349948" y="4565325"/>
            <a:ext cx="362068" cy="381000"/>
          </a:xfrm>
          <a:custGeom>
            <a:avLst/>
            <a:gdLst/>
            <a:ahLst/>
            <a:cxnLst>
              <a:cxn ang="0">
                <a:pos x="238" y="8"/>
              </a:cxn>
              <a:cxn ang="0">
                <a:pos x="234" y="2"/>
              </a:cxn>
              <a:cxn ang="0">
                <a:pos x="78" y="0"/>
              </a:cxn>
              <a:cxn ang="0">
                <a:pos x="72" y="2"/>
              </a:cxn>
              <a:cxn ang="0">
                <a:pos x="68" y="48"/>
              </a:cxn>
              <a:cxn ang="0">
                <a:pos x="16" y="50"/>
              </a:cxn>
              <a:cxn ang="0">
                <a:pos x="0" y="74"/>
              </a:cxn>
              <a:cxn ang="0">
                <a:pos x="2" y="88"/>
              </a:cxn>
              <a:cxn ang="0">
                <a:pos x="44" y="162"/>
              </a:cxn>
              <a:cxn ang="0">
                <a:pos x="44" y="162"/>
              </a:cxn>
              <a:cxn ang="0">
                <a:pos x="62" y="178"/>
              </a:cxn>
              <a:cxn ang="0">
                <a:pos x="72" y="194"/>
              </a:cxn>
              <a:cxn ang="0">
                <a:pos x="96" y="228"/>
              </a:cxn>
              <a:cxn ang="0">
                <a:pos x="132" y="248"/>
              </a:cxn>
              <a:cxn ang="0">
                <a:pos x="126" y="272"/>
              </a:cxn>
              <a:cxn ang="0">
                <a:pos x="106" y="280"/>
              </a:cxn>
              <a:cxn ang="0">
                <a:pos x="98" y="308"/>
              </a:cxn>
              <a:cxn ang="0">
                <a:pos x="72" y="310"/>
              </a:cxn>
              <a:cxn ang="0">
                <a:pos x="72" y="320"/>
              </a:cxn>
              <a:cxn ang="0">
                <a:pos x="114" y="322"/>
              </a:cxn>
              <a:cxn ang="0">
                <a:pos x="228" y="322"/>
              </a:cxn>
              <a:cxn ang="0">
                <a:pos x="236" y="314"/>
              </a:cxn>
              <a:cxn ang="0">
                <a:pos x="228" y="308"/>
              </a:cxn>
              <a:cxn ang="0">
                <a:pos x="208" y="300"/>
              </a:cxn>
              <a:cxn ang="0">
                <a:pos x="190" y="274"/>
              </a:cxn>
              <a:cxn ang="0">
                <a:pos x="160" y="250"/>
              </a:cxn>
              <a:cxn ang="0">
                <a:pos x="188" y="244"/>
              </a:cxn>
              <a:cxn ang="0">
                <a:pos x="220" y="218"/>
              </a:cxn>
              <a:cxn ang="0">
                <a:pos x="236" y="180"/>
              </a:cxn>
              <a:cxn ang="0">
                <a:pos x="252" y="174"/>
              </a:cxn>
              <a:cxn ang="0">
                <a:pos x="262" y="162"/>
              </a:cxn>
              <a:cxn ang="0">
                <a:pos x="302" y="88"/>
              </a:cxn>
              <a:cxn ang="0">
                <a:pos x="306" y="82"/>
              </a:cxn>
              <a:cxn ang="0">
                <a:pos x="304" y="64"/>
              </a:cxn>
              <a:cxn ang="0">
                <a:pos x="280" y="48"/>
              </a:cxn>
              <a:cxn ang="0">
                <a:pos x="68" y="164"/>
              </a:cxn>
              <a:cxn ang="0">
                <a:pos x="56" y="154"/>
              </a:cxn>
              <a:cxn ang="0">
                <a:pos x="16" y="82"/>
              </a:cxn>
              <a:cxn ang="0">
                <a:pos x="14" y="74"/>
              </a:cxn>
              <a:cxn ang="0">
                <a:pos x="18" y="66"/>
              </a:cxn>
              <a:cxn ang="0">
                <a:pos x="68" y="64"/>
              </a:cxn>
              <a:cxn ang="0">
                <a:pos x="180" y="286"/>
              </a:cxn>
              <a:cxn ang="0">
                <a:pos x="192" y="296"/>
              </a:cxn>
              <a:cxn ang="0">
                <a:pos x="112" y="308"/>
              </a:cxn>
              <a:cxn ang="0">
                <a:pos x="114" y="296"/>
              </a:cxn>
              <a:cxn ang="0">
                <a:pos x="126" y="286"/>
              </a:cxn>
              <a:cxn ang="0">
                <a:pos x="222" y="56"/>
              </a:cxn>
              <a:cxn ang="0">
                <a:pos x="222" y="172"/>
              </a:cxn>
              <a:cxn ang="0">
                <a:pos x="222" y="174"/>
              </a:cxn>
              <a:cxn ang="0">
                <a:pos x="208" y="208"/>
              </a:cxn>
              <a:cxn ang="0">
                <a:pos x="178" y="232"/>
              </a:cxn>
              <a:cxn ang="0">
                <a:pos x="152" y="236"/>
              </a:cxn>
              <a:cxn ang="0">
                <a:pos x="116" y="226"/>
              </a:cxn>
              <a:cxn ang="0">
                <a:pos x="90" y="198"/>
              </a:cxn>
              <a:cxn ang="0">
                <a:pos x="84" y="172"/>
              </a:cxn>
              <a:cxn ang="0">
                <a:pos x="82" y="56"/>
              </a:cxn>
              <a:cxn ang="0">
                <a:pos x="222" y="56"/>
              </a:cxn>
              <a:cxn ang="0">
                <a:pos x="290" y="82"/>
              </a:cxn>
              <a:cxn ang="0">
                <a:pos x="250" y="154"/>
              </a:cxn>
              <a:cxn ang="0">
                <a:pos x="238" y="164"/>
              </a:cxn>
              <a:cxn ang="0">
                <a:pos x="280" y="64"/>
              </a:cxn>
              <a:cxn ang="0">
                <a:pos x="290" y="70"/>
              </a:cxn>
              <a:cxn ang="0">
                <a:pos x="290" y="80"/>
              </a:cxn>
            </a:cxnLst>
            <a:rect l="0" t="0" r="r" b="b"/>
            <a:pathLst>
              <a:path w="306" h="322">
                <a:moveTo>
                  <a:pt x="280" y="48"/>
                </a:moveTo>
                <a:lnTo>
                  <a:pt x="238" y="48"/>
                </a:lnTo>
                <a:lnTo>
                  <a:pt x="238" y="8"/>
                </a:lnTo>
                <a:lnTo>
                  <a:pt x="238" y="8"/>
                </a:lnTo>
                <a:lnTo>
                  <a:pt x="236" y="4"/>
                </a:lnTo>
                <a:lnTo>
                  <a:pt x="234" y="2"/>
                </a:lnTo>
                <a:lnTo>
                  <a:pt x="232" y="0"/>
                </a:lnTo>
                <a:lnTo>
                  <a:pt x="228" y="0"/>
                </a:lnTo>
                <a:lnTo>
                  <a:pt x="78" y="0"/>
                </a:lnTo>
                <a:lnTo>
                  <a:pt x="78" y="0"/>
                </a:lnTo>
                <a:lnTo>
                  <a:pt x="74" y="0"/>
                </a:lnTo>
                <a:lnTo>
                  <a:pt x="72" y="2"/>
                </a:lnTo>
                <a:lnTo>
                  <a:pt x="70" y="4"/>
                </a:lnTo>
                <a:lnTo>
                  <a:pt x="68" y="8"/>
                </a:lnTo>
                <a:lnTo>
                  <a:pt x="68" y="48"/>
                </a:lnTo>
                <a:lnTo>
                  <a:pt x="26" y="48"/>
                </a:lnTo>
                <a:lnTo>
                  <a:pt x="26" y="48"/>
                </a:lnTo>
                <a:lnTo>
                  <a:pt x="16" y="50"/>
                </a:lnTo>
                <a:lnTo>
                  <a:pt x="8" y="56"/>
                </a:lnTo>
                <a:lnTo>
                  <a:pt x="2" y="64"/>
                </a:lnTo>
                <a:lnTo>
                  <a:pt x="0" y="74"/>
                </a:lnTo>
                <a:lnTo>
                  <a:pt x="0" y="74"/>
                </a:lnTo>
                <a:lnTo>
                  <a:pt x="0" y="82"/>
                </a:lnTo>
                <a:lnTo>
                  <a:pt x="2" y="88"/>
                </a:lnTo>
                <a:lnTo>
                  <a:pt x="2" y="88"/>
                </a:lnTo>
                <a:lnTo>
                  <a:pt x="4" y="88"/>
                </a:lnTo>
                <a:lnTo>
                  <a:pt x="44" y="162"/>
                </a:lnTo>
                <a:lnTo>
                  <a:pt x="44" y="162"/>
                </a:lnTo>
                <a:lnTo>
                  <a:pt x="44" y="162"/>
                </a:lnTo>
                <a:lnTo>
                  <a:pt x="44" y="162"/>
                </a:lnTo>
                <a:lnTo>
                  <a:pt x="48" y="168"/>
                </a:lnTo>
                <a:lnTo>
                  <a:pt x="54" y="174"/>
                </a:lnTo>
                <a:lnTo>
                  <a:pt x="62" y="178"/>
                </a:lnTo>
                <a:lnTo>
                  <a:pt x="70" y="180"/>
                </a:lnTo>
                <a:lnTo>
                  <a:pt x="70" y="180"/>
                </a:lnTo>
                <a:lnTo>
                  <a:pt x="72" y="194"/>
                </a:lnTo>
                <a:lnTo>
                  <a:pt x="78" y="208"/>
                </a:lnTo>
                <a:lnTo>
                  <a:pt x="86" y="218"/>
                </a:lnTo>
                <a:lnTo>
                  <a:pt x="96" y="228"/>
                </a:lnTo>
                <a:lnTo>
                  <a:pt x="106" y="236"/>
                </a:lnTo>
                <a:lnTo>
                  <a:pt x="118" y="244"/>
                </a:lnTo>
                <a:lnTo>
                  <a:pt x="132" y="248"/>
                </a:lnTo>
                <a:lnTo>
                  <a:pt x="146" y="250"/>
                </a:lnTo>
                <a:lnTo>
                  <a:pt x="146" y="272"/>
                </a:lnTo>
                <a:lnTo>
                  <a:pt x="126" y="272"/>
                </a:lnTo>
                <a:lnTo>
                  <a:pt x="126" y="272"/>
                </a:lnTo>
                <a:lnTo>
                  <a:pt x="114" y="274"/>
                </a:lnTo>
                <a:lnTo>
                  <a:pt x="106" y="280"/>
                </a:lnTo>
                <a:lnTo>
                  <a:pt x="100" y="290"/>
                </a:lnTo>
                <a:lnTo>
                  <a:pt x="98" y="300"/>
                </a:lnTo>
                <a:lnTo>
                  <a:pt x="98" y="308"/>
                </a:lnTo>
                <a:lnTo>
                  <a:pt x="78" y="308"/>
                </a:lnTo>
                <a:lnTo>
                  <a:pt x="78" y="308"/>
                </a:lnTo>
                <a:lnTo>
                  <a:pt x="72" y="310"/>
                </a:lnTo>
                <a:lnTo>
                  <a:pt x="70" y="314"/>
                </a:lnTo>
                <a:lnTo>
                  <a:pt x="70" y="314"/>
                </a:lnTo>
                <a:lnTo>
                  <a:pt x="72" y="320"/>
                </a:lnTo>
                <a:lnTo>
                  <a:pt x="78" y="322"/>
                </a:lnTo>
                <a:lnTo>
                  <a:pt x="98" y="322"/>
                </a:lnTo>
                <a:lnTo>
                  <a:pt x="114" y="322"/>
                </a:lnTo>
                <a:lnTo>
                  <a:pt x="192" y="322"/>
                </a:lnTo>
                <a:lnTo>
                  <a:pt x="208" y="322"/>
                </a:lnTo>
                <a:lnTo>
                  <a:pt x="228" y="322"/>
                </a:lnTo>
                <a:lnTo>
                  <a:pt x="228" y="322"/>
                </a:lnTo>
                <a:lnTo>
                  <a:pt x="234" y="320"/>
                </a:lnTo>
                <a:lnTo>
                  <a:pt x="236" y="314"/>
                </a:lnTo>
                <a:lnTo>
                  <a:pt x="236" y="314"/>
                </a:lnTo>
                <a:lnTo>
                  <a:pt x="234" y="310"/>
                </a:lnTo>
                <a:lnTo>
                  <a:pt x="228" y="308"/>
                </a:lnTo>
                <a:lnTo>
                  <a:pt x="208" y="308"/>
                </a:lnTo>
                <a:lnTo>
                  <a:pt x="208" y="300"/>
                </a:lnTo>
                <a:lnTo>
                  <a:pt x="208" y="300"/>
                </a:lnTo>
                <a:lnTo>
                  <a:pt x="206" y="290"/>
                </a:lnTo>
                <a:lnTo>
                  <a:pt x="200" y="280"/>
                </a:lnTo>
                <a:lnTo>
                  <a:pt x="190" y="274"/>
                </a:lnTo>
                <a:lnTo>
                  <a:pt x="180" y="272"/>
                </a:lnTo>
                <a:lnTo>
                  <a:pt x="160" y="272"/>
                </a:lnTo>
                <a:lnTo>
                  <a:pt x="160" y="250"/>
                </a:lnTo>
                <a:lnTo>
                  <a:pt x="160" y="250"/>
                </a:lnTo>
                <a:lnTo>
                  <a:pt x="174" y="248"/>
                </a:lnTo>
                <a:lnTo>
                  <a:pt x="188" y="244"/>
                </a:lnTo>
                <a:lnTo>
                  <a:pt x="200" y="236"/>
                </a:lnTo>
                <a:lnTo>
                  <a:pt x="210" y="228"/>
                </a:lnTo>
                <a:lnTo>
                  <a:pt x="220" y="218"/>
                </a:lnTo>
                <a:lnTo>
                  <a:pt x="228" y="208"/>
                </a:lnTo>
                <a:lnTo>
                  <a:pt x="232" y="194"/>
                </a:lnTo>
                <a:lnTo>
                  <a:pt x="236" y="180"/>
                </a:lnTo>
                <a:lnTo>
                  <a:pt x="236" y="180"/>
                </a:lnTo>
                <a:lnTo>
                  <a:pt x="244" y="178"/>
                </a:lnTo>
                <a:lnTo>
                  <a:pt x="252" y="174"/>
                </a:lnTo>
                <a:lnTo>
                  <a:pt x="258" y="168"/>
                </a:lnTo>
                <a:lnTo>
                  <a:pt x="262" y="162"/>
                </a:lnTo>
                <a:lnTo>
                  <a:pt x="262" y="162"/>
                </a:lnTo>
                <a:lnTo>
                  <a:pt x="262" y="162"/>
                </a:lnTo>
                <a:lnTo>
                  <a:pt x="302" y="88"/>
                </a:lnTo>
                <a:lnTo>
                  <a:pt x="302" y="88"/>
                </a:lnTo>
                <a:lnTo>
                  <a:pt x="302" y="88"/>
                </a:lnTo>
                <a:lnTo>
                  <a:pt x="302" y="88"/>
                </a:lnTo>
                <a:lnTo>
                  <a:pt x="306" y="82"/>
                </a:lnTo>
                <a:lnTo>
                  <a:pt x="306" y="74"/>
                </a:lnTo>
                <a:lnTo>
                  <a:pt x="306" y="74"/>
                </a:lnTo>
                <a:lnTo>
                  <a:pt x="304" y="64"/>
                </a:lnTo>
                <a:lnTo>
                  <a:pt x="298" y="56"/>
                </a:lnTo>
                <a:lnTo>
                  <a:pt x="290" y="50"/>
                </a:lnTo>
                <a:lnTo>
                  <a:pt x="280" y="48"/>
                </a:lnTo>
                <a:lnTo>
                  <a:pt x="280" y="48"/>
                </a:lnTo>
                <a:close/>
                <a:moveTo>
                  <a:pt x="68" y="164"/>
                </a:moveTo>
                <a:lnTo>
                  <a:pt x="68" y="164"/>
                </a:lnTo>
                <a:lnTo>
                  <a:pt x="62" y="160"/>
                </a:lnTo>
                <a:lnTo>
                  <a:pt x="56" y="154"/>
                </a:lnTo>
                <a:lnTo>
                  <a:pt x="56" y="154"/>
                </a:lnTo>
                <a:lnTo>
                  <a:pt x="56" y="154"/>
                </a:lnTo>
                <a:lnTo>
                  <a:pt x="16" y="82"/>
                </a:lnTo>
                <a:lnTo>
                  <a:pt x="16" y="82"/>
                </a:lnTo>
                <a:lnTo>
                  <a:pt x="16" y="80"/>
                </a:lnTo>
                <a:lnTo>
                  <a:pt x="16" y="80"/>
                </a:lnTo>
                <a:lnTo>
                  <a:pt x="14" y="74"/>
                </a:lnTo>
                <a:lnTo>
                  <a:pt x="14" y="74"/>
                </a:lnTo>
                <a:lnTo>
                  <a:pt x="16" y="70"/>
                </a:lnTo>
                <a:lnTo>
                  <a:pt x="18" y="66"/>
                </a:lnTo>
                <a:lnTo>
                  <a:pt x="22" y="64"/>
                </a:lnTo>
                <a:lnTo>
                  <a:pt x="26" y="64"/>
                </a:lnTo>
                <a:lnTo>
                  <a:pt x="68" y="64"/>
                </a:lnTo>
                <a:lnTo>
                  <a:pt x="68" y="164"/>
                </a:lnTo>
                <a:close/>
                <a:moveTo>
                  <a:pt x="180" y="286"/>
                </a:moveTo>
                <a:lnTo>
                  <a:pt x="180" y="286"/>
                </a:lnTo>
                <a:lnTo>
                  <a:pt x="186" y="288"/>
                </a:lnTo>
                <a:lnTo>
                  <a:pt x="190" y="290"/>
                </a:lnTo>
                <a:lnTo>
                  <a:pt x="192" y="296"/>
                </a:lnTo>
                <a:lnTo>
                  <a:pt x="194" y="300"/>
                </a:lnTo>
                <a:lnTo>
                  <a:pt x="194" y="308"/>
                </a:lnTo>
                <a:lnTo>
                  <a:pt x="112" y="308"/>
                </a:lnTo>
                <a:lnTo>
                  <a:pt x="112" y="300"/>
                </a:lnTo>
                <a:lnTo>
                  <a:pt x="112" y="300"/>
                </a:lnTo>
                <a:lnTo>
                  <a:pt x="114" y="296"/>
                </a:lnTo>
                <a:lnTo>
                  <a:pt x="116" y="290"/>
                </a:lnTo>
                <a:lnTo>
                  <a:pt x="120" y="288"/>
                </a:lnTo>
                <a:lnTo>
                  <a:pt x="126" y="286"/>
                </a:lnTo>
                <a:lnTo>
                  <a:pt x="152" y="286"/>
                </a:lnTo>
                <a:lnTo>
                  <a:pt x="180" y="286"/>
                </a:lnTo>
                <a:close/>
                <a:moveTo>
                  <a:pt x="222" y="56"/>
                </a:moveTo>
                <a:lnTo>
                  <a:pt x="222" y="170"/>
                </a:lnTo>
                <a:lnTo>
                  <a:pt x="222" y="170"/>
                </a:lnTo>
                <a:lnTo>
                  <a:pt x="222" y="172"/>
                </a:lnTo>
                <a:lnTo>
                  <a:pt x="222" y="172"/>
                </a:lnTo>
                <a:lnTo>
                  <a:pt x="222" y="174"/>
                </a:lnTo>
                <a:lnTo>
                  <a:pt x="222" y="174"/>
                </a:lnTo>
                <a:lnTo>
                  <a:pt x="220" y="186"/>
                </a:lnTo>
                <a:lnTo>
                  <a:pt x="216" y="198"/>
                </a:lnTo>
                <a:lnTo>
                  <a:pt x="208" y="208"/>
                </a:lnTo>
                <a:lnTo>
                  <a:pt x="200" y="218"/>
                </a:lnTo>
                <a:lnTo>
                  <a:pt x="190" y="226"/>
                </a:lnTo>
                <a:lnTo>
                  <a:pt x="178" y="232"/>
                </a:lnTo>
                <a:lnTo>
                  <a:pt x="166" y="234"/>
                </a:lnTo>
                <a:lnTo>
                  <a:pt x="152" y="236"/>
                </a:lnTo>
                <a:lnTo>
                  <a:pt x="152" y="236"/>
                </a:lnTo>
                <a:lnTo>
                  <a:pt x="140" y="234"/>
                </a:lnTo>
                <a:lnTo>
                  <a:pt x="128" y="232"/>
                </a:lnTo>
                <a:lnTo>
                  <a:pt x="116" y="226"/>
                </a:lnTo>
                <a:lnTo>
                  <a:pt x="106" y="218"/>
                </a:lnTo>
                <a:lnTo>
                  <a:pt x="98" y="208"/>
                </a:lnTo>
                <a:lnTo>
                  <a:pt x="90" y="198"/>
                </a:lnTo>
                <a:lnTo>
                  <a:pt x="86" y="186"/>
                </a:lnTo>
                <a:lnTo>
                  <a:pt x="84" y="174"/>
                </a:lnTo>
                <a:lnTo>
                  <a:pt x="84" y="172"/>
                </a:lnTo>
                <a:lnTo>
                  <a:pt x="84" y="172"/>
                </a:lnTo>
                <a:lnTo>
                  <a:pt x="82" y="170"/>
                </a:lnTo>
                <a:lnTo>
                  <a:pt x="82" y="56"/>
                </a:lnTo>
                <a:lnTo>
                  <a:pt x="82" y="14"/>
                </a:lnTo>
                <a:lnTo>
                  <a:pt x="222" y="14"/>
                </a:lnTo>
                <a:lnTo>
                  <a:pt x="222" y="56"/>
                </a:lnTo>
                <a:close/>
                <a:moveTo>
                  <a:pt x="290" y="80"/>
                </a:moveTo>
                <a:lnTo>
                  <a:pt x="290" y="80"/>
                </a:lnTo>
                <a:lnTo>
                  <a:pt x="290" y="82"/>
                </a:lnTo>
                <a:lnTo>
                  <a:pt x="250" y="154"/>
                </a:lnTo>
                <a:lnTo>
                  <a:pt x="250" y="154"/>
                </a:lnTo>
                <a:lnTo>
                  <a:pt x="250" y="154"/>
                </a:lnTo>
                <a:lnTo>
                  <a:pt x="250" y="154"/>
                </a:lnTo>
                <a:lnTo>
                  <a:pt x="244" y="160"/>
                </a:lnTo>
                <a:lnTo>
                  <a:pt x="238" y="164"/>
                </a:lnTo>
                <a:lnTo>
                  <a:pt x="238" y="64"/>
                </a:lnTo>
                <a:lnTo>
                  <a:pt x="280" y="64"/>
                </a:lnTo>
                <a:lnTo>
                  <a:pt x="280" y="64"/>
                </a:lnTo>
                <a:lnTo>
                  <a:pt x="284" y="64"/>
                </a:lnTo>
                <a:lnTo>
                  <a:pt x="288" y="66"/>
                </a:lnTo>
                <a:lnTo>
                  <a:pt x="290" y="70"/>
                </a:lnTo>
                <a:lnTo>
                  <a:pt x="292" y="74"/>
                </a:lnTo>
                <a:lnTo>
                  <a:pt x="292" y="74"/>
                </a:lnTo>
                <a:lnTo>
                  <a:pt x="290" y="80"/>
                </a:lnTo>
                <a:lnTo>
                  <a:pt x="290" y="8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6" name="Freeform 144"/>
          <p:cNvSpPr>
            <a:spLocks noEditPoints="1"/>
          </p:cNvSpPr>
          <p:nvPr/>
        </p:nvSpPr>
        <p:spPr bwMode="auto">
          <a:xfrm>
            <a:off x="4321606" y="5061001"/>
            <a:ext cx="330966" cy="212056"/>
          </a:xfrm>
          <a:custGeom>
            <a:avLst/>
            <a:gdLst/>
            <a:ahLst/>
            <a:cxnLst>
              <a:cxn ang="0">
                <a:pos x="314" y="0"/>
              </a:cxn>
              <a:cxn ang="0">
                <a:pos x="22" y="0"/>
              </a:cxn>
              <a:cxn ang="0">
                <a:pos x="22" y="0"/>
              </a:cxn>
              <a:cxn ang="0">
                <a:pos x="14" y="2"/>
              </a:cxn>
              <a:cxn ang="0">
                <a:pos x="6" y="6"/>
              </a:cxn>
              <a:cxn ang="0">
                <a:pos x="2" y="12"/>
              </a:cxn>
              <a:cxn ang="0">
                <a:pos x="0" y="20"/>
              </a:cxn>
              <a:cxn ang="0">
                <a:pos x="0" y="192"/>
              </a:cxn>
              <a:cxn ang="0">
                <a:pos x="0" y="192"/>
              </a:cxn>
              <a:cxn ang="0">
                <a:pos x="2" y="200"/>
              </a:cxn>
              <a:cxn ang="0">
                <a:pos x="6" y="208"/>
              </a:cxn>
              <a:cxn ang="0">
                <a:pos x="14" y="212"/>
              </a:cxn>
              <a:cxn ang="0">
                <a:pos x="22" y="214"/>
              </a:cxn>
              <a:cxn ang="0">
                <a:pos x="314" y="214"/>
              </a:cxn>
              <a:cxn ang="0">
                <a:pos x="314" y="214"/>
              </a:cxn>
              <a:cxn ang="0">
                <a:pos x="322" y="212"/>
              </a:cxn>
              <a:cxn ang="0">
                <a:pos x="328" y="208"/>
              </a:cxn>
              <a:cxn ang="0">
                <a:pos x="334" y="200"/>
              </a:cxn>
              <a:cxn ang="0">
                <a:pos x="334" y="192"/>
              </a:cxn>
              <a:cxn ang="0">
                <a:pos x="334" y="20"/>
              </a:cxn>
              <a:cxn ang="0">
                <a:pos x="334" y="20"/>
              </a:cxn>
              <a:cxn ang="0">
                <a:pos x="334" y="12"/>
              </a:cxn>
              <a:cxn ang="0">
                <a:pos x="328" y="6"/>
              </a:cxn>
              <a:cxn ang="0">
                <a:pos x="322" y="2"/>
              </a:cxn>
              <a:cxn ang="0">
                <a:pos x="314" y="0"/>
              </a:cxn>
              <a:cxn ang="0">
                <a:pos x="314" y="0"/>
              </a:cxn>
              <a:cxn ang="0">
                <a:pos x="300" y="14"/>
              </a:cxn>
              <a:cxn ang="0">
                <a:pos x="174" y="108"/>
              </a:cxn>
              <a:cxn ang="0">
                <a:pos x="36" y="14"/>
              </a:cxn>
              <a:cxn ang="0">
                <a:pos x="300" y="14"/>
              </a:cxn>
              <a:cxn ang="0">
                <a:pos x="320" y="192"/>
              </a:cxn>
              <a:cxn ang="0">
                <a:pos x="320" y="192"/>
              </a:cxn>
              <a:cxn ang="0">
                <a:pos x="318" y="196"/>
              </a:cxn>
              <a:cxn ang="0">
                <a:pos x="314" y="198"/>
              </a:cxn>
              <a:cxn ang="0">
                <a:pos x="22" y="198"/>
              </a:cxn>
              <a:cxn ang="0">
                <a:pos x="22" y="198"/>
              </a:cxn>
              <a:cxn ang="0">
                <a:pos x="18" y="196"/>
              </a:cxn>
              <a:cxn ang="0">
                <a:pos x="16" y="192"/>
              </a:cxn>
              <a:cxn ang="0">
                <a:pos x="16" y="20"/>
              </a:cxn>
              <a:cxn ang="0">
                <a:pos x="16" y="20"/>
              </a:cxn>
              <a:cxn ang="0">
                <a:pos x="16" y="18"/>
              </a:cxn>
              <a:cxn ang="0">
                <a:pos x="170" y="122"/>
              </a:cxn>
              <a:cxn ang="0">
                <a:pos x="170" y="122"/>
              </a:cxn>
              <a:cxn ang="0">
                <a:pos x="174" y="124"/>
              </a:cxn>
              <a:cxn ang="0">
                <a:pos x="174" y="124"/>
              </a:cxn>
              <a:cxn ang="0">
                <a:pos x="178" y="122"/>
              </a:cxn>
              <a:cxn ang="0">
                <a:pos x="320" y="18"/>
              </a:cxn>
              <a:cxn ang="0">
                <a:pos x="320" y="18"/>
              </a:cxn>
              <a:cxn ang="0">
                <a:pos x="320" y="20"/>
              </a:cxn>
              <a:cxn ang="0">
                <a:pos x="320" y="192"/>
              </a:cxn>
            </a:cxnLst>
            <a:rect l="0" t="0" r="r" b="b"/>
            <a:pathLst>
              <a:path w="334" h="214">
                <a:moveTo>
                  <a:pt x="314" y="0"/>
                </a:moveTo>
                <a:lnTo>
                  <a:pt x="22" y="0"/>
                </a:lnTo>
                <a:lnTo>
                  <a:pt x="22" y="0"/>
                </a:lnTo>
                <a:lnTo>
                  <a:pt x="14" y="2"/>
                </a:lnTo>
                <a:lnTo>
                  <a:pt x="6" y="6"/>
                </a:lnTo>
                <a:lnTo>
                  <a:pt x="2" y="12"/>
                </a:lnTo>
                <a:lnTo>
                  <a:pt x="0" y="20"/>
                </a:lnTo>
                <a:lnTo>
                  <a:pt x="0" y="192"/>
                </a:lnTo>
                <a:lnTo>
                  <a:pt x="0" y="192"/>
                </a:lnTo>
                <a:lnTo>
                  <a:pt x="2" y="200"/>
                </a:lnTo>
                <a:lnTo>
                  <a:pt x="6" y="208"/>
                </a:lnTo>
                <a:lnTo>
                  <a:pt x="14" y="212"/>
                </a:lnTo>
                <a:lnTo>
                  <a:pt x="22" y="214"/>
                </a:lnTo>
                <a:lnTo>
                  <a:pt x="314" y="214"/>
                </a:lnTo>
                <a:lnTo>
                  <a:pt x="314" y="214"/>
                </a:lnTo>
                <a:lnTo>
                  <a:pt x="322" y="212"/>
                </a:lnTo>
                <a:lnTo>
                  <a:pt x="328" y="208"/>
                </a:lnTo>
                <a:lnTo>
                  <a:pt x="334" y="200"/>
                </a:lnTo>
                <a:lnTo>
                  <a:pt x="334" y="192"/>
                </a:lnTo>
                <a:lnTo>
                  <a:pt x="334" y="20"/>
                </a:lnTo>
                <a:lnTo>
                  <a:pt x="334" y="20"/>
                </a:lnTo>
                <a:lnTo>
                  <a:pt x="334" y="12"/>
                </a:lnTo>
                <a:lnTo>
                  <a:pt x="328" y="6"/>
                </a:lnTo>
                <a:lnTo>
                  <a:pt x="322" y="2"/>
                </a:lnTo>
                <a:lnTo>
                  <a:pt x="314" y="0"/>
                </a:lnTo>
                <a:lnTo>
                  <a:pt x="314" y="0"/>
                </a:lnTo>
                <a:close/>
                <a:moveTo>
                  <a:pt x="300" y="14"/>
                </a:moveTo>
                <a:lnTo>
                  <a:pt x="174" y="108"/>
                </a:lnTo>
                <a:lnTo>
                  <a:pt x="36" y="14"/>
                </a:lnTo>
                <a:lnTo>
                  <a:pt x="300" y="14"/>
                </a:lnTo>
                <a:close/>
                <a:moveTo>
                  <a:pt x="320" y="192"/>
                </a:moveTo>
                <a:lnTo>
                  <a:pt x="320" y="192"/>
                </a:lnTo>
                <a:lnTo>
                  <a:pt x="318" y="196"/>
                </a:lnTo>
                <a:lnTo>
                  <a:pt x="314" y="198"/>
                </a:lnTo>
                <a:lnTo>
                  <a:pt x="22" y="198"/>
                </a:lnTo>
                <a:lnTo>
                  <a:pt x="22" y="198"/>
                </a:lnTo>
                <a:lnTo>
                  <a:pt x="18" y="196"/>
                </a:lnTo>
                <a:lnTo>
                  <a:pt x="16" y="192"/>
                </a:lnTo>
                <a:lnTo>
                  <a:pt x="16" y="20"/>
                </a:lnTo>
                <a:lnTo>
                  <a:pt x="16" y="20"/>
                </a:lnTo>
                <a:lnTo>
                  <a:pt x="16" y="18"/>
                </a:lnTo>
                <a:lnTo>
                  <a:pt x="170" y="122"/>
                </a:lnTo>
                <a:lnTo>
                  <a:pt x="170" y="122"/>
                </a:lnTo>
                <a:lnTo>
                  <a:pt x="174" y="124"/>
                </a:lnTo>
                <a:lnTo>
                  <a:pt x="174" y="124"/>
                </a:lnTo>
                <a:lnTo>
                  <a:pt x="178" y="122"/>
                </a:lnTo>
                <a:lnTo>
                  <a:pt x="320" y="18"/>
                </a:lnTo>
                <a:lnTo>
                  <a:pt x="320" y="18"/>
                </a:lnTo>
                <a:lnTo>
                  <a:pt x="320" y="20"/>
                </a:lnTo>
                <a:lnTo>
                  <a:pt x="320" y="19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77" name="组 25"/>
          <p:cNvGrpSpPr/>
          <p:nvPr/>
        </p:nvGrpSpPr>
        <p:grpSpPr>
          <a:xfrm>
            <a:off x="1613761" y="2542999"/>
            <a:ext cx="264052" cy="264052"/>
            <a:chOff x="3948113" y="2317750"/>
            <a:chExt cx="368300" cy="368300"/>
          </a:xfrm>
        </p:grpSpPr>
        <p:sp>
          <p:nvSpPr>
            <p:cNvPr id="78" name="Freeform 146"/>
            <p:cNvSpPr>
              <a:spLocks noEditPoints="1"/>
            </p:cNvSpPr>
            <p:nvPr/>
          </p:nvSpPr>
          <p:spPr bwMode="auto">
            <a:xfrm>
              <a:off x="3948113" y="2317750"/>
              <a:ext cx="368300" cy="368300"/>
            </a:xfrm>
            <a:custGeom>
              <a:avLst/>
              <a:gdLst/>
              <a:ahLst/>
              <a:cxnLst>
                <a:cxn ang="0">
                  <a:pos x="206" y="232"/>
                </a:cxn>
                <a:cxn ang="0">
                  <a:pos x="26" y="232"/>
                </a:cxn>
                <a:cxn ang="0">
                  <a:pos x="26" y="232"/>
                </a:cxn>
                <a:cxn ang="0">
                  <a:pos x="16" y="230"/>
                </a:cxn>
                <a:cxn ang="0">
                  <a:pos x="8" y="224"/>
                </a:cxn>
                <a:cxn ang="0">
                  <a:pos x="2" y="216"/>
                </a:cxn>
                <a:cxn ang="0">
                  <a:pos x="0" y="204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8" y="8"/>
                </a:cxn>
                <a:cxn ang="0">
                  <a:pos x="16" y="2"/>
                </a:cxn>
                <a:cxn ang="0">
                  <a:pos x="26" y="0"/>
                </a:cxn>
                <a:cxn ang="0">
                  <a:pos x="206" y="0"/>
                </a:cxn>
                <a:cxn ang="0">
                  <a:pos x="206" y="0"/>
                </a:cxn>
                <a:cxn ang="0">
                  <a:pos x="216" y="2"/>
                </a:cxn>
                <a:cxn ang="0">
                  <a:pos x="224" y="8"/>
                </a:cxn>
                <a:cxn ang="0">
                  <a:pos x="230" y="16"/>
                </a:cxn>
                <a:cxn ang="0">
                  <a:pos x="232" y="26"/>
                </a:cxn>
                <a:cxn ang="0">
                  <a:pos x="232" y="204"/>
                </a:cxn>
                <a:cxn ang="0">
                  <a:pos x="232" y="204"/>
                </a:cxn>
                <a:cxn ang="0">
                  <a:pos x="230" y="216"/>
                </a:cxn>
                <a:cxn ang="0">
                  <a:pos x="224" y="224"/>
                </a:cxn>
                <a:cxn ang="0">
                  <a:pos x="216" y="230"/>
                </a:cxn>
                <a:cxn ang="0">
                  <a:pos x="206" y="232"/>
                </a:cxn>
                <a:cxn ang="0">
                  <a:pos x="206" y="232"/>
                </a:cxn>
                <a:cxn ang="0">
                  <a:pos x="26" y="14"/>
                </a:cxn>
                <a:cxn ang="0">
                  <a:pos x="26" y="14"/>
                </a:cxn>
                <a:cxn ang="0">
                  <a:pos x="22" y="16"/>
                </a:cxn>
                <a:cxn ang="0">
                  <a:pos x="18" y="18"/>
                </a:cxn>
                <a:cxn ang="0">
                  <a:pos x="16" y="22"/>
                </a:cxn>
                <a:cxn ang="0">
                  <a:pos x="14" y="26"/>
                </a:cxn>
                <a:cxn ang="0">
                  <a:pos x="14" y="204"/>
                </a:cxn>
                <a:cxn ang="0">
                  <a:pos x="14" y="204"/>
                </a:cxn>
                <a:cxn ang="0">
                  <a:pos x="16" y="210"/>
                </a:cxn>
                <a:cxn ang="0">
                  <a:pos x="18" y="214"/>
                </a:cxn>
                <a:cxn ang="0">
                  <a:pos x="22" y="216"/>
                </a:cxn>
                <a:cxn ang="0">
                  <a:pos x="26" y="216"/>
                </a:cxn>
                <a:cxn ang="0">
                  <a:pos x="206" y="216"/>
                </a:cxn>
                <a:cxn ang="0">
                  <a:pos x="206" y="216"/>
                </a:cxn>
                <a:cxn ang="0">
                  <a:pos x="210" y="216"/>
                </a:cxn>
                <a:cxn ang="0">
                  <a:pos x="214" y="214"/>
                </a:cxn>
                <a:cxn ang="0">
                  <a:pos x="216" y="210"/>
                </a:cxn>
                <a:cxn ang="0">
                  <a:pos x="216" y="204"/>
                </a:cxn>
                <a:cxn ang="0">
                  <a:pos x="216" y="26"/>
                </a:cxn>
                <a:cxn ang="0">
                  <a:pos x="216" y="26"/>
                </a:cxn>
                <a:cxn ang="0">
                  <a:pos x="216" y="22"/>
                </a:cxn>
                <a:cxn ang="0">
                  <a:pos x="214" y="18"/>
                </a:cxn>
                <a:cxn ang="0">
                  <a:pos x="210" y="16"/>
                </a:cxn>
                <a:cxn ang="0">
                  <a:pos x="206" y="14"/>
                </a:cxn>
                <a:cxn ang="0">
                  <a:pos x="26" y="14"/>
                </a:cxn>
              </a:cxnLst>
              <a:rect l="0" t="0" r="r" b="b"/>
              <a:pathLst>
                <a:path w="232" h="232">
                  <a:moveTo>
                    <a:pt x="206" y="232"/>
                  </a:moveTo>
                  <a:lnTo>
                    <a:pt x="26" y="232"/>
                  </a:lnTo>
                  <a:lnTo>
                    <a:pt x="26" y="232"/>
                  </a:lnTo>
                  <a:lnTo>
                    <a:pt x="16" y="230"/>
                  </a:lnTo>
                  <a:lnTo>
                    <a:pt x="8" y="224"/>
                  </a:lnTo>
                  <a:lnTo>
                    <a:pt x="2" y="216"/>
                  </a:lnTo>
                  <a:lnTo>
                    <a:pt x="0" y="20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6" y="0"/>
                  </a:lnTo>
                  <a:lnTo>
                    <a:pt x="206" y="0"/>
                  </a:lnTo>
                  <a:lnTo>
                    <a:pt x="206" y="0"/>
                  </a:lnTo>
                  <a:lnTo>
                    <a:pt x="216" y="2"/>
                  </a:lnTo>
                  <a:lnTo>
                    <a:pt x="224" y="8"/>
                  </a:lnTo>
                  <a:lnTo>
                    <a:pt x="230" y="16"/>
                  </a:lnTo>
                  <a:lnTo>
                    <a:pt x="232" y="26"/>
                  </a:lnTo>
                  <a:lnTo>
                    <a:pt x="232" y="204"/>
                  </a:lnTo>
                  <a:lnTo>
                    <a:pt x="232" y="204"/>
                  </a:lnTo>
                  <a:lnTo>
                    <a:pt x="230" y="216"/>
                  </a:lnTo>
                  <a:lnTo>
                    <a:pt x="224" y="224"/>
                  </a:lnTo>
                  <a:lnTo>
                    <a:pt x="216" y="230"/>
                  </a:lnTo>
                  <a:lnTo>
                    <a:pt x="206" y="232"/>
                  </a:lnTo>
                  <a:lnTo>
                    <a:pt x="206" y="232"/>
                  </a:lnTo>
                  <a:close/>
                  <a:moveTo>
                    <a:pt x="26" y="14"/>
                  </a:moveTo>
                  <a:lnTo>
                    <a:pt x="26" y="14"/>
                  </a:lnTo>
                  <a:lnTo>
                    <a:pt x="22" y="16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6"/>
                  </a:lnTo>
                  <a:lnTo>
                    <a:pt x="14" y="204"/>
                  </a:lnTo>
                  <a:lnTo>
                    <a:pt x="14" y="204"/>
                  </a:lnTo>
                  <a:lnTo>
                    <a:pt x="16" y="210"/>
                  </a:lnTo>
                  <a:lnTo>
                    <a:pt x="18" y="214"/>
                  </a:lnTo>
                  <a:lnTo>
                    <a:pt x="22" y="216"/>
                  </a:lnTo>
                  <a:lnTo>
                    <a:pt x="26" y="216"/>
                  </a:lnTo>
                  <a:lnTo>
                    <a:pt x="206" y="216"/>
                  </a:lnTo>
                  <a:lnTo>
                    <a:pt x="206" y="216"/>
                  </a:lnTo>
                  <a:lnTo>
                    <a:pt x="210" y="216"/>
                  </a:lnTo>
                  <a:lnTo>
                    <a:pt x="214" y="214"/>
                  </a:lnTo>
                  <a:lnTo>
                    <a:pt x="216" y="210"/>
                  </a:lnTo>
                  <a:lnTo>
                    <a:pt x="216" y="204"/>
                  </a:lnTo>
                  <a:lnTo>
                    <a:pt x="216" y="26"/>
                  </a:lnTo>
                  <a:lnTo>
                    <a:pt x="216" y="26"/>
                  </a:lnTo>
                  <a:lnTo>
                    <a:pt x="216" y="22"/>
                  </a:lnTo>
                  <a:lnTo>
                    <a:pt x="214" y="18"/>
                  </a:lnTo>
                  <a:lnTo>
                    <a:pt x="210" y="16"/>
                  </a:lnTo>
                  <a:lnTo>
                    <a:pt x="206" y="14"/>
                  </a:lnTo>
                  <a:lnTo>
                    <a:pt x="26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147"/>
            <p:cNvSpPr/>
            <p:nvPr/>
          </p:nvSpPr>
          <p:spPr bwMode="auto">
            <a:xfrm>
              <a:off x="4071938" y="2359025"/>
              <a:ext cx="120650" cy="285750"/>
            </a:xfrm>
            <a:custGeom>
              <a:avLst/>
              <a:gdLst/>
              <a:ahLst/>
              <a:cxnLst>
                <a:cxn ang="0">
                  <a:pos x="30" y="158"/>
                </a:cxn>
                <a:cxn ang="0">
                  <a:pos x="22" y="156"/>
                </a:cxn>
                <a:cxn ang="0">
                  <a:pos x="6" y="152"/>
                </a:cxn>
                <a:cxn ang="0">
                  <a:pos x="4" y="132"/>
                </a:cxn>
                <a:cxn ang="0">
                  <a:pos x="18" y="140"/>
                </a:cxn>
                <a:cxn ang="0">
                  <a:pos x="34" y="142"/>
                </a:cxn>
                <a:cxn ang="0">
                  <a:pos x="44" y="140"/>
                </a:cxn>
                <a:cxn ang="0">
                  <a:pos x="56" y="130"/>
                </a:cxn>
                <a:cxn ang="0">
                  <a:pos x="58" y="120"/>
                </a:cxn>
                <a:cxn ang="0">
                  <a:pos x="52" y="106"/>
                </a:cxn>
                <a:cxn ang="0">
                  <a:pos x="34" y="94"/>
                </a:cxn>
                <a:cxn ang="0">
                  <a:pos x="20" y="88"/>
                </a:cxn>
                <a:cxn ang="0">
                  <a:pos x="6" y="74"/>
                </a:cxn>
                <a:cxn ang="0">
                  <a:pos x="2" y="64"/>
                </a:cxn>
                <a:cxn ang="0">
                  <a:pos x="2" y="56"/>
                </a:cxn>
                <a:cxn ang="0">
                  <a:pos x="10" y="34"/>
                </a:cxn>
                <a:cxn ang="0">
                  <a:pos x="32" y="22"/>
                </a:cxn>
                <a:cxn ang="0">
                  <a:pos x="44" y="0"/>
                </a:cxn>
                <a:cxn ang="0">
                  <a:pos x="44" y="20"/>
                </a:cxn>
                <a:cxn ang="0">
                  <a:pos x="72" y="28"/>
                </a:cxn>
                <a:cxn ang="0">
                  <a:pos x="66" y="42"/>
                </a:cxn>
                <a:cxn ang="0">
                  <a:pos x="50" y="36"/>
                </a:cxn>
                <a:cxn ang="0">
                  <a:pos x="40" y="36"/>
                </a:cxn>
                <a:cxn ang="0">
                  <a:pos x="24" y="42"/>
                </a:cxn>
                <a:cxn ang="0">
                  <a:pos x="18" y="54"/>
                </a:cxn>
                <a:cxn ang="0">
                  <a:pos x="20" y="62"/>
                </a:cxn>
                <a:cxn ang="0">
                  <a:pos x="32" y="74"/>
                </a:cxn>
                <a:cxn ang="0">
                  <a:pos x="44" y="80"/>
                </a:cxn>
                <a:cxn ang="0">
                  <a:pos x="68" y="96"/>
                </a:cxn>
                <a:cxn ang="0">
                  <a:pos x="76" y="120"/>
                </a:cxn>
                <a:cxn ang="0">
                  <a:pos x="74" y="132"/>
                </a:cxn>
                <a:cxn ang="0">
                  <a:pos x="64" y="148"/>
                </a:cxn>
                <a:cxn ang="0">
                  <a:pos x="52" y="154"/>
                </a:cxn>
                <a:cxn ang="0">
                  <a:pos x="44" y="180"/>
                </a:cxn>
              </a:cxnLst>
              <a:rect l="0" t="0" r="r" b="b"/>
              <a:pathLst>
                <a:path w="76" h="180">
                  <a:moveTo>
                    <a:pt x="30" y="180"/>
                  </a:moveTo>
                  <a:lnTo>
                    <a:pt x="30" y="158"/>
                  </a:lnTo>
                  <a:lnTo>
                    <a:pt x="30" y="158"/>
                  </a:lnTo>
                  <a:lnTo>
                    <a:pt x="22" y="156"/>
                  </a:lnTo>
                  <a:lnTo>
                    <a:pt x="14" y="154"/>
                  </a:lnTo>
                  <a:lnTo>
                    <a:pt x="6" y="152"/>
                  </a:lnTo>
                  <a:lnTo>
                    <a:pt x="0" y="148"/>
                  </a:lnTo>
                  <a:lnTo>
                    <a:pt x="4" y="132"/>
                  </a:lnTo>
                  <a:lnTo>
                    <a:pt x="4" y="132"/>
                  </a:lnTo>
                  <a:lnTo>
                    <a:pt x="18" y="140"/>
                  </a:lnTo>
                  <a:lnTo>
                    <a:pt x="26" y="142"/>
                  </a:lnTo>
                  <a:lnTo>
                    <a:pt x="34" y="142"/>
                  </a:lnTo>
                  <a:lnTo>
                    <a:pt x="34" y="142"/>
                  </a:lnTo>
                  <a:lnTo>
                    <a:pt x="44" y="140"/>
                  </a:lnTo>
                  <a:lnTo>
                    <a:pt x="52" y="136"/>
                  </a:lnTo>
                  <a:lnTo>
                    <a:pt x="56" y="130"/>
                  </a:lnTo>
                  <a:lnTo>
                    <a:pt x="58" y="120"/>
                  </a:lnTo>
                  <a:lnTo>
                    <a:pt x="58" y="120"/>
                  </a:lnTo>
                  <a:lnTo>
                    <a:pt x="56" y="112"/>
                  </a:lnTo>
                  <a:lnTo>
                    <a:pt x="52" y="106"/>
                  </a:lnTo>
                  <a:lnTo>
                    <a:pt x="46" y="100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20" y="88"/>
                  </a:lnTo>
                  <a:lnTo>
                    <a:pt x="10" y="80"/>
                  </a:lnTo>
                  <a:lnTo>
                    <a:pt x="6" y="74"/>
                  </a:lnTo>
                  <a:lnTo>
                    <a:pt x="4" y="70"/>
                  </a:lnTo>
                  <a:lnTo>
                    <a:pt x="2" y="64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4" y="44"/>
                  </a:lnTo>
                  <a:lnTo>
                    <a:pt x="10" y="34"/>
                  </a:lnTo>
                  <a:lnTo>
                    <a:pt x="20" y="26"/>
                  </a:lnTo>
                  <a:lnTo>
                    <a:pt x="32" y="22"/>
                  </a:lnTo>
                  <a:lnTo>
                    <a:pt x="32" y="0"/>
                  </a:lnTo>
                  <a:lnTo>
                    <a:pt x="44" y="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60" y="24"/>
                  </a:lnTo>
                  <a:lnTo>
                    <a:pt x="72" y="28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56" y="38"/>
                  </a:lnTo>
                  <a:lnTo>
                    <a:pt x="50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0" y="38"/>
                  </a:lnTo>
                  <a:lnTo>
                    <a:pt x="24" y="42"/>
                  </a:lnTo>
                  <a:lnTo>
                    <a:pt x="20" y="48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20" y="62"/>
                  </a:lnTo>
                  <a:lnTo>
                    <a:pt x="24" y="68"/>
                  </a:lnTo>
                  <a:lnTo>
                    <a:pt x="32" y="74"/>
                  </a:lnTo>
                  <a:lnTo>
                    <a:pt x="44" y="80"/>
                  </a:lnTo>
                  <a:lnTo>
                    <a:pt x="44" y="80"/>
                  </a:lnTo>
                  <a:lnTo>
                    <a:pt x="58" y="86"/>
                  </a:lnTo>
                  <a:lnTo>
                    <a:pt x="68" y="96"/>
                  </a:lnTo>
                  <a:lnTo>
                    <a:pt x="74" y="106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74" y="132"/>
                  </a:lnTo>
                  <a:lnTo>
                    <a:pt x="68" y="142"/>
                  </a:lnTo>
                  <a:lnTo>
                    <a:pt x="64" y="148"/>
                  </a:lnTo>
                  <a:lnTo>
                    <a:pt x="58" y="152"/>
                  </a:lnTo>
                  <a:lnTo>
                    <a:pt x="52" y="154"/>
                  </a:lnTo>
                  <a:lnTo>
                    <a:pt x="44" y="156"/>
                  </a:lnTo>
                  <a:lnTo>
                    <a:pt x="44" y="180"/>
                  </a:lnTo>
                  <a:lnTo>
                    <a:pt x="30" y="1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0" name="Freeform 156"/>
          <p:cNvSpPr>
            <a:spLocks noEditPoints="1"/>
          </p:cNvSpPr>
          <p:nvPr/>
        </p:nvSpPr>
        <p:spPr bwMode="auto">
          <a:xfrm>
            <a:off x="1222992" y="4603573"/>
            <a:ext cx="418040" cy="397007"/>
          </a:xfrm>
          <a:custGeom>
            <a:avLst/>
            <a:gdLst/>
            <a:ahLst/>
            <a:cxnLst>
              <a:cxn ang="0">
                <a:pos x="30" y="302"/>
              </a:cxn>
              <a:cxn ang="0">
                <a:pos x="24" y="300"/>
              </a:cxn>
              <a:cxn ang="0">
                <a:pos x="8" y="292"/>
              </a:cxn>
              <a:cxn ang="0">
                <a:pos x="0" y="278"/>
              </a:cxn>
              <a:cxn ang="0">
                <a:pos x="0" y="238"/>
              </a:cxn>
              <a:cxn ang="0">
                <a:pos x="2" y="230"/>
              </a:cxn>
              <a:cxn ang="0">
                <a:pos x="12" y="214"/>
              </a:cxn>
              <a:cxn ang="0">
                <a:pos x="100" y="186"/>
              </a:cxn>
              <a:cxn ang="0">
                <a:pos x="90" y="166"/>
              </a:cxn>
              <a:cxn ang="0">
                <a:pos x="76" y="120"/>
              </a:cxn>
              <a:cxn ang="0">
                <a:pos x="74" y="94"/>
              </a:cxn>
              <a:cxn ang="0">
                <a:pos x="80" y="56"/>
              </a:cxn>
              <a:cxn ang="0">
                <a:pos x="98" y="26"/>
              </a:cxn>
              <a:cxn ang="0">
                <a:pos x="124" y="6"/>
              </a:cxn>
              <a:cxn ang="0">
                <a:pos x="158" y="0"/>
              </a:cxn>
              <a:cxn ang="0">
                <a:pos x="176" y="2"/>
              </a:cxn>
              <a:cxn ang="0">
                <a:pos x="208" y="16"/>
              </a:cxn>
              <a:cxn ang="0">
                <a:pos x="230" y="40"/>
              </a:cxn>
              <a:cxn ang="0">
                <a:pos x="242" y="74"/>
              </a:cxn>
              <a:cxn ang="0">
                <a:pos x="244" y="94"/>
              </a:cxn>
              <a:cxn ang="0">
                <a:pos x="236" y="144"/>
              </a:cxn>
              <a:cxn ang="0">
                <a:pos x="216" y="186"/>
              </a:cxn>
              <a:cxn ang="0">
                <a:pos x="296" y="210"/>
              </a:cxn>
              <a:cxn ang="0">
                <a:pos x="312" y="222"/>
              </a:cxn>
              <a:cxn ang="0">
                <a:pos x="318" y="238"/>
              </a:cxn>
              <a:cxn ang="0">
                <a:pos x="318" y="272"/>
              </a:cxn>
              <a:cxn ang="0">
                <a:pos x="316" y="284"/>
              </a:cxn>
              <a:cxn ang="0">
                <a:pos x="300" y="300"/>
              </a:cxn>
              <a:cxn ang="0">
                <a:pos x="288" y="302"/>
              </a:cxn>
              <a:cxn ang="0">
                <a:pos x="158" y="16"/>
              </a:cxn>
              <a:cxn ang="0">
                <a:pos x="144" y="18"/>
              </a:cxn>
              <a:cxn ang="0">
                <a:pos x="118" y="28"/>
              </a:cxn>
              <a:cxn ang="0">
                <a:pos x="102" y="48"/>
              </a:cxn>
              <a:cxn ang="0">
                <a:pos x="92" y="78"/>
              </a:cxn>
              <a:cxn ang="0">
                <a:pos x="90" y="94"/>
              </a:cxn>
              <a:cxn ang="0">
                <a:pos x="98" y="144"/>
              </a:cxn>
              <a:cxn ang="0">
                <a:pos x="120" y="184"/>
              </a:cxn>
              <a:cxn ang="0">
                <a:pos x="26" y="226"/>
              </a:cxn>
              <a:cxn ang="0">
                <a:pos x="22" y="228"/>
              </a:cxn>
              <a:cxn ang="0">
                <a:pos x="16" y="234"/>
              </a:cxn>
              <a:cxn ang="0">
                <a:pos x="16" y="272"/>
              </a:cxn>
              <a:cxn ang="0">
                <a:pos x="18" y="276"/>
              </a:cxn>
              <a:cxn ang="0">
                <a:pos x="24" y="284"/>
              </a:cxn>
              <a:cxn ang="0">
                <a:pos x="288" y="286"/>
              </a:cxn>
              <a:cxn ang="0">
                <a:pos x="292" y="284"/>
              </a:cxn>
              <a:cxn ang="0">
                <a:pos x="300" y="278"/>
              </a:cxn>
              <a:cxn ang="0">
                <a:pos x="302" y="272"/>
              </a:cxn>
              <a:cxn ang="0">
                <a:pos x="302" y="238"/>
              </a:cxn>
              <a:cxn ang="0">
                <a:pos x="298" y="230"/>
              </a:cxn>
              <a:cxn ang="0">
                <a:pos x="292" y="226"/>
              </a:cxn>
              <a:cxn ang="0">
                <a:pos x="198" y="184"/>
              </a:cxn>
              <a:cxn ang="0">
                <a:pos x="210" y="166"/>
              </a:cxn>
              <a:cxn ang="0">
                <a:pos x="224" y="120"/>
              </a:cxn>
              <a:cxn ang="0">
                <a:pos x="226" y="94"/>
              </a:cxn>
              <a:cxn ang="0">
                <a:pos x="222" y="62"/>
              </a:cxn>
              <a:cxn ang="0">
                <a:pos x="208" y="38"/>
              </a:cxn>
              <a:cxn ang="0">
                <a:pos x="188" y="22"/>
              </a:cxn>
              <a:cxn ang="0">
                <a:pos x="158" y="16"/>
              </a:cxn>
            </a:cxnLst>
            <a:rect l="0" t="0" r="r" b="b"/>
            <a:pathLst>
              <a:path w="318" h="302">
                <a:moveTo>
                  <a:pt x="288" y="302"/>
                </a:moveTo>
                <a:lnTo>
                  <a:pt x="30" y="302"/>
                </a:lnTo>
                <a:lnTo>
                  <a:pt x="30" y="302"/>
                </a:lnTo>
                <a:lnTo>
                  <a:pt x="24" y="300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8"/>
                </a:lnTo>
                <a:lnTo>
                  <a:pt x="0" y="272"/>
                </a:lnTo>
                <a:lnTo>
                  <a:pt x="0" y="238"/>
                </a:lnTo>
                <a:lnTo>
                  <a:pt x="0" y="238"/>
                </a:lnTo>
                <a:lnTo>
                  <a:pt x="2" y="230"/>
                </a:lnTo>
                <a:lnTo>
                  <a:pt x="6" y="222"/>
                </a:lnTo>
                <a:lnTo>
                  <a:pt x="12" y="214"/>
                </a:lnTo>
                <a:lnTo>
                  <a:pt x="20" y="210"/>
                </a:lnTo>
                <a:lnTo>
                  <a:pt x="100" y="186"/>
                </a:lnTo>
                <a:lnTo>
                  <a:pt x="100" y="186"/>
                </a:lnTo>
                <a:lnTo>
                  <a:pt x="90" y="166"/>
                </a:lnTo>
                <a:lnTo>
                  <a:pt x="82" y="144"/>
                </a:lnTo>
                <a:lnTo>
                  <a:pt x="76" y="120"/>
                </a:lnTo>
                <a:lnTo>
                  <a:pt x="74" y="94"/>
                </a:lnTo>
                <a:lnTo>
                  <a:pt x="74" y="94"/>
                </a:lnTo>
                <a:lnTo>
                  <a:pt x="76" y="74"/>
                </a:lnTo>
                <a:lnTo>
                  <a:pt x="80" y="56"/>
                </a:lnTo>
                <a:lnTo>
                  <a:pt x="88" y="40"/>
                </a:lnTo>
                <a:lnTo>
                  <a:pt x="98" y="26"/>
                </a:lnTo>
                <a:lnTo>
                  <a:pt x="110" y="16"/>
                </a:lnTo>
                <a:lnTo>
                  <a:pt x="124" y="6"/>
                </a:lnTo>
                <a:lnTo>
                  <a:pt x="140" y="2"/>
                </a:lnTo>
                <a:lnTo>
                  <a:pt x="158" y="0"/>
                </a:lnTo>
                <a:lnTo>
                  <a:pt x="158" y="0"/>
                </a:lnTo>
                <a:lnTo>
                  <a:pt x="176" y="2"/>
                </a:lnTo>
                <a:lnTo>
                  <a:pt x="194" y="6"/>
                </a:lnTo>
                <a:lnTo>
                  <a:pt x="208" y="16"/>
                </a:lnTo>
                <a:lnTo>
                  <a:pt x="220" y="26"/>
                </a:lnTo>
                <a:lnTo>
                  <a:pt x="230" y="40"/>
                </a:lnTo>
                <a:lnTo>
                  <a:pt x="238" y="56"/>
                </a:lnTo>
                <a:lnTo>
                  <a:pt x="242" y="74"/>
                </a:lnTo>
                <a:lnTo>
                  <a:pt x="244" y="94"/>
                </a:lnTo>
                <a:lnTo>
                  <a:pt x="244" y="94"/>
                </a:lnTo>
                <a:lnTo>
                  <a:pt x="242" y="120"/>
                </a:lnTo>
                <a:lnTo>
                  <a:pt x="236" y="144"/>
                </a:lnTo>
                <a:lnTo>
                  <a:pt x="228" y="166"/>
                </a:lnTo>
                <a:lnTo>
                  <a:pt x="216" y="186"/>
                </a:lnTo>
                <a:lnTo>
                  <a:pt x="296" y="210"/>
                </a:lnTo>
                <a:lnTo>
                  <a:pt x="296" y="210"/>
                </a:lnTo>
                <a:lnTo>
                  <a:pt x="306" y="214"/>
                </a:lnTo>
                <a:lnTo>
                  <a:pt x="312" y="222"/>
                </a:lnTo>
                <a:lnTo>
                  <a:pt x="316" y="230"/>
                </a:lnTo>
                <a:lnTo>
                  <a:pt x="318" y="238"/>
                </a:lnTo>
                <a:lnTo>
                  <a:pt x="318" y="272"/>
                </a:lnTo>
                <a:lnTo>
                  <a:pt x="318" y="272"/>
                </a:lnTo>
                <a:lnTo>
                  <a:pt x="316" y="278"/>
                </a:lnTo>
                <a:lnTo>
                  <a:pt x="316" y="284"/>
                </a:lnTo>
                <a:lnTo>
                  <a:pt x="308" y="292"/>
                </a:lnTo>
                <a:lnTo>
                  <a:pt x="300" y="300"/>
                </a:lnTo>
                <a:lnTo>
                  <a:pt x="294" y="300"/>
                </a:lnTo>
                <a:lnTo>
                  <a:pt x="288" y="302"/>
                </a:lnTo>
                <a:lnTo>
                  <a:pt x="288" y="302"/>
                </a:lnTo>
                <a:close/>
                <a:moveTo>
                  <a:pt x="158" y="16"/>
                </a:moveTo>
                <a:lnTo>
                  <a:pt x="158" y="16"/>
                </a:lnTo>
                <a:lnTo>
                  <a:pt x="144" y="18"/>
                </a:lnTo>
                <a:lnTo>
                  <a:pt x="130" y="22"/>
                </a:lnTo>
                <a:lnTo>
                  <a:pt x="118" y="28"/>
                </a:lnTo>
                <a:lnTo>
                  <a:pt x="108" y="38"/>
                </a:lnTo>
                <a:lnTo>
                  <a:pt x="102" y="48"/>
                </a:lnTo>
                <a:lnTo>
                  <a:pt x="96" y="62"/>
                </a:lnTo>
                <a:lnTo>
                  <a:pt x="92" y="78"/>
                </a:lnTo>
                <a:lnTo>
                  <a:pt x="90" y="94"/>
                </a:lnTo>
                <a:lnTo>
                  <a:pt x="90" y="94"/>
                </a:lnTo>
                <a:lnTo>
                  <a:pt x="92" y="120"/>
                </a:lnTo>
                <a:lnTo>
                  <a:pt x="98" y="144"/>
                </a:lnTo>
                <a:lnTo>
                  <a:pt x="108" y="166"/>
                </a:lnTo>
                <a:lnTo>
                  <a:pt x="120" y="184"/>
                </a:lnTo>
                <a:lnTo>
                  <a:pt x="128" y="194"/>
                </a:lnTo>
                <a:lnTo>
                  <a:pt x="26" y="226"/>
                </a:lnTo>
                <a:lnTo>
                  <a:pt x="26" y="226"/>
                </a:lnTo>
                <a:lnTo>
                  <a:pt x="22" y="228"/>
                </a:lnTo>
                <a:lnTo>
                  <a:pt x="18" y="230"/>
                </a:lnTo>
                <a:lnTo>
                  <a:pt x="16" y="234"/>
                </a:lnTo>
                <a:lnTo>
                  <a:pt x="16" y="238"/>
                </a:lnTo>
                <a:lnTo>
                  <a:pt x="16" y="272"/>
                </a:lnTo>
                <a:lnTo>
                  <a:pt x="16" y="272"/>
                </a:lnTo>
                <a:lnTo>
                  <a:pt x="18" y="276"/>
                </a:lnTo>
                <a:lnTo>
                  <a:pt x="20" y="282"/>
                </a:lnTo>
                <a:lnTo>
                  <a:pt x="24" y="284"/>
                </a:lnTo>
                <a:lnTo>
                  <a:pt x="30" y="286"/>
                </a:lnTo>
                <a:lnTo>
                  <a:pt x="288" y="286"/>
                </a:lnTo>
                <a:lnTo>
                  <a:pt x="288" y="286"/>
                </a:lnTo>
                <a:lnTo>
                  <a:pt x="292" y="284"/>
                </a:lnTo>
                <a:lnTo>
                  <a:pt x="296" y="282"/>
                </a:lnTo>
                <a:lnTo>
                  <a:pt x="300" y="278"/>
                </a:lnTo>
                <a:lnTo>
                  <a:pt x="302" y="272"/>
                </a:lnTo>
                <a:lnTo>
                  <a:pt x="302" y="272"/>
                </a:lnTo>
                <a:lnTo>
                  <a:pt x="302" y="238"/>
                </a:lnTo>
                <a:lnTo>
                  <a:pt x="302" y="238"/>
                </a:lnTo>
                <a:lnTo>
                  <a:pt x="300" y="234"/>
                </a:lnTo>
                <a:lnTo>
                  <a:pt x="298" y="230"/>
                </a:lnTo>
                <a:lnTo>
                  <a:pt x="296" y="228"/>
                </a:lnTo>
                <a:lnTo>
                  <a:pt x="292" y="226"/>
                </a:lnTo>
                <a:lnTo>
                  <a:pt x="190" y="194"/>
                </a:lnTo>
                <a:lnTo>
                  <a:pt x="198" y="184"/>
                </a:lnTo>
                <a:lnTo>
                  <a:pt x="198" y="184"/>
                </a:lnTo>
                <a:lnTo>
                  <a:pt x="210" y="166"/>
                </a:lnTo>
                <a:lnTo>
                  <a:pt x="218" y="144"/>
                </a:lnTo>
                <a:lnTo>
                  <a:pt x="224" y="120"/>
                </a:lnTo>
                <a:lnTo>
                  <a:pt x="226" y="94"/>
                </a:lnTo>
                <a:lnTo>
                  <a:pt x="226" y="94"/>
                </a:lnTo>
                <a:lnTo>
                  <a:pt x="226" y="78"/>
                </a:lnTo>
                <a:lnTo>
                  <a:pt x="222" y="62"/>
                </a:lnTo>
                <a:lnTo>
                  <a:pt x="216" y="48"/>
                </a:lnTo>
                <a:lnTo>
                  <a:pt x="208" y="38"/>
                </a:lnTo>
                <a:lnTo>
                  <a:pt x="198" y="28"/>
                </a:lnTo>
                <a:lnTo>
                  <a:pt x="188" y="22"/>
                </a:lnTo>
                <a:lnTo>
                  <a:pt x="174" y="18"/>
                </a:lnTo>
                <a:lnTo>
                  <a:pt x="158" y="16"/>
                </a:lnTo>
                <a:lnTo>
                  <a:pt x="158" y="1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1" name="文本框 80"/>
          <p:cNvSpPr txBox="1"/>
          <p:nvPr/>
        </p:nvSpPr>
        <p:spPr>
          <a:xfrm>
            <a:off x="7886924" y="2612058"/>
            <a:ext cx="3066602" cy="172630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。标题数字等都可以通过点击和重新输入进行更改，顶部“开始”面板中可以对字体、字号、颜色、行距等进行修改。</a:t>
            </a:r>
            <a:endParaRPr lang="zh-CN" altLang="en-US" sz="12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defTabSz="457200">
              <a:lnSpc>
                <a:spcPct val="130000"/>
              </a:lnSpc>
            </a:pP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7886924" y="4357106"/>
            <a:ext cx="3066602" cy="7660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方法工具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2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理论依据</a:t>
            </a:r>
            <a:r>
              <a:rPr lang="en-US" altLang="zh-CN" dirty="0"/>
              <a:t>-</a:t>
            </a:r>
            <a:r>
              <a:rPr lang="en-US" altLang="zh-CN" dirty="0" err="1" smtClean="0"/>
              <a:t>Teory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 smtClean="0"/>
              <a:t>方法工具</a:t>
            </a:r>
            <a:endParaRPr kumimoji="1" lang="zh-CN" altLang="en-US" dirty="0"/>
          </a:p>
        </p:txBody>
      </p:sp>
      <p:grpSp>
        <p:nvGrpSpPr>
          <p:cNvPr id="4" name="组合 28"/>
          <p:cNvGrpSpPr/>
          <p:nvPr/>
        </p:nvGrpSpPr>
        <p:grpSpPr>
          <a:xfrm>
            <a:off x="5326822" y="1980102"/>
            <a:ext cx="1674644" cy="1444918"/>
            <a:chOff x="5326822" y="1980102"/>
            <a:chExt cx="1674644" cy="1444918"/>
          </a:xfrm>
        </p:grpSpPr>
        <p:sp>
          <p:nvSpPr>
            <p:cNvPr id="5" name="六边形 4"/>
            <p:cNvSpPr/>
            <p:nvPr/>
          </p:nvSpPr>
          <p:spPr>
            <a:xfrm>
              <a:off x="5326822" y="1980102"/>
              <a:ext cx="1674644" cy="1444918"/>
            </a:xfrm>
            <a:prstGeom prst="hexagon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5992386" y="2458879"/>
              <a:ext cx="343517" cy="34351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r>
                <a:rPr lang="en-US" altLang="zh-CN" sz="6600" b="1" dirty="0" smtClean="0">
                  <a:solidFill>
                    <a:schemeClr val="accent1"/>
                  </a:solidFill>
                  <a:latin typeface="+mj-lt"/>
                </a:rPr>
                <a:t>2</a:t>
              </a:r>
              <a:endParaRPr lang="zh-CN" altLang="en-US" sz="66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7" name="组合 27"/>
          <p:cNvGrpSpPr/>
          <p:nvPr/>
        </p:nvGrpSpPr>
        <p:grpSpPr>
          <a:xfrm>
            <a:off x="6741681" y="2776632"/>
            <a:ext cx="1674644" cy="1442771"/>
            <a:chOff x="6741681" y="2776632"/>
            <a:chExt cx="1674644" cy="1442771"/>
          </a:xfrm>
        </p:grpSpPr>
        <p:sp>
          <p:nvSpPr>
            <p:cNvPr id="8" name="六边形 7"/>
            <p:cNvSpPr/>
            <p:nvPr/>
          </p:nvSpPr>
          <p:spPr>
            <a:xfrm>
              <a:off x="6741681" y="2776632"/>
              <a:ext cx="1674644" cy="1442771"/>
            </a:xfrm>
            <a:prstGeom prst="hexagon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7407245" y="3326259"/>
              <a:ext cx="343517" cy="34351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r>
                <a:rPr lang="en-US" altLang="zh-CN" sz="6600" b="1" dirty="0" smtClean="0">
                  <a:solidFill>
                    <a:schemeClr val="accent1"/>
                  </a:solidFill>
                  <a:latin typeface="+mj-lt"/>
                </a:rPr>
                <a:t>3</a:t>
              </a:r>
              <a:endParaRPr lang="zh-CN" altLang="en-US" sz="66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0" name="组合 26"/>
          <p:cNvGrpSpPr/>
          <p:nvPr/>
        </p:nvGrpSpPr>
        <p:grpSpPr>
          <a:xfrm>
            <a:off x="5326822" y="3551692"/>
            <a:ext cx="1674644" cy="1444918"/>
            <a:chOff x="5326822" y="3551692"/>
            <a:chExt cx="1674644" cy="1444918"/>
          </a:xfrm>
        </p:grpSpPr>
        <p:sp>
          <p:nvSpPr>
            <p:cNvPr id="11" name="六边形 10"/>
            <p:cNvSpPr/>
            <p:nvPr/>
          </p:nvSpPr>
          <p:spPr>
            <a:xfrm>
              <a:off x="5326822" y="3551692"/>
              <a:ext cx="1674644" cy="1444918"/>
            </a:xfrm>
            <a:prstGeom prst="hexagon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5992386" y="4051939"/>
              <a:ext cx="343517" cy="34351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r>
                <a:rPr lang="en-US" altLang="zh-CN" sz="6600" b="1" dirty="0" smtClean="0">
                  <a:solidFill>
                    <a:schemeClr val="accent1"/>
                  </a:solidFill>
                  <a:latin typeface="+mj-lt"/>
                </a:rPr>
                <a:t>4</a:t>
              </a:r>
              <a:endParaRPr lang="zh-CN" altLang="en-US" sz="66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3" name="组合 25"/>
          <p:cNvGrpSpPr/>
          <p:nvPr/>
        </p:nvGrpSpPr>
        <p:grpSpPr>
          <a:xfrm>
            <a:off x="3911961" y="2761603"/>
            <a:ext cx="1674644" cy="1442771"/>
            <a:chOff x="3911961" y="2761603"/>
            <a:chExt cx="1674644" cy="1442771"/>
          </a:xfrm>
        </p:grpSpPr>
        <p:sp>
          <p:nvSpPr>
            <p:cNvPr id="14" name="六边形 13"/>
            <p:cNvSpPr/>
            <p:nvPr/>
          </p:nvSpPr>
          <p:spPr>
            <a:xfrm>
              <a:off x="3911961" y="2761603"/>
              <a:ext cx="1674644" cy="1442771"/>
            </a:xfrm>
            <a:prstGeom prst="hexagon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4596849" y="3311230"/>
              <a:ext cx="343517" cy="34351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r>
                <a:rPr lang="en-US" altLang="zh-CN" sz="6600" b="1" dirty="0" smtClean="0">
                  <a:solidFill>
                    <a:schemeClr val="accent1"/>
                  </a:solidFill>
                  <a:latin typeface="+mj-lt"/>
                </a:rPr>
                <a:t>1</a:t>
              </a:r>
              <a:endParaRPr lang="zh-CN" altLang="en-US" sz="66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6" name="组合 31"/>
          <p:cNvGrpSpPr/>
          <p:nvPr/>
        </p:nvGrpSpPr>
        <p:grpSpPr>
          <a:xfrm>
            <a:off x="6715917" y="1980102"/>
            <a:ext cx="2896277" cy="695622"/>
            <a:chOff x="6715917" y="1980102"/>
            <a:chExt cx="2896277" cy="695622"/>
          </a:xfrm>
        </p:grpSpPr>
        <p:sp>
          <p:nvSpPr>
            <p:cNvPr id="17" name="平行四边形 16"/>
            <p:cNvSpPr/>
            <p:nvPr/>
          </p:nvSpPr>
          <p:spPr>
            <a:xfrm flipH="1">
              <a:off x="6715917" y="1980102"/>
              <a:ext cx="2896277" cy="695622"/>
            </a:xfrm>
            <a:prstGeom prst="parallelogram">
              <a:avLst>
                <a:gd name="adj" fmla="val 49802"/>
              </a:avLst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18" name="矩形 7"/>
            <p:cNvSpPr>
              <a:spLocks noChangeArrowheads="1"/>
            </p:cNvSpPr>
            <p:nvPr/>
          </p:nvSpPr>
          <p:spPr bwMode="auto">
            <a:xfrm>
              <a:off x="7012200" y="2081011"/>
              <a:ext cx="208582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b="1" dirty="0" smtClean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ADD YOUR TEXT</a:t>
              </a:r>
              <a:endParaRPr lang="zh-CN" altLang="en-US" sz="2000" b="1" dirty="0" smtClean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9" name="组合 32"/>
          <p:cNvGrpSpPr/>
          <p:nvPr/>
        </p:nvGrpSpPr>
        <p:grpSpPr>
          <a:xfrm>
            <a:off x="8139365" y="2774485"/>
            <a:ext cx="2896275" cy="695622"/>
            <a:chOff x="8139365" y="2774485"/>
            <a:chExt cx="2896275" cy="695622"/>
          </a:xfrm>
        </p:grpSpPr>
        <p:sp>
          <p:nvSpPr>
            <p:cNvPr id="20" name="平行四边形 30"/>
            <p:cNvSpPr>
              <a:spLocks noChangeArrowheads="1"/>
            </p:cNvSpPr>
            <p:nvPr/>
          </p:nvSpPr>
          <p:spPr bwMode="auto">
            <a:xfrm flipH="1">
              <a:off x="8139365" y="2774485"/>
              <a:ext cx="2896275" cy="695622"/>
            </a:xfrm>
            <a:prstGeom prst="parallelogram">
              <a:avLst>
                <a:gd name="adj" fmla="val 49828"/>
              </a:avLst>
            </a:prstGeom>
            <a:noFill/>
            <a:ln w="19050">
              <a:solidFill>
                <a:schemeClr val="bg1"/>
              </a:solidFill>
              <a:round/>
              <a:head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schemeClr val="accent1"/>
                </a:solidFill>
              </a:endParaRPr>
            </a:p>
          </p:txBody>
        </p:sp>
        <p:sp>
          <p:nvSpPr>
            <p:cNvPr id="21" name="矩形 7"/>
            <p:cNvSpPr>
              <a:spLocks noChangeArrowheads="1"/>
            </p:cNvSpPr>
            <p:nvPr/>
          </p:nvSpPr>
          <p:spPr bwMode="auto">
            <a:xfrm>
              <a:off x="8437795" y="2914039"/>
              <a:ext cx="208582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b="1" dirty="0" smtClean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ADD YOUR TEXT</a:t>
              </a:r>
              <a:endParaRPr lang="zh-CN" altLang="en-US" sz="2000" b="1" dirty="0" smtClean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2" name="组合 30"/>
          <p:cNvGrpSpPr/>
          <p:nvPr/>
        </p:nvGrpSpPr>
        <p:grpSpPr>
          <a:xfrm>
            <a:off x="2707506" y="4296694"/>
            <a:ext cx="2896275" cy="695622"/>
            <a:chOff x="2707506" y="4296694"/>
            <a:chExt cx="2896275" cy="695622"/>
          </a:xfrm>
        </p:grpSpPr>
        <p:sp>
          <p:nvSpPr>
            <p:cNvPr id="23" name="平行四边形 32"/>
            <p:cNvSpPr>
              <a:spLocks noChangeArrowheads="1"/>
            </p:cNvSpPr>
            <p:nvPr/>
          </p:nvSpPr>
          <p:spPr bwMode="auto">
            <a:xfrm flipH="1">
              <a:off x="2707506" y="4296694"/>
              <a:ext cx="2896275" cy="695622"/>
            </a:xfrm>
            <a:prstGeom prst="parallelogram">
              <a:avLst>
                <a:gd name="adj" fmla="val 49828"/>
              </a:avLst>
            </a:prstGeom>
            <a:noFill/>
            <a:ln w="19050">
              <a:solidFill>
                <a:schemeClr val="bg1"/>
              </a:solidFill>
              <a:rou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schemeClr val="accent1"/>
                </a:solidFill>
              </a:endParaRPr>
            </a:p>
          </p:txBody>
        </p:sp>
        <p:sp>
          <p:nvSpPr>
            <p:cNvPr id="24" name="矩形 7"/>
            <p:cNvSpPr>
              <a:spLocks noChangeArrowheads="1"/>
            </p:cNvSpPr>
            <p:nvPr/>
          </p:nvSpPr>
          <p:spPr bwMode="auto">
            <a:xfrm>
              <a:off x="3016671" y="4436247"/>
              <a:ext cx="208582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b="1" dirty="0" smtClean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ADD YOUR TEXT</a:t>
              </a:r>
              <a:endParaRPr lang="zh-CN" altLang="en-US" sz="2000" b="1" dirty="0" smtClean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5" name="组合 29"/>
          <p:cNvGrpSpPr/>
          <p:nvPr/>
        </p:nvGrpSpPr>
        <p:grpSpPr>
          <a:xfrm>
            <a:off x="1296940" y="3513046"/>
            <a:ext cx="2896277" cy="697769"/>
            <a:chOff x="1296940" y="3513046"/>
            <a:chExt cx="2896277" cy="697769"/>
          </a:xfrm>
        </p:grpSpPr>
        <p:sp>
          <p:nvSpPr>
            <p:cNvPr id="26" name="平行四边形 31"/>
            <p:cNvSpPr>
              <a:spLocks noChangeArrowheads="1"/>
            </p:cNvSpPr>
            <p:nvPr/>
          </p:nvSpPr>
          <p:spPr bwMode="auto">
            <a:xfrm flipH="1">
              <a:off x="1296940" y="3513046"/>
              <a:ext cx="2896277" cy="697769"/>
            </a:xfrm>
            <a:prstGeom prst="parallelogram">
              <a:avLst>
                <a:gd name="adj" fmla="val 49675"/>
              </a:avLst>
            </a:prstGeom>
            <a:noFill/>
            <a:ln w="19050">
              <a:solidFill>
                <a:schemeClr val="bg1"/>
              </a:solidFill>
              <a:round/>
              <a:head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schemeClr val="accent1"/>
                </a:solidFill>
              </a:endParaRPr>
            </a:p>
          </p:txBody>
        </p:sp>
        <p:sp>
          <p:nvSpPr>
            <p:cNvPr id="27" name="矩形 7"/>
            <p:cNvSpPr>
              <a:spLocks noChangeArrowheads="1"/>
            </p:cNvSpPr>
            <p:nvPr/>
          </p:nvSpPr>
          <p:spPr bwMode="auto">
            <a:xfrm>
              <a:off x="1571753" y="3648306"/>
              <a:ext cx="208582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b="1" dirty="0" smtClean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ADD YOUR TEXT</a:t>
              </a:r>
              <a:endParaRPr lang="zh-CN" altLang="en-US" sz="2000" b="1" dirty="0" smtClean="0">
                <a:solidFill>
                  <a:schemeClr val="accent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28" name="矩形 6"/>
          <p:cNvSpPr>
            <a:spLocks noChangeArrowheads="1"/>
          </p:cNvSpPr>
          <p:nvPr/>
        </p:nvSpPr>
        <p:spPr bwMode="auto">
          <a:xfrm>
            <a:off x="2222450" y="5183529"/>
            <a:ext cx="336415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顶部“开始”面板中可以对字体、字号、颜色、行距等进行修改。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9" name="矩形 6"/>
          <p:cNvSpPr>
            <a:spLocks noChangeArrowheads="1"/>
          </p:cNvSpPr>
          <p:nvPr/>
        </p:nvSpPr>
        <p:spPr bwMode="auto">
          <a:xfrm>
            <a:off x="675084" y="2707504"/>
            <a:ext cx="33037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顶部“开始”面板中可以对字体、字号、颜色、行距等进行修改。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0" name="矩形 6"/>
          <p:cNvSpPr>
            <a:spLocks noChangeArrowheads="1"/>
          </p:cNvSpPr>
          <p:nvPr/>
        </p:nvSpPr>
        <p:spPr bwMode="auto">
          <a:xfrm>
            <a:off x="6755717" y="1315017"/>
            <a:ext cx="336415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顶部“开始”面板中可以对字体、字号、颜色、行距等进行修改。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1" name="矩形 6"/>
          <p:cNvSpPr>
            <a:spLocks noChangeArrowheads="1"/>
          </p:cNvSpPr>
          <p:nvPr/>
        </p:nvSpPr>
        <p:spPr bwMode="auto">
          <a:xfrm>
            <a:off x="8651255" y="3595145"/>
            <a:ext cx="336415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顶部“开始”面板中可以对字体、字号、颜色、行距等进行修改。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研究方法</a:t>
            </a:r>
            <a:r>
              <a:rPr lang="en-US" altLang="zh-CN" dirty="0"/>
              <a:t>-Methods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zh-CN" altLang="en-US" dirty="0" smtClean="0"/>
              <a:t>方法工具</a:t>
            </a:r>
            <a:endParaRPr kumimoji="1" lang="zh-CN" altLang="en-US" dirty="0"/>
          </a:p>
        </p:txBody>
      </p:sp>
      <p:grpSp>
        <p:nvGrpSpPr>
          <p:cNvPr id="33" name="组合 39"/>
          <p:cNvGrpSpPr/>
          <p:nvPr/>
        </p:nvGrpSpPr>
        <p:grpSpPr bwMode="auto">
          <a:xfrm>
            <a:off x="3157904" y="3481190"/>
            <a:ext cx="964857" cy="872083"/>
            <a:chOff x="4897736" y="4969417"/>
            <a:chExt cx="329426" cy="298526"/>
          </a:xfrm>
          <a:solidFill>
            <a:schemeClr val="accent1"/>
          </a:solidFill>
        </p:grpSpPr>
        <p:sp>
          <p:nvSpPr>
            <p:cNvPr id="34" name="饼形 4"/>
            <p:cNvSpPr/>
            <p:nvPr/>
          </p:nvSpPr>
          <p:spPr>
            <a:xfrm>
              <a:off x="4897736" y="5113917"/>
              <a:ext cx="329426" cy="154026"/>
            </a:xfrm>
            <a:custGeom>
              <a:avLst/>
              <a:gdLst/>
              <a:ahLst/>
              <a:cxnLst/>
              <a:rect l="l" t="t" r="r" b="b"/>
              <a:pathLst>
                <a:path w="329426" h="153821">
                  <a:moveTo>
                    <a:pt x="218661" y="0"/>
                  </a:moveTo>
                  <a:cubicBezTo>
                    <a:pt x="283412" y="20853"/>
                    <a:pt x="329426" y="81963"/>
                    <a:pt x="329426" y="153821"/>
                  </a:cubicBezTo>
                  <a:lnTo>
                    <a:pt x="173519" y="153821"/>
                  </a:lnTo>
                  <a:lnTo>
                    <a:pt x="187220" y="111291"/>
                  </a:lnTo>
                  <a:lnTo>
                    <a:pt x="168171" y="52162"/>
                  </a:lnTo>
                  <a:lnTo>
                    <a:pt x="186227" y="32667"/>
                  </a:lnTo>
                  <a:lnTo>
                    <a:pt x="173291" y="18700"/>
                  </a:lnTo>
                  <a:cubicBezTo>
                    <a:pt x="190726" y="18073"/>
                    <a:pt x="206485" y="11202"/>
                    <a:pt x="218661" y="0"/>
                  </a:cubicBezTo>
                  <a:close/>
                  <a:moveTo>
                    <a:pt x="110766" y="0"/>
                  </a:moveTo>
                  <a:cubicBezTo>
                    <a:pt x="122387" y="10691"/>
                    <a:pt x="137270" y="17437"/>
                    <a:pt x="153823" y="18290"/>
                  </a:cubicBezTo>
                  <a:lnTo>
                    <a:pt x="140508" y="32667"/>
                  </a:lnTo>
                  <a:lnTo>
                    <a:pt x="158040" y="51597"/>
                  </a:lnTo>
                  <a:lnTo>
                    <a:pt x="138808" y="111291"/>
                  </a:lnTo>
                  <a:lnTo>
                    <a:pt x="152510" y="153821"/>
                  </a:lnTo>
                  <a:lnTo>
                    <a:pt x="0" y="153821"/>
                  </a:lnTo>
                  <a:cubicBezTo>
                    <a:pt x="0" y="81963"/>
                    <a:pt x="46015" y="20853"/>
                    <a:pt x="11076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4984844" y="4969417"/>
              <a:ext cx="150458" cy="15085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6" name="组合 20"/>
          <p:cNvGrpSpPr/>
          <p:nvPr/>
        </p:nvGrpSpPr>
        <p:grpSpPr>
          <a:xfrm>
            <a:off x="3026860" y="1684673"/>
            <a:ext cx="1095655" cy="1319665"/>
            <a:chOff x="3026860" y="1684673"/>
            <a:chExt cx="1095655" cy="1319665"/>
          </a:xfrm>
        </p:grpSpPr>
        <p:sp>
          <p:nvSpPr>
            <p:cNvPr id="37" name="等腰三角形 3"/>
            <p:cNvSpPr/>
            <p:nvPr/>
          </p:nvSpPr>
          <p:spPr>
            <a:xfrm>
              <a:off x="3026860" y="1684673"/>
              <a:ext cx="1095655" cy="1319665"/>
            </a:xfrm>
            <a:prstGeom prst="triangle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8" name="矩形 7"/>
            <p:cNvSpPr>
              <a:spLocks noChangeArrowheads="1"/>
            </p:cNvSpPr>
            <p:nvPr/>
          </p:nvSpPr>
          <p:spPr bwMode="auto">
            <a:xfrm>
              <a:off x="3256492" y="2606298"/>
              <a:ext cx="60465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TEXT</a:t>
              </a:r>
              <a:endParaRPr lang="zh-CN" alt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9" name="组合 24"/>
          <p:cNvGrpSpPr/>
          <p:nvPr/>
        </p:nvGrpSpPr>
        <p:grpSpPr>
          <a:xfrm>
            <a:off x="4357616" y="2933364"/>
            <a:ext cx="1317448" cy="1095655"/>
            <a:chOff x="4357616" y="2933364"/>
            <a:chExt cx="1317448" cy="1095655"/>
          </a:xfrm>
        </p:grpSpPr>
        <p:sp>
          <p:nvSpPr>
            <p:cNvPr id="40" name="等腰三角形 4"/>
            <p:cNvSpPr/>
            <p:nvPr/>
          </p:nvSpPr>
          <p:spPr>
            <a:xfrm rot="4341287">
              <a:off x="4468512" y="2822468"/>
              <a:ext cx="1095655" cy="1317448"/>
            </a:xfrm>
            <a:prstGeom prst="triangle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矩形 7"/>
            <p:cNvSpPr>
              <a:spLocks noChangeArrowheads="1"/>
            </p:cNvSpPr>
            <p:nvPr/>
          </p:nvSpPr>
          <p:spPr bwMode="auto">
            <a:xfrm>
              <a:off x="4525146" y="3400315"/>
              <a:ext cx="60465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TEXT</a:t>
              </a:r>
              <a:endParaRPr lang="zh-CN" alt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2" name="组合 23"/>
          <p:cNvGrpSpPr/>
          <p:nvPr/>
        </p:nvGrpSpPr>
        <p:grpSpPr>
          <a:xfrm>
            <a:off x="3912998" y="4610116"/>
            <a:ext cx="1098906" cy="1319667"/>
            <a:chOff x="3912998" y="4610116"/>
            <a:chExt cx="1098906" cy="1319667"/>
          </a:xfrm>
        </p:grpSpPr>
        <p:sp>
          <p:nvSpPr>
            <p:cNvPr id="43" name="等腰三角形 6"/>
            <p:cNvSpPr/>
            <p:nvPr/>
          </p:nvSpPr>
          <p:spPr>
            <a:xfrm rot="8700089">
              <a:off x="3916249" y="4610116"/>
              <a:ext cx="1095655" cy="1319667"/>
            </a:xfrm>
            <a:prstGeom prst="triangle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矩形 7"/>
            <p:cNvSpPr>
              <a:spLocks noChangeArrowheads="1"/>
            </p:cNvSpPr>
            <p:nvPr/>
          </p:nvSpPr>
          <p:spPr bwMode="auto">
            <a:xfrm>
              <a:off x="3912998" y="4897414"/>
              <a:ext cx="60465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TEXT</a:t>
              </a:r>
              <a:endParaRPr lang="zh-CN" alt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5" name="组合 22"/>
          <p:cNvGrpSpPr/>
          <p:nvPr/>
        </p:nvGrpSpPr>
        <p:grpSpPr>
          <a:xfrm>
            <a:off x="2159652" y="4596809"/>
            <a:ext cx="1095655" cy="1319667"/>
            <a:chOff x="2159652" y="4596809"/>
            <a:chExt cx="1095655" cy="1319667"/>
          </a:xfrm>
        </p:grpSpPr>
        <p:sp>
          <p:nvSpPr>
            <p:cNvPr id="46" name="等腰三角形 7"/>
            <p:cNvSpPr/>
            <p:nvPr/>
          </p:nvSpPr>
          <p:spPr>
            <a:xfrm rot="12899911" flipH="1">
              <a:off x="2159652" y="4596809"/>
              <a:ext cx="1095655" cy="1319667"/>
            </a:xfrm>
            <a:prstGeom prst="triangle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矩形 7"/>
            <p:cNvSpPr>
              <a:spLocks noChangeArrowheads="1"/>
            </p:cNvSpPr>
            <p:nvPr/>
          </p:nvSpPr>
          <p:spPr bwMode="auto">
            <a:xfrm>
              <a:off x="2639909" y="4910722"/>
              <a:ext cx="60465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b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TEXT</a:t>
              </a:r>
              <a:endParaRPr lang="zh-CN" altLang="en-US" sz="16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8" name="组合 21"/>
          <p:cNvGrpSpPr/>
          <p:nvPr/>
        </p:nvGrpSpPr>
        <p:grpSpPr>
          <a:xfrm>
            <a:off x="1492055" y="2946672"/>
            <a:ext cx="1319667" cy="1095655"/>
            <a:chOff x="1492055" y="2946672"/>
            <a:chExt cx="1319667" cy="1095655"/>
          </a:xfrm>
        </p:grpSpPr>
        <p:sp>
          <p:nvSpPr>
            <p:cNvPr id="49" name="等腰三角形 5"/>
            <p:cNvSpPr/>
            <p:nvPr/>
          </p:nvSpPr>
          <p:spPr>
            <a:xfrm rot="17258713" flipH="1">
              <a:off x="1604061" y="2834666"/>
              <a:ext cx="1095655" cy="1319667"/>
            </a:xfrm>
            <a:prstGeom prst="triangle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  <a:effectLst>
              <a:glow rad="228600">
                <a:schemeClr val="bg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矩形 7"/>
            <p:cNvSpPr>
              <a:spLocks noChangeArrowheads="1"/>
            </p:cNvSpPr>
            <p:nvPr/>
          </p:nvSpPr>
          <p:spPr bwMode="auto">
            <a:xfrm>
              <a:off x="2109825" y="3411404"/>
              <a:ext cx="60465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rPr>
                <a:t>TEXT</a:t>
              </a:r>
              <a:endParaRPr lang="zh-CN" alt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51" name="矩形 7"/>
          <p:cNvSpPr>
            <a:spLocks noChangeArrowheads="1"/>
          </p:cNvSpPr>
          <p:nvPr/>
        </p:nvSpPr>
        <p:spPr bwMode="auto">
          <a:xfrm>
            <a:off x="7091591" y="2606298"/>
            <a:ext cx="20858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2000" b="1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2" name="矩形 6"/>
          <p:cNvSpPr>
            <a:spLocks noChangeArrowheads="1"/>
          </p:cNvSpPr>
          <p:nvPr/>
        </p:nvSpPr>
        <p:spPr bwMode="auto">
          <a:xfrm>
            <a:off x="7085942" y="3052325"/>
            <a:ext cx="3384834" cy="1492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91440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8-18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倍字间距。标题数字等都可以通过点击和重新输入进行更改。</a:t>
            </a:r>
            <a:endParaRPr lang="zh-CN" altLang="en-US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研究过程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3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模板页面">
  <a:themeElements>
    <a:clrScheme name="自定义 58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00D7D7"/>
      </a:accent1>
      <a:accent2>
        <a:srgbClr val="00C165"/>
      </a:accent2>
      <a:accent3>
        <a:srgbClr val="A6E94E"/>
      </a:accent3>
      <a:accent4>
        <a:srgbClr val="515151"/>
      </a:accent4>
      <a:accent5>
        <a:srgbClr val="919191"/>
      </a:accent5>
      <a:accent6>
        <a:srgbClr val="CACACA"/>
      </a:accent6>
      <a:hlink>
        <a:srgbClr val="0563C1"/>
      </a:hlink>
      <a:folHlink>
        <a:srgbClr val="954F72"/>
      </a:folHlink>
    </a:clrScheme>
    <a:fontScheme name="自定义 43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PLUS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1922</Words>
  <Application>WPS 演示</Application>
  <PresentationFormat>宽屏</PresentationFormat>
  <Paragraphs>242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18" baseType="lpstr">
      <vt:lpstr>模板页面</vt:lpstr>
      <vt:lpstr>OfficePLUS</vt:lpstr>
      <vt:lpstr>PowerPoint 演示文稿</vt:lpstr>
      <vt:lpstr>PowerPoint 演示文稿</vt:lpstr>
      <vt:lpstr>研究概述</vt:lpstr>
      <vt:lpstr>PowerPoint 演示文稿</vt:lpstr>
      <vt:lpstr>PowerPoint 演示文稿</vt:lpstr>
      <vt:lpstr>方法工具</vt:lpstr>
      <vt:lpstr>PowerPoint 演示文稿</vt:lpstr>
      <vt:lpstr>PowerPoint 演示文稿</vt:lpstr>
      <vt:lpstr>研究过程</vt:lpstr>
      <vt:lpstr>PowerPoint 演示文稿</vt:lpstr>
      <vt:lpstr>PowerPoint 演示文稿</vt:lpstr>
      <vt:lpstr>研究结论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OfficePLUS</dc:creator>
  <cp:lastModifiedBy>Administrator</cp:lastModifiedBy>
  <cp:revision>48</cp:revision>
  <dcterms:created xsi:type="dcterms:W3CDTF">2015-08-18T02:51:00Z</dcterms:created>
  <dcterms:modified xsi:type="dcterms:W3CDTF">2016-06-15T11:47:54Z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