
<file path=[Content_Types].xml><?xml version="1.0" encoding="utf-8"?>
<Types xmlns="http://schemas.openxmlformats.org/package/2006/content-types">
  <Default Extension="jpeg" ContentType="image/jpeg"/>
  <Default Extension="wdp" ContentType="image/vnd.ms-photo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57" r:id="rId3"/>
  </p:sldMasterIdLst>
  <p:sldIdLst>
    <p:sldId id="263" r:id="rId4"/>
    <p:sldId id="264" r:id="rId5"/>
    <p:sldId id="258" r:id="rId6"/>
    <p:sldId id="259" r:id="rId7"/>
    <p:sldId id="260" r:id="rId8"/>
    <p:sldId id="261" r:id="rId9"/>
    <p:sldId id="265" r:id="rId10"/>
    <p:sldId id="267" r:id="rId11"/>
  </p:sldIdLst>
  <p:sldSz cx="12192000" cy="6858000"/>
  <p:notesSz cx="6858000" cy="9144000"/>
  <p:defaultTextStyle>
    <a:defPPr>
      <a:defRPr lang="zh-CN"/>
    </a:defPPr>
    <a:lvl1pPr marL="0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73A1C"/>
    <a:srgbClr val="F23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592"/>
    <p:restoredTop sz="93699"/>
  </p:normalViewPr>
  <p:slideViewPr>
    <p:cSldViewPr snapToGrid="0" snapToObjects="1">
      <p:cViewPr varScale="1">
        <p:scale>
          <a:sx n="111" d="100"/>
          <a:sy n="111" d="100"/>
        </p:scale>
        <p:origin x="248" y="2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slide" Target="slides/slide1.xml"/><Relationship Id="rId3" Type="http://schemas.openxmlformats.org/officeDocument/2006/relationships/slideMaster" Target="slideMasters/slideMaster2.xml"/><Relationship Id="rId2" Type="http://schemas.openxmlformats.org/officeDocument/2006/relationships/theme" Target="theme/theme1.xml"/><Relationship Id="rId14" Type="http://schemas.openxmlformats.org/officeDocument/2006/relationships/tableStyles" Target="tableStyles.xml"/><Relationship Id="rId13" Type="http://schemas.openxmlformats.org/officeDocument/2006/relationships/viewProps" Target="viewProps.xml"/><Relationship Id="rId12" Type="http://schemas.openxmlformats.org/officeDocument/2006/relationships/presProps" Target="presProps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office.msn.com.cn/" TargetMode="External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封面页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12192000" cy="6857131"/>
          </a:xfrm>
          <a:prstGeom prst="rect">
            <a:avLst/>
          </a:prstGeom>
        </p:spPr>
      </p:pic>
      <p:sp>
        <p:nvSpPr>
          <p:cNvPr id="5" name="矩形 4"/>
          <p:cNvSpPr/>
          <p:nvPr userDrawn="1"/>
        </p:nvSpPr>
        <p:spPr>
          <a:xfrm>
            <a:off x="0" y="-1"/>
            <a:ext cx="1224951" cy="6857130"/>
          </a:xfrm>
          <a:prstGeom prst="rect">
            <a:avLst/>
          </a:prstGeom>
          <a:gradFill flip="none" rotWithShape="1">
            <a:gsLst>
              <a:gs pos="3000">
                <a:schemeClr val="bg1">
                  <a:alpha val="15000"/>
                </a:schemeClr>
              </a:gs>
              <a:gs pos="23000">
                <a:schemeClr val="bg1">
                  <a:alpha val="15000"/>
                </a:schemeClr>
              </a:gs>
              <a:gs pos="28000">
                <a:schemeClr val="tx1">
                  <a:alpha val="15000"/>
                </a:schemeClr>
              </a:gs>
              <a:gs pos="19000">
                <a:schemeClr val="tx1">
                  <a:alpha val="15000"/>
                </a:schemeClr>
              </a:gs>
              <a:gs pos="7000">
                <a:schemeClr val="tx1">
                  <a:alpha val="15000"/>
                </a:schemeClr>
              </a:gs>
              <a:gs pos="100000">
                <a:schemeClr val="tx1">
                  <a:alpha val="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schemeClr val="tx1"/>
              </a:solidFill>
            </a:endParaRPr>
          </a:p>
        </p:txBody>
      </p:sp>
      <p:sp>
        <p:nvSpPr>
          <p:cNvPr id="4" name="文本占位符 2"/>
          <p:cNvSpPr>
            <a:spLocks noGrp="1"/>
          </p:cNvSpPr>
          <p:nvPr>
            <p:ph type="body" sz="quarter" idx="15"/>
          </p:nvPr>
        </p:nvSpPr>
        <p:spPr>
          <a:xfrm>
            <a:off x="2448651" y="1301858"/>
            <a:ext cx="7294694" cy="47871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b="1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endParaRPr kumimoji="1" lang="zh-CN" altLang="en-US"/>
          </a:p>
        </p:txBody>
      </p:sp>
      <p:sp>
        <p:nvSpPr>
          <p:cNvPr id="6" name="文本占位符 2"/>
          <p:cNvSpPr>
            <a:spLocks noGrp="1"/>
          </p:cNvSpPr>
          <p:nvPr>
            <p:ph type="body" sz="quarter" idx="16"/>
          </p:nvPr>
        </p:nvSpPr>
        <p:spPr>
          <a:xfrm>
            <a:off x="2448651" y="2200640"/>
            <a:ext cx="7294694" cy="1145201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6600" b="1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endParaRPr kumimoji="1" lang="zh-CN" altLang="en-US" dirty="0"/>
          </a:p>
        </p:txBody>
      </p:sp>
      <p:sp>
        <p:nvSpPr>
          <p:cNvPr id="7" name="文本占位符 2"/>
          <p:cNvSpPr>
            <a:spLocks noGrp="1"/>
          </p:cNvSpPr>
          <p:nvPr>
            <p:ph type="body" sz="quarter" idx="17"/>
          </p:nvPr>
        </p:nvSpPr>
        <p:spPr>
          <a:xfrm>
            <a:off x="2448651" y="3513432"/>
            <a:ext cx="7294694" cy="47871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b="1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endParaRPr kumimoji="1" lang="zh-CN" altLang="en-US"/>
          </a:p>
        </p:txBody>
      </p:sp>
      <p:sp>
        <p:nvSpPr>
          <p:cNvPr id="8" name="文本占位符 2"/>
          <p:cNvSpPr>
            <a:spLocks noGrp="1"/>
          </p:cNvSpPr>
          <p:nvPr>
            <p:ph type="body" sz="quarter" idx="18"/>
          </p:nvPr>
        </p:nvSpPr>
        <p:spPr>
          <a:xfrm>
            <a:off x="2448651" y="4070851"/>
            <a:ext cx="7294694" cy="478710"/>
          </a:xfrm>
          <a:prstGeom prst="rect">
            <a:avLst/>
          </a:prstGeom>
        </p:spPr>
        <p:txBody>
          <a:bodyPr/>
          <a:lstStyle>
            <a:lvl1pPr marL="285750" indent="-285750" algn="ctr">
              <a:buFont typeface="Arial" charset="0"/>
              <a:buChar char="•"/>
              <a:defRPr sz="1600" b="1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endParaRPr kumimoji="1" lang="zh-CN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背景图片素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 userDrawn="1"/>
        </p:nvSpPr>
        <p:spPr>
          <a:xfrm>
            <a:off x="440603" y="759873"/>
            <a:ext cx="15696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8965"/>
            <a:r>
              <a:rPr lang="zh-CN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 Light"/>
                <a:ea typeface="微软雅黑"/>
                <a:cs typeface="Segoe UI Light"/>
              </a:rPr>
              <a:t>背景图片素材</a:t>
            </a:r>
            <a:endParaRPr lang="zh-CN" altLang="en-US" sz="1800" dirty="0">
              <a:solidFill>
                <a:schemeClr val="tx1">
                  <a:lumMod val="75000"/>
                  <a:lumOff val="25000"/>
                </a:schemeClr>
              </a:solidFill>
              <a:latin typeface="Segoe UI Light"/>
              <a:ea typeface="微软雅黑"/>
              <a:cs typeface="Segoe UI Light"/>
            </a:endParaRPr>
          </a:p>
        </p:txBody>
      </p:sp>
      <p:sp>
        <p:nvSpPr>
          <p:cNvPr id="5" name="矩形 4"/>
          <p:cNvSpPr/>
          <p:nvPr userDrawn="1"/>
        </p:nvSpPr>
        <p:spPr>
          <a:xfrm>
            <a:off x="440603" y="182445"/>
            <a:ext cx="77777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8965"/>
            <a:r>
              <a:rPr kumimoji="1" lang="en-US" altLang="zh-CN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 Light"/>
                <a:ea typeface="微软雅黑" charset="0"/>
                <a:cs typeface="Segoe UI Light"/>
              </a:rPr>
              <a:t>OfficePLUS</a:t>
            </a:r>
            <a:endParaRPr lang="zh-CN" altLang="en-US" sz="1000" dirty="0">
              <a:solidFill>
                <a:schemeClr val="tx1">
                  <a:lumMod val="75000"/>
                  <a:lumOff val="25000"/>
                </a:schemeClr>
              </a:solidFill>
              <a:latin typeface="Segoe UI Light"/>
              <a:ea typeface="微软雅黑" charset="0"/>
              <a:cs typeface="Segoe UI Light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fficePL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/>
          <p:nvPr userDrawn="1"/>
        </p:nvSpPr>
        <p:spPr>
          <a:xfrm>
            <a:off x="4447955" y="4458724"/>
            <a:ext cx="3296095" cy="2974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6089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1" lang="zh-CN" altLang="en-US" sz="1335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/>
                <a:ea typeface="微软雅黑" charset="0"/>
              </a:rPr>
              <a:t>点击</a:t>
            </a:r>
            <a:r>
              <a:rPr kumimoji="1" lang="en-US" altLang="zh-CN" sz="1335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Logo</a:t>
            </a:r>
            <a:r>
              <a:rPr kumimoji="1" lang="zh-CN" altLang="en-US" sz="1335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/>
                <a:ea typeface="微软雅黑" charset="0"/>
              </a:rPr>
              <a:t>获取更多优质模板（放映模式）</a:t>
            </a:r>
            <a:endParaRPr kumimoji="1" lang="zh-CN" altLang="en-US" sz="1335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entury Gothic"/>
              <a:ea typeface="微软雅黑" charset="0"/>
            </a:endParaRPr>
          </a:p>
        </p:txBody>
      </p:sp>
      <p:pic>
        <p:nvPicPr>
          <p:cNvPr id="4" name="图片 3">
            <a:hlinkClick r:id="rId2"/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3227832"/>
            <a:ext cx="3048000" cy="40233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目录页_三项目录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/>
        </p:nvSpPr>
        <p:spPr>
          <a:xfrm>
            <a:off x="0" y="-17253"/>
            <a:ext cx="12192000" cy="6875253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schemeClr val="tx1"/>
              </a:solidFill>
            </a:endParaRPr>
          </a:p>
        </p:txBody>
      </p:sp>
      <p:sp>
        <p:nvSpPr>
          <p:cNvPr id="3" name="矩形 2"/>
          <p:cNvSpPr/>
          <p:nvPr userDrawn="1"/>
        </p:nvSpPr>
        <p:spPr>
          <a:xfrm>
            <a:off x="120771" y="0"/>
            <a:ext cx="3416060" cy="6858000"/>
          </a:xfrm>
          <a:prstGeom prst="rect">
            <a:avLst/>
          </a:prstGeom>
          <a:gradFill flip="none" rotWithShape="1">
            <a:gsLst>
              <a:gs pos="3000">
                <a:schemeClr val="bg1">
                  <a:alpha val="15000"/>
                </a:schemeClr>
              </a:gs>
              <a:gs pos="6000">
                <a:schemeClr val="tx1">
                  <a:alpha val="10000"/>
                </a:schemeClr>
              </a:gs>
              <a:gs pos="100000">
                <a:schemeClr val="tx1">
                  <a:alpha val="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schemeClr val="tx1"/>
              </a:solidFill>
            </a:endParaRPr>
          </a:p>
        </p:txBody>
      </p:sp>
      <p:sp>
        <p:nvSpPr>
          <p:cNvPr id="13" name="文本占位符 2"/>
          <p:cNvSpPr>
            <a:spLocks noGrp="1"/>
          </p:cNvSpPr>
          <p:nvPr>
            <p:ph type="body" sz="quarter" idx="16" hasCustomPrompt="1"/>
          </p:nvPr>
        </p:nvSpPr>
        <p:spPr>
          <a:xfrm>
            <a:off x="1701678" y="2200640"/>
            <a:ext cx="2149646" cy="1145201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6600" b="1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kumimoji="1" lang="zh-CN" altLang="en-US" dirty="0" smtClean="0"/>
              <a:t>目录</a:t>
            </a:r>
            <a:endParaRPr kumimoji="1" lang="zh-CN" altLang="en-US" dirty="0"/>
          </a:p>
        </p:txBody>
      </p:sp>
      <p:sp>
        <p:nvSpPr>
          <p:cNvPr id="14" name="文本占位符 2"/>
          <p:cNvSpPr>
            <a:spLocks noGrp="1"/>
          </p:cNvSpPr>
          <p:nvPr>
            <p:ph type="body" sz="quarter" idx="17" hasCustomPrompt="1"/>
          </p:nvPr>
        </p:nvSpPr>
        <p:spPr>
          <a:xfrm>
            <a:off x="1701678" y="3345841"/>
            <a:ext cx="2149646" cy="47871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 b="1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kumimoji="1" lang="en-US" altLang="zh-CN" smtClean="0"/>
              <a:t>CONTENTS</a:t>
            </a:r>
            <a:endParaRPr kumimoji="1" lang="zh-CN" altLang="en-US" dirty="0"/>
          </a:p>
        </p:txBody>
      </p:sp>
      <p:sp>
        <p:nvSpPr>
          <p:cNvPr id="15" name="文本占位符 2"/>
          <p:cNvSpPr>
            <a:spLocks noGrp="1"/>
          </p:cNvSpPr>
          <p:nvPr>
            <p:ph type="body" sz="quarter" idx="18"/>
          </p:nvPr>
        </p:nvSpPr>
        <p:spPr>
          <a:xfrm>
            <a:off x="7278612" y="946484"/>
            <a:ext cx="3380423" cy="41622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2000" b="1">
                <a:solidFill>
                  <a:schemeClr val="tx1">
                    <a:lumMod val="75000"/>
                    <a:lumOff val="25000"/>
                  </a:schemeClr>
                </a:solidFill>
                <a:effectLst/>
              </a:defRPr>
            </a:lvl1pPr>
          </a:lstStyle>
          <a:p>
            <a:pPr lvl="0"/>
            <a:endParaRPr kumimoji="1" lang="zh-CN" altLang="en-US" dirty="0"/>
          </a:p>
        </p:txBody>
      </p:sp>
      <p:sp>
        <p:nvSpPr>
          <p:cNvPr id="16" name="文本占位符 2"/>
          <p:cNvSpPr>
            <a:spLocks noGrp="1"/>
          </p:cNvSpPr>
          <p:nvPr>
            <p:ph type="body" sz="quarter" idx="19"/>
          </p:nvPr>
        </p:nvSpPr>
        <p:spPr>
          <a:xfrm>
            <a:off x="7278612" y="1362707"/>
            <a:ext cx="3380423" cy="389864"/>
          </a:xfrm>
          <a:prstGeom prst="rect">
            <a:avLst/>
          </a:prstGeom>
        </p:spPr>
        <p:txBody>
          <a:bodyPr anchor="t"/>
          <a:lstStyle>
            <a:lvl1pPr marL="0" indent="0" algn="l">
              <a:lnSpc>
                <a:spcPct val="130000"/>
              </a:lnSpc>
              <a:buNone/>
              <a:defRPr sz="1200" b="0">
                <a:solidFill>
                  <a:schemeClr val="tx1">
                    <a:lumMod val="75000"/>
                    <a:lumOff val="25000"/>
                  </a:schemeClr>
                </a:solidFill>
                <a:effectLst/>
              </a:defRPr>
            </a:lvl1pPr>
          </a:lstStyle>
          <a:p>
            <a:pPr lvl="0"/>
            <a:endParaRPr kumimoji="1" lang="zh-CN" altLang="en-US" dirty="0"/>
          </a:p>
        </p:txBody>
      </p:sp>
      <p:sp>
        <p:nvSpPr>
          <p:cNvPr id="17" name="文本占位符 2"/>
          <p:cNvSpPr>
            <a:spLocks noGrp="1"/>
          </p:cNvSpPr>
          <p:nvPr>
            <p:ph type="body" sz="quarter" idx="31"/>
          </p:nvPr>
        </p:nvSpPr>
        <p:spPr>
          <a:xfrm>
            <a:off x="7278612" y="2944173"/>
            <a:ext cx="3380423" cy="41622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2000" b="1">
                <a:solidFill>
                  <a:schemeClr val="tx1">
                    <a:lumMod val="75000"/>
                    <a:lumOff val="25000"/>
                  </a:schemeClr>
                </a:solidFill>
                <a:effectLst/>
              </a:defRPr>
            </a:lvl1pPr>
          </a:lstStyle>
          <a:p>
            <a:pPr lvl="0"/>
            <a:endParaRPr kumimoji="1" lang="zh-CN" altLang="en-US" dirty="0"/>
          </a:p>
        </p:txBody>
      </p:sp>
      <p:sp>
        <p:nvSpPr>
          <p:cNvPr id="18" name="文本占位符 2"/>
          <p:cNvSpPr>
            <a:spLocks noGrp="1"/>
          </p:cNvSpPr>
          <p:nvPr>
            <p:ph type="body" sz="quarter" idx="32"/>
          </p:nvPr>
        </p:nvSpPr>
        <p:spPr>
          <a:xfrm>
            <a:off x="7278612" y="3360396"/>
            <a:ext cx="3380423" cy="389864"/>
          </a:xfrm>
          <a:prstGeom prst="rect">
            <a:avLst/>
          </a:prstGeom>
        </p:spPr>
        <p:txBody>
          <a:bodyPr anchor="t"/>
          <a:lstStyle>
            <a:lvl1pPr marL="0" indent="0" algn="l">
              <a:lnSpc>
                <a:spcPct val="130000"/>
              </a:lnSpc>
              <a:buNone/>
              <a:defRPr sz="1200" b="0">
                <a:solidFill>
                  <a:schemeClr val="tx1">
                    <a:lumMod val="75000"/>
                    <a:lumOff val="25000"/>
                  </a:schemeClr>
                </a:solidFill>
                <a:effectLst/>
              </a:defRPr>
            </a:lvl1pPr>
          </a:lstStyle>
          <a:p>
            <a:pPr lvl="0"/>
            <a:endParaRPr kumimoji="1" lang="zh-CN" altLang="en-US" dirty="0"/>
          </a:p>
        </p:txBody>
      </p:sp>
      <p:sp>
        <p:nvSpPr>
          <p:cNvPr id="19" name="文本占位符 2"/>
          <p:cNvSpPr>
            <a:spLocks noGrp="1"/>
          </p:cNvSpPr>
          <p:nvPr>
            <p:ph type="body" sz="quarter" idx="34"/>
          </p:nvPr>
        </p:nvSpPr>
        <p:spPr>
          <a:xfrm>
            <a:off x="7278612" y="4936877"/>
            <a:ext cx="3380423" cy="41622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2000" b="1">
                <a:solidFill>
                  <a:schemeClr val="tx1">
                    <a:lumMod val="75000"/>
                    <a:lumOff val="25000"/>
                  </a:schemeClr>
                </a:solidFill>
                <a:effectLst/>
              </a:defRPr>
            </a:lvl1pPr>
          </a:lstStyle>
          <a:p>
            <a:pPr lvl="0"/>
            <a:endParaRPr kumimoji="1" lang="zh-CN" altLang="en-US" dirty="0"/>
          </a:p>
        </p:txBody>
      </p:sp>
      <p:sp>
        <p:nvSpPr>
          <p:cNvPr id="20" name="文本占位符 2"/>
          <p:cNvSpPr>
            <a:spLocks noGrp="1"/>
          </p:cNvSpPr>
          <p:nvPr>
            <p:ph type="body" sz="quarter" idx="35"/>
          </p:nvPr>
        </p:nvSpPr>
        <p:spPr>
          <a:xfrm>
            <a:off x="7278612" y="5353100"/>
            <a:ext cx="3380423" cy="389864"/>
          </a:xfrm>
          <a:prstGeom prst="rect">
            <a:avLst/>
          </a:prstGeom>
        </p:spPr>
        <p:txBody>
          <a:bodyPr anchor="t"/>
          <a:lstStyle>
            <a:lvl1pPr marL="0" indent="0" algn="l">
              <a:lnSpc>
                <a:spcPct val="130000"/>
              </a:lnSpc>
              <a:buNone/>
              <a:defRPr sz="1200" b="0">
                <a:solidFill>
                  <a:schemeClr val="tx1">
                    <a:lumMod val="75000"/>
                    <a:lumOff val="25000"/>
                  </a:schemeClr>
                </a:solidFill>
                <a:effectLst/>
              </a:defRPr>
            </a:lvl1pPr>
          </a:lstStyle>
          <a:p>
            <a:pPr lvl="0"/>
            <a:endParaRPr kumimoji="1"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39" hasCustomPrompt="1"/>
          </p:nvPr>
        </p:nvSpPr>
        <p:spPr>
          <a:xfrm>
            <a:off x="6096000" y="865460"/>
            <a:ext cx="845214" cy="1041720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7200" b="1"/>
            </a:lvl1pPr>
          </a:lstStyle>
          <a:p>
            <a:pPr lvl="0"/>
            <a:r>
              <a:rPr kumimoji="1" lang="en-US" altLang="zh-CN" smtClean="0"/>
              <a:t>0</a:t>
            </a:r>
            <a:endParaRPr kumimoji="1" lang="zh-CN" altLang="en-US" dirty="0"/>
          </a:p>
        </p:txBody>
      </p:sp>
      <p:sp>
        <p:nvSpPr>
          <p:cNvPr id="23" name="文本占位符 3"/>
          <p:cNvSpPr>
            <a:spLocks noGrp="1"/>
          </p:cNvSpPr>
          <p:nvPr>
            <p:ph type="body" sz="quarter" idx="40" hasCustomPrompt="1"/>
          </p:nvPr>
        </p:nvSpPr>
        <p:spPr>
          <a:xfrm>
            <a:off x="6096000" y="2854049"/>
            <a:ext cx="845214" cy="1041720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7200" b="1"/>
            </a:lvl1pPr>
          </a:lstStyle>
          <a:p>
            <a:pPr lvl="0"/>
            <a:r>
              <a:rPr kumimoji="1" lang="en-US" altLang="zh-CN" smtClean="0"/>
              <a:t>0</a:t>
            </a:r>
            <a:endParaRPr kumimoji="1" lang="zh-CN" altLang="en-US" dirty="0"/>
          </a:p>
        </p:txBody>
      </p:sp>
      <p:sp>
        <p:nvSpPr>
          <p:cNvPr id="24" name="文本占位符 3"/>
          <p:cNvSpPr>
            <a:spLocks noGrp="1"/>
          </p:cNvSpPr>
          <p:nvPr>
            <p:ph type="body" sz="quarter" idx="41" hasCustomPrompt="1"/>
          </p:nvPr>
        </p:nvSpPr>
        <p:spPr>
          <a:xfrm>
            <a:off x="6096000" y="4825706"/>
            <a:ext cx="845214" cy="1041720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7200" b="1"/>
            </a:lvl1pPr>
          </a:lstStyle>
          <a:p>
            <a:pPr lvl="0"/>
            <a:r>
              <a:rPr kumimoji="1" lang="en-US" altLang="zh-CN" smtClean="0"/>
              <a:t>0</a:t>
            </a:r>
            <a:endParaRPr kumimoji="1" lang="zh-CN" alt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目录页_四项目录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/>
        </p:nvSpPr>
        <p:spPr>
          <a:xfrm>
            <a:off x="0" y="-17253"/>
            <a:ext cx="12192000" cy="6875253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schemeClr val="tx1"/>
              </a:solidFill>
            </a:endParaRPr>
          </a:p>
        </p:txBody>
      </p:sp>
      <p:sp>
        <p:nvSpPr>
          <p:cNvPr id="3" name="矩形 2"/>
          <p:cNvSpPr/>
          <p:nvPr userDrawn="1"/>
        </p:nvSpPr>
        <p:spPr>
          <a:xfrm>
            <a:off x="120771" y="0"/>
            <a:ext cx="3416060" cy="6858000"/>
          </a:xfrm>
          <a:prstGeom prst="rect">
            <a:avLst/>
          </a:prstGeom>
          <a:gradFill flip="none" rotWithShape="1">
            <a:gsLst>
              <a:gs pos="3000">
                <a:schemeClr val="bg1">
                  <a:alpha val="15000"/>
                </a:schemeClr>
              </a:gs>
              <a:gs pos="6000">
                <a:schemeClr val="tx1">
                  <a:alpha val="10000"/>
                </a:schemeClr>
              </a:gs>
              <a:gs pos="100000">
                <a:schemeClr val="tx1">
                  <a:alpha val="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schemeClr val="tx1"/>
              </a:solidFill>
            </a:endParaRPr>
          </a:p>
        </p:txBody>
      </p:sp>
      <p:sp>
        <p:nvSpPr>
          <p:cNvPr id="13" name="文本占位符 2"/>
          <p:cNvSpPr>
            <a:spLocks noGrp="1"/>
          </p:cNvSpPr>
          <p:nvPr>
            <p:ph type="body" sz="quarter" idx="16" hasCustomPrompt="1"/>
          </p:nvPr>
        </p:nvSpPr>
        <p:spPr>
          <a:xfrm>
            <a:off x="1701678" y="2200640"/>
            <a:ext cx="2149646" cy="1145201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6600" b="1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kumimoji="1" lang="zh-CN" altLang="en-US" dirty="0" smtClean="0"/>
              <a:t>目录</a:t>
            </a:r>
            <a:endParaRPr kumimoji="1" lang="zh-CN" altLang="en-US" dirty="0"/>
          </a:p>
        </p:txBody>
      </p:sp>
      <p:sp>
        <p:nvSpPr>
          <p:cNvPr id="14" name="文本占位符 2"/>
          <p:cNvSpPr>
            <a:spLocks noGrp="1"/>
          </p:cNvSpPr>
          <p:nvPr>
            <p:ph type="body" sz="quarter" idx="17" hasCustomPrompt="1"/>
          </p:nvPr>
        </p:nvSpPr>
        <p:spPr>
          <a:xfrm>
            <a:off x="1701678" y="3345841"/>
            <a:ext cx="2149646" cy="47871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 b="1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kumimoji="1" lang="en-US" altLang="zh-CN" smtClean="0"/>
              <a:t>CONTENTS</a:t>
            </a:r>
            <a:endParaRPr kumimoji="1" lang="zh-CN" altLang="en-US" dirty="0"/>
          </a:p>
        </p:txBody>
      </p:sp>
      <p:sp>
        <p:nvSpPr>
          <p:cNvPr id="15" name="文本占位符 2"/>
          <p:cNvSpPr>
            <a:spLocks noGrp="1"/>
          </p:cNvSpPr>
          <p:nvPr>
            <p:ph type="body" sz="quarter" idx="18"/>
          </p:nvPr>
        </p:nvSpPr>
        <p:spPr>
          <a:xfrm>
            <a:off x="7278612" y="946484"/>
            <a:ext cx="3380423" cy="41622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2000" b="1">
                <a:solidFill>
                  <a:schemeClr val="tx1">
                    <a:lumMod val="75000"/>
                    <a:lumOff val="25000"/>
                  </a:schemeClr>
                </a:solidFill>
                <a:effectLst/>
              </a:defRPr>
            </a:lvl1pPr>
          </a:lstStyle>
          <a:p>
            <a:pPr lvl="0"/>
            <a:endParaRPr kumimoji="1" lang="zh-CN" altLang="en-US" dirty="0"/>
          </a:p>
        </p:txBody>
      </p:sp>
      <p:sp>
        <p:nvSpPr>
          <p:cNvPr id="16" name="文本占位符 2"/>
          <p:cNvSpPr>
            <a:spLocks noGrp="1"/>
          </p:cNvSpPr>
          <p:nvPr>
            <p:ph type="body" sz="quarter" idx="19"/>
          </p:nvPr>
        </p:nvSpPr>
        <p:spPr>
          <a:xfrm>
            <a:off x="7278612" y="1362707"/>
            <a:ext cx="3380423" cy="389864"/>
          </a:xfrm>
          <a:prstGeom prst="rect">
            <a:avLst/>
          </a:prstGeom>
        </p:spPr>
        <p:txBody>
          <a:bodyPr anchor="t"/>
          <a:lstStyle>
            <a:lvl1pPr marL="0" indent="0" algn="l">
              <a:lnSpc>
                <a:spcPct val="130000"/>
              </a:lnSpc>
              <a:buNone/>
              <a:defRPr sz="1200" b="0">
                <a:solidFill>
                  <a:schemeClr val="tx1">
                    <a:lumMod val="75000"/>
                    <a:lumOff val="25000"/>
                  </a:schemeClr>
                </a:solidFill>
                <a:effectLst/>
              </a:defRPr>
            </a:lvl1pPr>
          </a:lstStyle>
          <a:p>
            <a:pPr lvl="0"/>
            <a:endParaRPr kumimoji="1" lang="zh-CN" altLang="en-US" dirty="0"/>
          </a:p>
        </p:txBody>
      </p:sp>
      <p:sp>
        <p:nvSpPr>
          <p:cNvPr id="17" name="文本占位符 2"/>
          <p:cNvSpPr>
            <a:spLocks noGrp="1"/>
          </p:cNvSpPr>
          <p:nvPr>
            <p:ph type="body" sz="quarter" idx="31"/>
          </p:nvPr>
        </p:nvSpPr>
        <p:spPr>
          <a:xfrm>
            <a:off x="7278612" y="2328036"/>
            <a:ext cx="3380423" cy="41622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2000" b="1">
                <a:solidFill>
                  <a:schemeClr val="tx1">
                    <a:lumMod val="75000"/>
                    <a:lumOff val="25000"/>
                  </a:schemeClr>
                </a:solidFill>
                <a:effectLst/>
              </a:defRPr>
            </a:lvl1pPr>
          </a:lstStyle>
          <a:p>
            <a:pPr lvl="0"/>
            <a:endParaRPr kumimoji="1" lang="zh-CN" altLang="en-US" dirty="0"/>
          </a:p>
        </p:txBody>
      </p:sp>
      <p:sp>
        <p:nvSpPr>
          <p:cNvPr id="18" name="文本占位符 2"/>
          <p:cNvSpPr>
            <a:spLocks noGrp="1"/>
          </p:cNvSpPr>
          <p:nvPr>
            <p:ph type="body" sz="quarter" idx="32"/>
          </p:nvPr>
        </p:nvSpPr>
        <p:spPr>
          <a:xfrm>
            <a:off x="7278612" y="2744259"/>
            <a:ext cx="3380423" cy="389864"/>
          </a:xfrm>
          <a:prstGeom prst="rect">
            <a:avLst/>
          </a:prstGeom>
        </p:spPr>
        <p:txBody>
          <a:bodyPr anchor="t"/>
          <a:lstStyle>
            <a:lvl1pPr marL="0" indent="0" algn="l">
              <a:lnSpc>
                <a:spcPct val="130000"/>
              </a:lnSpc>
              <a:buNone/>
              <a:defRPr sz="1200" b="0">
                <a:solidFill>
                  <a:schemeClr val="tx1">
                    <a:lumMod val="75000"/>
                    <a:lumOff val="25000"/>
                  </a:schemeClr>
                </a:solidFill>
                <a:effectLst/>
              </a:defRPr>
            </a:lvl1pPr>
          </a:lstStyle>
          <a:p>
            <a:pPr lvl="0"/>
            <a:endParaRPr kumimoji="1" lang="zh-CN" altLang="en-US" dirty="0"/>
          </a:p>
        </p:txBody>
      </p:sp>
      <p:sp>
        <p:nvSpPr>
          <p:cNvPr id="19" name="文本占位符 2"/>
          <p:cNvSpPr>
            <a:spLocks noGrp="1"/>
          </p:cNvSpPr>
          <p:nvPr>
            <p:ph type="body" sz="quarter" idx="34"/>
          </p:nvPr>
        </p:nvSpPr>
        <p:spPr>
          <a:xfrm>
            <a:off x="7278612" y="3721535"/>
            <a:ext cx="3380423" cy="41622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2000" b="1">
                <a:solidFill>
                  <a:schemeClr val="tx1">
                    <a:lumMod val="75000"/>
                    <a:lumOff val="25000"/>
                  </a:schemeClr>
                </a:solidFill>
                <a:effectLst/>
              </a:defRPr>
            </a:lvl1pPr>
          </a:lstStyle>
          <a:p>
            <a:pPr lvl="0"/>
            <a:endParaRPr kumimoji="1" lang="zh-CN" altLang="en-US" dirty="0"/>
          </a:p>
        </p:txBody>
      </p:sp>
      <p:sp>
        <p:nvSpPr>
          <p:cNvPr id="20" name="文本占位符 2"/>
          <p:cNvSpPr>
            <a:spLocks noGrp="1"/>
          </p:cNvSpPr>
          <p:nvPr>
            <p:ph type="body" sz="quarter" idx="35"/>
          </p:nvPr>
        </p:nvSpPr>
        <p:spPr>
          <a:xfrm>
            <a:off x="7278612" y="4137758"/>
            <a:ext cx="3380423" cy="389864"/>
          </a:xfrm>
          <a:prstGeom prst="rect">
            <a:avLst/>
          </a:prstGeom>
        </p:spPr>
        <p:txBody>
          <a:bodyPr anchor="t"/>
          <a:lstStyle>
            <a:lvl1pPr marL="0" indent="0" algn="l">
              <a:lnSpc>
                <a:spcPct val="130000"/>
              </a:lnSpc>
              <a:buNone/>
              <a:defRPr sz="1200" b="0">
                <a:solidFill>
                  <a:schemeClr val="tx1">
                    <a:lumMod val="75000"/>
                    <a:lumOff val="25000"/>
                  </a:schemeClr>
                </a:solidFill>
                <a:effectLst/>
              </a:defRPr>
            </a:lvl1pPr>
          </a:lstStyle>
          <a:p>
            <a:pPr lvl="0"/>
            <a:endParaRPr kumimoji="1" lang="zh-CN" altLang="en-US" dirty="0"/>
          </a:p>
        </p:txBody>
      </p:sp>
      <p:sp>
        <p:nvSpPr>
          <p:cNvPr id="21" name="文本占位符 2"/>
          <p:cNvSpPr>
            <a:spLocks noGrp="1"/>
          </p:cNvSpPr>
          <p:nvPr>
            <p:ph type="body" sz="quarter" idx="37"/>
          </p:nvPr>
        </p:nvSpPr>
        <p:spPr>
          <a:xfrm>
            <a:off x="7278612" y="5103087"/>
            <a:ext cx="3380423" cy="41622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2000" b="1">
                <a:solidFill>
                  <a:schemeClr val="tx1">
                    <a:lumMod val="75000"/>
                    <a:lumOff val="25000"/>
                  </a:schemeClr>
                </a:solidFill>
                <a:effectLst/>
              </a:defRPr>
            </a:lvl1pPr>
          </a:lstStyle>
          <a:p>
            <a:pPr lvl="0"/>
            <a:endParaRPr kumimoji="1" lang="zh-CN" altLang="en-US" dirty="0"/>
          </a:p>
        </p:txBody>
      </p:sp>
      <p:sp>
        <p:nvSpPr>
          <p:cNvPr id="22" name="文本占位符 2"/>
          <p:cNvSpPr>
            <a:spLocks noGrp="1"/>
          </p:cNvSpPr>
          <p:nvPr>
            <p:ph type="body" sz="quarter" idx="38"/>
          </p:nvPr>
        </p:nvSpPr>
        <p:spPr>
          <a:xfrm>
            <a:off x="7278612" y="5519310"/>
            <a:ext cx="3380423" cy="389864"/>
          </a:xfrm>
          <a:prstGeom prst="rect">
            <a:avLst/>
          </a:prstGeom>
        </p:spPr>
        <p:txBody>
          <a:bodyPr anchor="t"/>
          <a:lstStyle>
            <a:lvl1pPr marL="0" indent="0" algn="l">
              <a:lnSpc>
                <a:spcPct val="130000"/>
              </a:lnSpc>
              <a:buNone/>
              <a:defRPr sz="1200" b="0">
                <a:solidFill>
                  <a:schemeClr val="tx1">
                    <a:lumMod val="75000"/>
                    <a:lumOff val="25000"/>
                  </a:schemeClr>
                </a:solidFill>
                <a:effectLst/>
              </a:defRPr>
            </a:lvl1pPr>
          </a:lstStyle>
          <a:p>
            <a:pPr lvl="0"/>
            <a:endParaRPr kumimoji="1"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39" hasCustomPrompt="1"/>
          </p:nvPr>
        </p:nvSpPr>
        <p:spPr>
          <a:xfrm>
            <a:off x="6096000" y="865460"/>
            <a:ext cx="845214" cy="1041720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7200" b="1"/>
            </a:lvl1pPr>
          </a:lstStyle>
          <a:p>
            <a:pPr lvl="0"/>
            <a:r>
              <a:rPr kumimoji="1" lang="en-US" altLang="zh-CN" smtClean="0"/>
              <a:t>0</a:t>
            </a:r>
            <a:endParaRPr kumimoji="1" lang="zh-CN" altLang="en-US" dirty="0"/>
          </a:p>
        </p:txBody>
      </p:sp>
      <p:sp>
        <p:nvSpPr>
          <p:cNvPr id="23" name="文本占位符 3"/>
          <p:cNvSpPr>
            <a:spLocks noGrp="1"/>
          </p:cNvSpPr>
          <p:nvPr>
            <p:ph type="body" sz="quarter" idx="40" hasCustomPrompt="1"/>
          </p:nvPr>
        </p:nvSpPr>
        <p:spPr>
          <a:xfrm>
            <a:off x="6096000" y="2237912"/>
            <a:ext cx="845214" cy="1041720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7200" b="1"/>
            </a:lvl1pPr>
          </a:lstStyle>
          <a:p>
            <a:pPr lvl="0"/>
            <a:r>
              <a:rPr kumimoji="1" lang="en-US" altLang="zh-CN" smtClean="0"/>
              <a:t>0</a:t>
            </a:r>
            <a:endParaRPr kumimoji="1" lang="zh-CN" altLang="en-US" dirty="0"/>
          </a:p>
        </p:txBody>
      </p:sp>
      <p:sp>
        <p:nvSpPr>
          <p:cNvPr id="24" name="文本占位符 3"/>
          <p:cNvSpPr>
            <a:spLocks noGrp="1"/>
          </p:cNvSpPr>
          <p:nvPr>
            <p:ph type="body" sz="quarter" idx="41" hasCustomPrompt="1"/>
          </p:nvPr>
        </p:nvSpPr>
        <p:spPr>
          <a:xfrm>
            <a:off x="6096000" y="3610364"/>
            <a:ext cx="845214" cy="1041720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7200" b="1"/>
            </a:lvl1pPr>
          </a:lstStyle>
          <a:p>
            <a:pPr lvl="0"/>
            <a:r>
              <a:rPr kumimoji="1" lang="en-US" altLang="zh-CN" smtClean="0"/>
              <a:t>0</a:t>
            </a:r>
            <a:endParaRPr kumimoji="1" lang="zh-CN" altLang="en-US" dirty="0"/>
          </a:p>
        </p:txBody>
      </p:sp>
      <p:sp>
        <p:nvSpPr>
          <p:cNvPr id="25" name="文本占位符 3"/>
          <p:cNvSpPr>
            <a:spLocks noGrp="1"/>
          </p:cNvSpPr>
          <p:nvPr>
            <p:ph type="body" sz="quarter" idx="42" hasCustomPrompt="1"/>
          </p:nvPr>
        </p:nvSpPr>
        <p:spPr>
          <a:xfrm>
            <a:off x="6096000" y="4982815"/>
            <a:ext cx="845214" cy="1041720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7200" b="1"/>
            </a:lvl1pPr>
          </a:lstStyle>
          <a:p>
            <a:pPr lvl="0"/>
            <a:r>
              <a:rPr kumimoji="1" lang="en-US" altLang="zh-CN" smtClean="0"/>
              <a:t>0</a:t>
            </a:r>
            <a:endParaRPr kumimoji="1" lang="zh-CN" alt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目录页_五项目录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/>
        </p:nvSpPr>
        <p:spPr>
          <a:xfrm>
            <a:off x="0" y="-17253"/>
            <a:ext cx="12192000" cy="6875253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schemeClr val="tx1"/>
              </a:solidFill>
            </a:endParaRPr>
          </a:p>
        </p:txBody>
      </p:sp>
      <p:sp>
        <p:nvSpPr>
          <p:cNvPr id="3" name="矩形 2"/>
          <p:cNvSpPr/>
          <p:nvPr userDrawn="1"/>
        </p:nvSpPr>
        <p:spPr>
          <a:xfrm>
            <a:off x="120771" y="0"/>
            <a:ext cx="3416060" cy="6858000"/>
          </a:xfrm>
          <a:prstGeom prst="rect">
            <a:avLst/>
          </a:prstGeom>
          <a:gradFill flip="none" rotWithShape="1">
            <a:gsLst>
              <a:gs pos="3000">
                <a:schemeClr val="bg1">
                  <a:alpha val="15000"/>
                </a:schemeClr>
              </a:gs>
              <a:gs pos="6000">
                <a:schemeClr val="tx1">
                  <a:alpha val="10000"/>
                </a:schemeClr>
              </a:gs>
              <a:gs pos="100000">
                <a:schemeClr val="tx1">
                  <a:alpha val="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schemeClr val="tx1"/>
              </a:solidFill>
            </a:endParaRPr>
          </a:p>
        </p:txBody>
      </p:sp>
      <p:sp>
        <p:nvSpPr>
          <p:cNvPr id="13" name="文本占位符 2"/>
          <p:cNvSpPr>
            <a:spLocks noGrp="1"/>
          </p:cNvSpPr>
          <p:nvPr>
            <p:ph type="body" sz="quarter" idx="16" hasCustomPrompt="1"/>
          </p:nvPr>
        </p:nvSpPr>
        <p:spPr>
          <a:xfrm>
            <a:off x="1701678" y="2200640"/>
            <a:ext cx="2149646" cy="1145201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6600" b="1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kumimoji="1" lang="zh-CN" altLang="en-US" dirty="0" smtClean="0"/>
              <a:t>目录</a:t>
            </a:r>
            <a:endParaRPr kumimoji="1" lang="zh-CN" altLang="en-US" dirty="0"/>
          </a:p>
        </p:txBody>
      </p:sp>
      <p:sp>
        <p:nvSpPr>
          <p:cNvPr id="14" name="文本占位符 2"/>
          <p:cNvSpPr>
            <a:spLocks noGrp="1"/>
          </p:cNvSpPr>
          <p:nvPr>
            <p:ph type="body" sz="quarter" idx="17" hasCustomPrompt="1"/>
          </p:nvPr>
        </p:nvSpPr>
        <p:spPr>
          <a:xfrm>
            <a:off x="1701678" y="3345841"/>
            <a:ext cx="2149646" cy="47871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 b="1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kumimoji="1" lang="en-US" altLang="zh-CN" smtClean="0"/>
              <a:t>CONTENTS</a:t>
            </a:r>
            <a:endParaRPr kumimoji="1" lang="zh-CN" altLang="en-US" dirty="0"/>
          </a:p>
        </p:txBody>
      </p:sp>
      <p:sp>
        <p:nvSpPr>
          <p:cNvPr id="15" name="文本占位符 2"/>
          <p:cNvSpPr>
            <a:spLocks noGrp="1"/>
          </p:cNvSpPr>
          <p:nvPr>
            <p:ph type="body" sz="quarter" idx="18"/>
          </p:nvPr>
        </p:nvSpPr>
        <p:spPr>
          <a:xfrm>
            <a:off x="7278612" y="865462"/>
            <a:ext cx="3380423" cy="41622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800" b="1">
                <a:solidFill>
                  <a:schemeClr val="tx1">
                    <a:lumMod val="75000"/>
                    <a:lumOff val="25000"/>
                  </a:schemeClr>
                </a:solidFill>
                <a:effectLst/>
              </a:defRPr>
            </a:lvl1pPr>
          </a:lstStyle>
          <a:p>
            <a:pPr lvl="0"/>
            <a:endParaRPr kumimoji="1" lang="zh-CN" altLang="en-US" dirty="0"/>
          </a:p>
        </p:txBody>
      </p:sp>
      <p:sp>
        <p:nvSpPr>
          <p:cNvPr id="16" name="文本占位符 2"/>
          <p:cNvSpPr>
            <a:spLocks noGrp="1"/>
          </p:cNvSpPr>
          <p:nvPr>
            <p:ph type="body" sz="quarter" idx="19"/>
          </p:nvPr>
        </p:nvSpPr>
        <p:spPr>
          <a:xfrm>
            <a:off x="7278612" y="1281685"/>
            <a:ext cx="3380423" cy="389864"/>
          </a:xfrm>
          <a:prstGeom prst="rect">
            <a:avLst/>
          </a:prstGeom>
        </p:spPr>
        <p:txBody>
          <a:bodyPr anchor="t"/>
          <a:lstStyle>
            <a:lvl1pPr marL="0" indent="0" algn="l">
              <a:lnSpc>
                <a:spcPct val="130000"/>
              </a:lnSpc>
              <a:buNone/>
              <a:defRPr sz="1100" b="0">
                <a:solidFill>
                  <a:schemeClr val="tx1">
                    <a:lumMod val="75000"/>
                    <a:lumOff val="25000"/>
                  </a:schemeClr>
                </a:solidFill>
                <a:effectLst/>
              </a:defRPr>
            </a:lvl1pPr>
          </a:lstStyle>
          <a:p>
            <a:pPr lvl="0"/>
            <a:endParaRPr kumimoji="1" lang="zh-CN" altLang="en-US" dirty="0"/>
          </a:p>
        </p:txBody>
      </p:sp>
      <p:sp>
        <p:nvSpPr>
          <p:cNvPr id="17" name="文本占位符 2"/>
          <p:cNvSpPr>
            <a:spLocks noGrp="1"/>
          </p:cNvSpPr>
          <p:nvPr>
            <p:ph type="body" sz="quarter" idx="31"/>
          </p:nvPr>
        </p:nvSpPr>
        <p:spPr>
          <a:xfrm>
            <a:off x="7278612" y="1932907"/>
            <a:ext cx="3380423" cy="41622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800" b="1">
                <a:solidFill>
                  <a:schemeClr val="tx1">
                    <a:lumMod val="75000"/>
                    <a:lumOff val="25000"/>
                  </a:schemeClr>
                </a:solidFill>
                <a:effectLst/>
              </a:defRPr>
            </a:lvl1pPr>
          </a:lstStyle>
          <a:p>
            <a:pPr lvl="0"/>
            <a:endParaRPr kumimoji="1" lang="zh-CN" altLang="en-US" dirty="0"/>
          </a:p>
        </p:txBody>
      </p:sp>
      <p:sp>
        <p:nvSpPr>
          <p:cNvPr id="18" name="文本占位符 2"/>
          <p:cNvSpPr>
            <a:spLocks noGrp="1"/>
          </p:cNvSpPr>
          <p:nvPr>
            <p:ph type="body" sz="quarter" idx="32"/>
          </p:nvPr>
        </p:nvSpPr>
        <p:spPr>
          <a:xfrm>
            <a:off x="7278612" y="2349130"/>
            <a:ext cx="3380423" cy="389864"/>
          </a:xfrm>
          <a:prstGeom prst="rect">
            <a:avLst/>
          </a:prstGeom>
        </p:spPr>
        <p:txBody>
          <a:bodyPr anchor="t"/>
          <a:lstStyle>
            <a:lvl1pPr marL="0" indent="0" algn="l">
              <a:lnSpc>
                <a:spcPct val="130000"/>
              </a:lnSpc>
              <a:buNone/>
              <a:defRPr sz="1100" b="0">
                <a:solidFill>
                  <a:schemeClr val="tx1">
                    <a:lumMod val="75000"/>
                    <a:lumOff val="25000"/>
                  </a:schemeClr>
                </a:solidFill>
                <a:effectLst/>
              </a:defRPr>
            </a:lvl1pPr>
          </a:lstStyle>
          <a:p>
            <a:pPr lvl="0"/>
            <a:endParaRPr kumimoji="1"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39" hasCustomPrompt="1"/>
          </p:nvPr>
        </p:nvSpPr>
        <p:spPr>
          <a:xfrm>
            <a:off x="6096000" y="784438"/>
            <a:ext cx="845214" cy="1041720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6600" b="1"/>
            </a:lvl1pPr>
          </a:lstStyle>
          <a:p>
            <a:pPr lvl="0"/>
            <a:r>
              <a:rPr kumimoji="1" lang="en-US" altLang="zh-CN" smtClean="0"/>
              <a:t>0</a:t>
            </a:r>
            <a:endParaRPr kumimoji="1" lang="zh-CN" altLang="en-US" dirty="0"/>
          </a:p>
        </p:txBody>
      </p:sp>
      <p:sp>
        <p:nvSpPr>
          <p:cNvPr id="23" name="文本占位符 3"/>
          <p:cNvSpPr>
            <a:spLocks noGrp="1"/>
          </p:cNvSpPr>
          <p:nvPr>
            <p:ph type="body" sz="quarter" idx="40" hasCustomPrompt="1"/>
          </p:nvPr>
        </p:nvSpPr>
        <p:spPr>
          <a:xfrm>
            <a:off x="6096000" y="1842783"/>
            <a:ext cx="845214" cy="1041720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6600" b="1"/>
            </a:lvl1pPr>
          </a:lstStyle>
          <a:p>
            <a:pPr lvl="0"/>
            <a:r>
              <a:rPr kumimoji="1" lang="en-US" altLang="zh-CN" smtClean="0"/>
              <a:t>0</a:t>
            </a:r>
            <a:endParaRPr kumimoji="1" lang="zh-CN" altLang="en-US" dirty="0"/>
          </a:p>
        </p:txBody>
      </p:sp>
      <p:sp>
        <p:nvSpPr>
          <p:cNvPr id="26" name="文本占位符 2"/>
          <p:cNvSpPr>
            <a:spLocks noGrp="1"/>
          </p:cNvSpPr>
          <p:nvPr>
            <p:ph type="body" sz="quarter" idx="41"/>
          </p:nvPr>
        </p:nvSpPr>
        <p:spPr>
          <a:xfrm>
            <a:off x="7278612" y="2970198"/>
            <a:ext cx="3380423" cy="41622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800" b="1">
                <a:solidFill>
                  <a:schemeClr val="tx1">
                    <a:lumMod val="75000"/>
                    <a:lumOff val="25000"/>
                  </a:schemeClr>
                </a:solidFill>
                <a:effectLst/>
              </a:defRPr>
            </a:lvl1pPr>
          </a:lstStyle>
          <a:p>
            <a:pPr lvl="0"/>
            <a:endParaRPr kumimoji="1" lang="zh-CN" altLang="en-US" dirty="0"/>
          </a:p>
        </p:txBody>
      </p:sp>
      <p:sp>
        <p:nvSpPr>
          <p:cNvPr id="27" name="文本占位符 2"/>
          <p:cNvSpPr>
            <a:spLocks noGrp="1"/>
          </p:cNvSpPr>
          <p:nvPr>
            <p:ph type="body" sz="quarter" idx="42"/>
          </p:nvPr>
        </p:nvSpPr>
        <p:spPr>
          <a:xfrm>
            <a:off x="7278612" y="3386421"/>
            <a:ext cx="3380423" cy="389864"/>
          </a:xfrm>
          <a:prstGeom prst="rect">
            <a:avLst/>
          </a:prstGeom>
        </p:spPr>
        <p:txBody>
          <a:bodyPr anchor="t"/>
          <a:lstStyle>
            <a:lvl1pPr marL="0" indent="0" algn="l">
              <a:lnSpc>
                <a:spcPct val="130000"/>
              </a:lnSpc>
              <a:buNone/>
              <a:defRPr sz="1100" b="0">
                <a:solidFill>
                  <a:schemeClr val="tx1">
                    <a:lumMod val="75000"/>
                    <a:lumOff val="25000"/>
                  </a:schemeClr>
                </a:solidFill>
                <a:effectLst/>
              </a:defRPr>
            </a:lvl1pPr>
          </a:lstStyle>
          <a:p>
            <a:pPr lvl="0"/>
            <a:endParaRPr kumimoji="1" lang="zh-CN" altLang="en-US" dirty="0"/>
          </a:p>
        </p:txBody>
      </p:sp>
      <p:sp>
        <p:nvSpPr>
          <p:cNvPr id="28" name="文本占位符 2"/>
          <p:cNvSpPr>
            <a:spLocks noGrp="1"/>
          </p:cNvSpPr>
          <p:nvPr>
            <p:ph type="body" sz="quarter" idx="43"/>
          </p:nvPr>
        </p:nvSpPr>
        <p:spPr>
          <a:xfrm>
            <a:off x="7278612" y="4042033"/>
            <a:ext cx="3380423" cy="41622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800" b="1">
                <a:solidFill>
                  <a:schemeClr val="tx1">
                    <a:lumMod val="75000"/>
                    <a:lumOff val="25000"/>
                  </a:schemeClr>
                </a:solidFill>
                <a:effectLst/>
              </a:defRPr>
            </a:lvl1pPr>
          </a:lstStyle>
          <a:p>
            <a:pPr lvl="0"/>
            <a:endParaRPr kumimoji="1" lang="zh-CN" altLang="en-US" dirty="0"/>
          </a:p>
        </p:txBody>
      </p:sp>
      <p:sp>
        <p:nvSpPr>
          <p:cNvPr id="29" name="文本占位符 2"/>
          <p:cNvSpPr>
            <a:spLocks noGrp="1"/>
          </p:cNvSpPr>
          <p:nvPr>
            <p:ph type="body" sz="quarter" idx="44"/>
          </p:nvPr>
        </p:nvSpPr>
        <p:spPr>
          <a:xfrm>
            <a:off x="7278612" y="4458256"/>
            <a:ext cx="3380423" cy="389864"/>
          </a:xfrm>
          <a:prstGeom prst="rect">
            <a:avLst/>
          </a:prstGeom>
        </p:spPr>
        <p:txBody>
          <a:bodyPr anchor="t"/>
          <a:lstStyle>
            <a:lvl1pPr marL="0" indent="0" algn="l">
              <a:lnSpc>
                <a:spcPct val="130000"/>
              </a:lnSpc>
              <a:buNone/>
              <a:defRPr sz="1100" b="0">
                <a:solidFill>
                  <a:schemeClr val="tx1">
                    <a:lumMod val="75000"/>
                    <a:lumOff val="25000"/>
                  </a:schemeClr>
                </a:solidFill>
                <a:effectLst/>
              </a:defRPr>
            </a:lvl1pPr>
          </a:lstStyle>
          <a:p>
            <a:pPr lvl="0"/>
            <a:endParaRPr kumimoji="1" lang="zh-CN" altLang="en-US" dirty="0"/>
          </a:p>
        </p:txBody>
      </p:sp>
      <p:sp>
        <p:nvSpPr>
          <p:cNvPr id="30" name="文本占位符 3"/>
          <p:cNvSpPr>
            <a:spLocks noGrp="1"/>
          </p:cNvSpPr>
          <p:nvPr>
            <p:ph type="body" sz="quarter" idx="45" hasCustomPrompt="1"/>
          </p:nvPr>
        </p:nvSpPr>
        <p:spPr>
          <a:xfrm>
            <a:off x="6096000" y="2889174"/>
            <a:ext cx="845214" cy="1041720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6600" b="1"/>
            </a:lvl1pPr>
          </a:lstStyle>
          <a:p>
            <a:pPr lvl="0"/>
            <a:r>
              <a:rPr kumimoji="1" lang="en-US" altLang="zh-CN" smtClean="0"/>
              <a:t>0</a:t>
            </a:r>
            <a:endParaRPr kumimoji="1" lang="zh-CN" altLang="en-US" dirty="0"/>
          </a:p>
        </p:txBody>
      </p:sp>
      <p:sp>
        <p:nvSpPr>
          <p:cNvPr id="31" name="文本占位符 3"/>
          <p:cNvSpPr>
            <a:spLocks noGrp="1"/>
          </p:cNvSpPr>
          <p:nvPr>
            <p:ph type="body" sz="quarter" idx="46" hasCustomPrompt="1"/>
          </p:nvPr>
        </p:nvSpPr>
        <p:spPr>
          <a:xfrm>
            <a:off x="6096000" y="3951909"/>
            <a:ext cx="845214" cy="1041720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6600" b="1"/>
            </a:lvl1pPr>
          </a:lstStyle>
          <a:p>
            <a:pPr lvl="0"/>
            <a:r>
              <a:rPr kumimoji="1" lang="en-US" altLang="zh-CN" smtClean="0"/>
              <a:t>0</a:t>
            </a:r>
            <a:endParaRPr kumimoji="1" lang="zh-CN" altLang="en-US" dirty="0"/>
          </a:p>
        </p:txBody>
      </p:sp>
      <p:sp>
        <p:nvSpPr>
          <p:cNvPr id="32" name="文本占位符 2"/>
          <p:cNvSpPr>
            <a:spLocks noGrp="1"/>
          </p:cNvSpPr>
          <p:nvPr>
            <p:ph type="body" sz="quarter" idx="47"/>
          </p:nvPr>
        </p:nvSpPr>
        <p:spPr>
          <a:xfrm>
            <a:off x="7278612" y="5074984"/>
            <a:ext cx="3380423" cy="41622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800" b="1">
                <a:solidFill>
                  <a:schemeClr val="tx1">
                    <a:lumMod val="75000"/>
                    <a:lumOff val="25000"/>
                  </a:schemeClr>
                </a:solidFill>
                <a:effectLst/>
              </a:defRPr>
            </a:lvl1pPr>
          </a:lstStyle>
          <a:p>
            <a:pPr lvl="0"/>
            <a:endParaRPr kumimoji="1" lang="zh-CN" altLang="en-US" dirty="0"/>
          </a:p>
        </p:txBody>
      </p:sp>
      <p:sp>
        <p:nvSpPr>
          <p:cNvPr id="33" name="文本占位符 2"/>
          <p:cNvSpPr>
            <a:spLocks noGrp="1"/>
          </p:cNvSpPr>
          <p:nvPr>
            <p:ph type="body" sz="quarter" idx="48"/>
          </p:nvPr>
        </p:nvSpPr>
        <p:spPr>
          <a:xfrm>
            <a:off x="7278612" y="5491207"/>
            <a:ext cx="3380423" cy="389864"/>
          </a:xfrm>
          <a:prstGeom prst="rect">
            <a:avLst/>
          </a:prstGeom>
        </p:spPr>
        <p:txBody>
          <a:bodyPr anchor="t"/>
          <a:lstStyle>
            <a:lvl1pPr marL="0" indent="0" algn="l">
              <a:lnSpc>
                <a:spcPct val="130000"/>
              </a:lnSpc>
              <a:buNone/>
              <a:defRPr sz="1100" b="0">
                <a:solidFill>
                  <a:schemeClr val="tx1">
                    <a:lumMod val="75000"/>
                    <a:lumOff val="25000"/>
                  </a:schemeClr>
                </a:solidFill>
                <a:effectLst/>
              </a:defRPr>
            </a:lvl1pPr>
          </a:lstStyle>
          <a:p>
            <a:pPr lvl="0"/>
            <a:endParaRPr kumimoji="1" lang="zh-CN" altLang="en-US" dirty="0"/>
          </a:p>
        </p:txBody>
      </p:sp>
      <p:sp>
        <p:nvSpPr>
          <p:cNvPr id="34" name="文本占位符 3"/>
          <p:cNvSpPr>
            <a:spLocks noGrp="1"/>
          </p:cNvSpPr>
          <p:nvPr>
            <p:ph type="body" sz="quarter" idx="49" hasCustomPrompt="1"/>
          </p:nvPr>
        </p:nvSpPr>
        <p:spPr>
          <a:xfrm>
            <a:off x="6096000" y="4984860"/>
            <a:ext cx="845214" cy="1041720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6600" b="1"/>
            </a:lvl1pPr>
          </a:lstStyle>
          <a:p>
            <a:pPr lvl="0"/>
            <a:r>
              <a:rPr kumimoji="1" lang="en-US" altLang="zh-CN" smtClean="0"/>
              <a:t>0</a:t>
            </a:r>
            <a:endParaRPr kumimoji="1" lang="zh-CN" alt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目录页_六项目录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/>
        </p:nvSpPr>
        <p:spPr>
          <a:xfrm>
            <a:off x="0" y="-17253"/>
            <a:ext cx="12192000" cy="6875253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schemeClr val="tx1"/>
              </a:solidFill>
            </a:endParaRPr>
          </a:p>
        </p:txBody>
      </p:sp>
      <p:sp>
        <p:nvSpPr>
          <p:cNvPr id="3" name="矩形 2"/>
          <p:cNvSpPr/>
          <p:nvPr userDrawn="1"/>
        </p:nvSpPr>
        <p:spPr>
          <a:xfrm>
            <a:off x="120771" y="0"/>
            <a:ext cx="3416060" cy="6858000"/>
          </a:xfrm>
          <a:prstGeom prst="rect">
            <a:avLst/>
          </a:prstGeom>
          <a:gradFill flip="none" rotWithShape="1">
            <a:gsLst>
              <a:gs pos="3000">
                <a:schemeClr val="bg1">
                  <a:alpha val="15000"/>
                </a:schemeClr>
              </a:gs>
              <a:gs pos="6000">
                <a:schemeClr val="tx1">
                  <a:alpha val="10000"/>
                </a:schemeClr>
              </a:gs>
              <a:gs pos="100000">
                <a:schemeClr val="tx1">
                  <a:alpha val="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schemeClr val="tx1"/>
              </a:solidFill>
            </a:endParaRPr>
          </a:p>
        </p:txBody>
      </p:sp>
      <p:sp>
        <p:nvSpPr>
          <p:cNvPr id="13" name="文本占位符 2"/>
          <p:cNvSpPr>
            <a:spLocks noGrp="1"/>
          </p:cNvSpPr>
          <p:nvPr>
            <p:ph type="body" sz="quarter" idx="16" hasCustomPrompt="1"/>
          </p:nvPr>
        </p:nvSpPr>
        <p:spPr>
          <a:xfrm>
            <a:off x="1701678" y="2200640"/>
            <a:ext cx="2149646" cy="1145201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6600" b="1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kumimoji="1" lang="zh-CN" altLang="en-US" dirty="0" smtClean="0"/>
              <a:t>目录</a:t>
            </a:r>
            <a:endParaRPr kumimoji="1" lang="zh-CN" altLang="en-US" dirty="0"/>
          </a:p>
        </p:txBody>
      </p:sp>
      <p:sp>
        <p:nvSpPr>
          <p:cNvPr id="14" name="文本占位符 2"/>
          <p:cNvSpPr>
            <a:spLocks noGrp="1"/>
          </p:cNvSpPr>
          <p:nvPr>
            <p:ph type="body" sz="quarter" idx="17" hasCustomPrompt="1"/>
          </p:nvPr>
        </p:nvSpPr>
        <p:spPr>
          <a:xfrm>
            <a:off x="1701678" y="3345841"/>
            <a:ext cx="2149646" cy="47871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 b="1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kumimoji="1" lang="en-US" altLang="zh-CN" smtClean="0"/>
              <a:t>CONTENTS</a:t>
            </a:r>
            <a:endParaRPr kumimoji="1" lang="zh-CN" altLang="en-US" dirty="0"/>
          </a:p>
        </p:txBody>
      </p:sp>
      <p:sp>
        <p:nvSpPr>
          <p:cNvPr id="15" name="文本占位符 2"/>
          <p:cNvSpPr>
            <a:spLocks noGrp="1"/>
          </p:cNvSpPr>
          <p:nvPr>
            <p:ph type="body" sz="quarter" idx="18"/>
          </p:nvPr>
        </p:nvSpPr>
        <p:spPr>
          <a:xfrm>
            <a:off x="7151290" y="448774"/>
            <a:ext cx="3380423" cy="41622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1">
                <a:solidFill>
                  <a:schemeClr val="tx1">
                    <a:lumMod val="75000"/>
                    <a:lumOff val="25000"/>
                  </a:schemeClr>
                </a:solidFill>
                <a:effectLst/>
              </a:defRPr>
            </a:lvl1pPr>
          </a:lstStyle>
          <a:p>
            <a:pPr lvl="0"/>
            <a:endParaRPr kumimoji="1" lang="zh-CN" altLang="en-US" dirty="0"/>
          </a:p>
        </p:txBody>
      </p:sp>
      <p:sp>
        <p:nvSpPr>
          <p:cNvPr id="16" name="文本占位符 2"/>
          <p:cNvSpPr>
            <a:spLocks noGrp="1"/>
          </p:cNvSpPr>
          <p:nvPr>
            <p:ph type="body" sz="quarter" idx="19"/>
          </p:nvPr>
        </p:nvSpPr>
        <p:spPr>
          <a:xfrm>
            <a:off x="7151290" y="864997"/>
            <a:ext cx="3380423" cy="389864"/>
          </a:xfrm>
          <a:prstGeom prst="rect">
            <a:avLst/>
          </a:prstGeom>
        </p:spPr>
        <p:txBody>
          <a:bodyPr anchor="t"/>
          <a:lstStyle>
            <a:lvl1pPr marL="0" indent="0" algn="l">
              <a:lnSpc>
                <a:spcPct val="130000"/>
              </a:lnSpc>
              <a:buNone/>
              <a:defRPr sz="1000" b="0">
                <a:solidFill>
                  <a:schemeClr val="tx1">
                    <a:lumMod val="75000"/>
                    <a:lumOff val="25000"/>
                  </a:schemeClr>
                </a:solidFill>
                <a:effectLst/>
              </a:defRPr>
            </a:lvl1pPr>
          </a:lstStyle>
          <a:p>
            <a:pPr lvl="0"/>
            <a:endParaRPr kumimoji="1"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39" hasCustomPrompt="1"/>
          </p:nvPr>
        </p:nvSpPr>
        <p:spPr>
          <a:xfrm>
            <a:off x="6389224" y="493287"/>
            <a:ext cx="656161" cy="743420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5400" b="1"/>
            </a:lvl1pPr>
          </a:lstStyle>
          <a:p>
            <a:pPr lvl="0"/>
            <a:r>
              <a:rPr kumimoji="1" lang="en-US" altLang="zh-CN" smtClean="0"/>
              <a:t>0</a:t>
            </a:r>
            <a:endParaRPr kumimoji="1" lang="zh-CN" altLang="en-US" dirty="0"/>
          </a:p>
        </p:txBody>
      </p:sp>
      <p:sp>
        <p:nvSpPr>
          <p:cNvPr id="21" name="文本占位符 2"/>
          <p:cNvSpPr>
            <a:spLocks noGrp="1"/>
          </p:cNvSpPr>
          <p:nvPr>
            <p:ph type="body" sz="quarter" idx="40"/>
          </p:nvPr>
        </p:nvSpPr>
        <p:spPr>
          <a:xfrm>
            <a:off x="7151290" y="1444818"/>
            <a:ext cx="3380423" cy="41622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1">
                <a:solidFill>
                  <a:schemeClr val="tx1">
                    <a:lumMod val="75000"/>
                    <a:lumOff val="25000"/>
                  </a:schemeClr>
                </a:solidFill>
                <a:effectLst/>
              </a:defRPr>
            </a:lvl1pPr>
          </a:lstStyle>
          <a:p>
            <a:pPr lvl="0"/>
            <a:endParaRPr kumimoji="1" lang="zh-CN" altLang="en-US" dirty="0"/>
          </a:p>
        </p:txBody>
      </p:sp>
      <p:sp>
        <p:nvSpPr>
          <p:cNvPr id="22" name="文本占位符 2"/>
          <p:cNvSpPr>
            <a:spLocks noGrp="1"/>
          </p:cNvSpPr>
          <p:nvPr>
            <p:ph type="body" sz="quarter" idx="41"/>
          </p:nvPr>
        </p:nvSpPr>
        <p:spPr>
          <a:xfrm>
            <a:off x="7151290" y="1861041"/>
            <a:ext cx="3380423" cy="389864"/>
          </a:xfrm>
          <a:prstGeom prst="rect">
            <a:avLst/>
          </a:prstGeom>
        </p:spPr>
        <p:txBody>
          <a:bodyPr anchor="t"/>
          <a:lstStyle>
            <a:lvl1pPr marL="0" indent="0" algn="l">
              <a:lnSpc>
                <a:spcPct val="130000"/>
              </a:lnSpc>
              <a:buNone/>
              <a:defRPr sz="1000" b="0">
                <a:solidFill>
                  <a:schemeClr val="tx1">
                    <a:lumMod val="75000"/>
                    <a:lumOff val="25000"/>
                  </a:schemeClr>
                </a:solidFill>
                <a:effectLst/>
              </a:defRPr>
            </a:lvl1pPr>
          </a:lstStyle>
          <a:p>
            <a:pPr lvl="0"/>
            <a:endParaRPr kumimoji="1" lang="zh-CN" altLang="en-US" dirty="0"/>
          </a:p>
        </p:txBody>
      </p:sp>
      <p:sp>
        <p:nvSpPr>
          <p:cNvPr id="24" name="文本占位符 3"/>
          <p:cNvSpPr>
            <a:spLocks noGrp="1"/>
          </p:cNvSpPr>
          <p:nvPr>
            <p:ph type="body" sz="quarter" idx="42" hasCustomPrompt="1"/>
          </p:nvPr>
        </p:nvSpPr>
        <p:spPr>
          <a:xfrm>
            <a:off x="6389224" y="1489331"/>
            <a:ext cx="656161" cy="743420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5400" b="1"/>
            </a:lvl1pPr>
          </a:lstStyle>
          <a:p>
            <a:pPr lvl="0"/>
            <a:r>
              <a:rPr kumimoji="1" lang="en-US" altLang="zh-CN" smtClean="0"/>
              <a:t>0</a:t>
            </a:r>
            <a:endParaRPr kumimoji="1" lang="zh-CN" altLang="en-US" dirty="0"/>
          </a:p>
        </p:txBody>
      </p:sp>
      <p:sp>
        <p:nvSpPr>
          <p:cNvPr id="25" name="文本占位符 2"/>
          <p:cNvSpPr>
            <a:spLocks noGrp="1"/>
          </p:cNvSpPr>
          <p:nvPr>
            <p:ph type="body" sz="quarter" idx="43"/>
          </p:nvPr>
        </p:nvSpPr>
        <p:spPr>
          <a:xfrm>
            <a:off x="7151290" y="2430845"/>
            <a:ext cx="3380423" cy="41622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1">
                <a:solidFill>
                  <a:schemeClr val="tx1">
                    <a:lumMod val="75000"/>
                    <a:lumOff val="25000"/>
                  </a:schemeClr>
                </a:solidFill>
                <a:effectLst/>
              </a:defRPr>
            </a:lvl1pPr>
          </a:lstStyle>
          <a:p>
            <a:pPr lvl="0"/>
            <a:endParaRPr kumimoji="1" lang="zh-CN" altLang="en-US" dirty="0"/>
          </a:p>
        </p:txBody>
      </p:sp>
      <p:sp>
        <p:nvSpPr>
          <p:cNvPr id="35" name="文本占位符 2"/>
          <p:cNvSpPr>
            <a:spLocks noGrp="1"/>
          </p:cNvSpPr>
          <p:nvPr>
            <p:ph type="body" sz="quarter" idx="44"/>
          </p:nvPr>
        </p:nvSpPr>
        <p:spPr>
          <a:xfrm>
            <a:off x="7151290" y="2847068"/>
            <a:ext cx="3380423" cy="389864"/>
          </a:xfrm>
          <a:prstGeom prst="rect">
            <a:avLst/>
          </a:prstGeom>
        </p:spPr>
        <p:txBody>
          <a:bodyPr anchor="t"/>
          <a:lstStyle>
            <a:lvl1pPr marL="0" indent="0" algn="l">
              <a:lnSpc>
                <a:spcPct val="130000"/>
              </a:lnSpc>
              <a:buNone/>
              <a:defRPr sz="1000" b="0">
                <a:solidFill>
                  <a:schemeClr val="tx1">
                    <a:lumMod val="75000"/>
                    <a:lumOff val="25000"/>
                  </a:schemeClr>
                </a:solidFill>
                <a:effectLst/>
              </a:defRPr>
            </a:lvl1pPr>
          </a:lstStyle>
          <a:p>
            <a:pPr lvl="0"/>
            <a:endParaRPr kumimoji="1" lang="zh-CN" altLang="en-US" dirty="0"/>
          </a:p>
        </p:txBody>
      </p:sp>
      <p:sp>
        <p:nvSpPr>
          <p:cNvPr id="36" name="文本占位符 3"/>
          <p:cNvSpPr>
            <a:spLocks noGrp="1"/>
          </p:cNvSpPr>
          <p:nvPr>
            <p:ph type="body" sz="quarter" idx="45" hasCustomPrompt="1"/>
          </p:nvPr>
        </p:nvSpPr>
        <p:spPr>
          <a:xfrm>
            <a:off x="6389224" y="2475358"/>
            <a:ext cx="656161" cy="743420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5400" b="1"/>
            </a:lvl1pPr>
          </a:lstStyle>
          <a:p>
            <a:pPr lvl="0"/>
            <a:r>
              <a:rPr kumimoji="1" lang="en-US" altLang="zh-CN" smtClean="0"/>
              <a:t>0</a:t>
            </a:r>
            <a:endParaRPr kumimoji="1" lang="zh-CN" altLang="en-US" dirty="0"/>
          </a:p>
        </p:txBody>
      </p:sp>
      <p:sp>
        <p:nvSpPr>
          <p:cNvPr id="37" name="文本占位符 2"/>
          <p:cNvSpPr>
            <a:spLocks noGrp="1"/>
          </p:cNvSpPr>
          <p:nvPr>
            <p:ph type="body" sz="quarter" idx="46"/>
          </p:nvPr>
        </p:nvSpPr>
        <p:spPr>
          <a:xfrm>
            <a:off x="7151290" y="3426889"/>
            <a:ext cx="3380423" cy="41622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1">
                <a:solidFill>
                  <a:schemeClr val="tx1">
                    <a:lumMod val="75000"/>
                    <a:lumOff val="25000"/>
                  </a:schemeClr>
                </a:solidFill>
                <a:effectLst/>
              </a:defRPr>
            </a:lvl1pPr>
          </a:lstStyle>
          <a:p>
            <a:pPr lvl="0"/>
            <a:endParaRPr kumimoji="1" lang="zh-CN" altLang="en-US" dirty="0"/>
          </a:p>
        </p:txBody>
      </p:sp>
      <p:sp>
        <p:nvSpPr>
          <p:cNvPr id="38" name="文本占位符 2"/>
          <p:cNvSpPr>
            <a:spLocks noGrp="1"/>
          </p:cNvSpPr>
          <p:nvPr>
            <p:ph type="body" sz="quarter" idx="47"/>
          </p:nvPr>
        </p:nvSpPr>
        <p:spPr>
          <a:xfrm>
            <a:off x="7151290" y="3843112"/>
            <a:ext cx="3380423" cy="389864"/>
          </a:xfrm>
          <a:prstGeom prst="rect">
            <a:avLst/>
          </a:prstGeom>
        </p:spPr>
        <p:txBody>
          <a:bodyPr anchor="t"/>
          <a:lstStyle>
            <a:lvl1pPr marL="0" indent="0" algn="l">
              <a:lnSpc>
                <a:spcPct val="130000"/>
              </a:lnSpc>
              <a:buNone/>
              <a:defRPr sz="1000" b="0">
                <a:solidFill>
                  <a:schemeClr val="tx1">
                    <a:lumMod val="75000"/>
                    <a:lumOff val="25000"/>
                  </a:schemeClr>
                </a:solidFill>
                <a:effectLst/>
              </a:defRPr>
            </a:lvl1pPr>
          </a:lstStyle>
          <a:p>
            <a:pPr lvl="0"/>
            <a:endParaRPr kumimoji="1" lang="zh-CN" altLang="en-US" dirty="0"/>
          </a:p>
        </p:txBody>
      </p:sp>
      <p:sp>
        <p:nvSpPr>
          <p:cNvPr id="39" name="文本占位符 3"/>
          <p:cNvSpPr>
            <a:spLocks noGrp="1"/>
          </p:cNvSpPr>
          <p:nvPr>
            <p:ph type="body" sz="quarter" idx="48" hasCustomPrompt="1"/>
          </p:nvPr>
        </p:nvSpPr>
        <p:spPr>
          <a:xfrm>
            <a:off x="6389224" y="3471402"/>
            <a:ext cx="656161" cy="743420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5400" b="1"/>
            </a:lvl1pPr>
          </a:lstStyle>
          <a:p>
            <a:pPr lvl="0"/>
            <a:r>
              <a:rPr kumimoji="1" lang="en-US" altLang="zh-CN" smtClean="0"/>
              <a:t>0</a:t>
            </a:r>
            <a:endParaRPr kumimoji="1" lang="zh-CN" altLang="en-US" dirty="0"/>
          </a:p>
        </p:txBody>
      </p:sp>
      <p:sp>
        <p:nvSpPr>
          <p:cNvPr id="40" name="文本占位符 2"/>
          <p:cNvSpPr>
            <a:spLocks noGrp="1"/>
          </p:cNvSpPr>
          <p:nvPr>
            <p:ph type="body" sz="quarter" idx="49"/>
          </p:nvPr>
        </p:nvSpPr>
        <p:spPr>
          <a:xfrm>
            <a:off x="7151290" y="4417924"/>
            <a:ext cx="3380423" cy="41622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1">
                <a:solidFill>
                  <a:schemeClr val="tx1">
                    <a:lumMod val="75000"/>
                    <a:lumOff val="25000"/>
                  </a:schemeClr>
                </a:solidFill>
                <a:effectLst/>
              </a:defRPr>
            </a:lvl1pPr>
          </a:lstStyle>
          <a:p>
            <a:pPr lvl="0"/>
            <a:endParaRPr kumimoji="1" lang="zh-CN" altLang="en-US" dirty="0"/>
          </a:p>
        </p:txBody>
      </p:sp>
      <p:sp>
        <p:nvSpPr>
          <p:cNvPr id="41" name="文本占位符 2"/>
          <p:cNvSpPr>
            <a:spLocks noGrp="1"/>
          </p:cNvSpPr>
          <p:nvPr>
            <p:ph type="body" sz="quarter" idx="50"/>
          </p:nvPr>
        </p:nvSpPr>
        <p:spPr>
          <a:xfrm>
            <a:off x="7151290" y="4834147"/>
            <a:ext cx="3380423" cy="389864"/>
          </a:xfrm>
          <a:prstGeom prst="rect">
            <a:avLst/>
          </a:prstGeom>
        </p:spPr>
        <p:txBody>
          <a:bodyPr anchor="t"/>
          <a:lstStyle>
            <a:lvl1pPr marL="0" indent="0" algn="l">
              <a:lnSpc>
                <a:spcPct val="130000"/>
              </a:lnSpc>
              <a:buNone/>
              <a:defRPr sz="1000" b="0">
                <a:solidFill>
                  <a:schemeClr val="tx1">
                    <a:lumMod val="75000"/>
                    <a:lumOff val="25000"/>
                  </a:schemeClr>
                </a:solidFill>
                <a:effectLst/>
              </a:defRPr>
            </a:lvl1pPr>
          </a:lstStyle>
          <a:p>
            <a:pPr lvl="0"/>
            <a:endParaRPr kumimoji="1" lang="zh-CN" altLang="en-US" dirty="0"/>
          </a:p>
        </p:txBody>
      </p:sp>
      <p:sp>
        <p:nvSpPr>
          <p:cNvPr id="42" name="文本占位符 3"/>
          <p:cNvSpPr>
            <a:spLocks noGrp="1"/>
          </p:cNvSpPr>
          <p:nvPr>
            <p:ph type="body" sz="quarter" idx="51" hasCustomPrompt="1"/>
          </p:nvPr>
        </p:nvSpPr>
        <p:spPr>
          <a:xfrm>
            <a:off x="6389224" y="4462437"/>
            <a:ext cx="656161" cy="743420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5400" b="1"/>
            </a:lvl1pPr>
          </a:lstStyle>
          <a:p>
            <a:pPr lvl="0"/>
            <a:r>
              <a:rPr kumimoji="1" lang="en-US" altLang="zh-CN" smtClean="0"/>
              <a:t>0</a:t>
            </a:r>
            <a:endParaRPr kumimoji="1" lang="zh-CN" altLang="en-US" dirty="0"/>
          </a:p>
        </p:txBody>
      </p:sp>
      <p:sp>
        <p:nvSpPr>
          <p:cNvPr id="43" name="文本占位符 2"/>
          <p:cNvSpPr>
            <a:spLocks noGrp="1"/>
          </p:cNvSpPr>
          <p:nvPr>
            <p:ph type="body" sz="quarter" idx="52"/>
          </p:nvPr>
        </p:nvSpPr>
        <p:spPr>
          <a:xfrm>
            <a:off x="7151290" y="5413968"/>
            <a:ext cx="3380423" cy="41622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1">
                <a:solidFill>
                  <a:schemeClr val="tx1">
                    <a:lumMod val="75000"/>
                    <a:lumOff val="25000"/>
                  </a:schemeClr>
                </a:solidFill>
                <a:effectLst/>
              </a:defRPr>
            </a:lvl1pPr>
          </a:lstStyle>
          <a:p>
            <a:pPr lvl="0"/>
            <a:endParaRPr kumimoji="1" lang="zh-CN" altLang="en-US" dirty="0"/>
          </a:p>
        </p:txBody>
      </p:sp>
      <p:sp>
        <p:nvSpPr>
          <p:cNvPr id="44" name="文本占位符 2"/>
          <p:cNvSpPr>
            <a:spLocks noGrp="1"/>
          </p:cNvSpPr>
          <p:nvPr>
            <p:ph type="body" sz="quarter" idx="53"/>
          </p:nvPr>
        </p:nvSpPr>
        <p:spPr>
          <a:xfrm>
            <a:off x="7151290" y="5830191"/>
            <a:ext cx="3380423" cy="389864"/>
          </a:xfrm>
          <a:prstGeom prst="rect">
            <a:avLst/>
          </a:prstGeom>
        </p:spPr>
        <p:txBody>
          <a:bodyPr anchor="t"/>
          <a:lstStyle>
            <a:lvl1pPr marL="0" indent="0" algn="l">
              <a:lnSpc>
                <a:spcPct val="130000"/>
              </a:lnSpc>
              <a:buNone/>
              <a:defRPr sz="1000" b="0">
                <a:solidFill>
                  <a:schemeClr val="tx1">
                    <a:lumMod val="75000"/>
                    <a:lumOff val="25000"/>
                  </a:schemeClr>
                </a:solidFill>
                <a:effectLst/>
              </a:defRPr>
            </a:lvl1pPr>
          </a:lstStyle>
          <a:p>
            <a:pPr lvl="0"/>
            <a:endParaRPr kumimoji="1" lang="zh-CN" altLang="en-US" dirty="0"/>
          </a:p>
        </p:txBody>
      </p:sp>
      <p:sp>
        <p:nvSpPr>
          <p:cNvPr id="45" name="文本占位符 3"/>
          <p:cNvSpPr>
            <a:spLocks noGrp="1"/>
          </p:cNvSpPr>
          <p:nvPr>
            <p:ph type="body" sz="quarter" idx="54" hasCustomPrompt="1"/>
          </p:nvPr>
        </p:nvSpPr>
        <p:spPr>
          <a:xfrm>
            <a:off x="6389224" y="5458481"/>
            <a:ext cx="656161" cy="743420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5400" b="1"/>
            </a:lvl1pPr>
          </a:lstStyle>
          <a:p>
            <a:pPr lvl="0"/>
            <a:r>
              <a:rPr kumimoji="1" lang="en-US" altLang="zh-CN" smtClean="0"/>
              <a:t>0</a:t>
            </a:r>
            <a:endParaRPr kumimoji="1" lang="zh-CN" alt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_标题幻灯片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 userDrawn="1"/>
        </p:nvSpPr>
        <p:spPr>
          <a:xfrm>
            <a:off x="120771" y="0"/>
            <a:ext cx="3416060" cy="6858000"/>
          </a:xfrm>
          <a:prstGeom prst="rect">
            <a:avLst/>
          </a:prstGeom>
          <a:gradFill flip="none" rotWithShape="1">
            <a:gsLst>
              <a:gs pos="3000">
                <a:schemeClr val="bg1">
                  <a:alpha val="15000"/>
                </a:schemeClr>
              </a:gs>
              <a:gs pos="6000">
                <a:schemeClr val="tx1">
                  <a:alpha val="10000"/>
                </a:schemeClr>
              </a:gs>
              <a:gs pos="100000">
                <a:schemeClr val="tx1">
                  <a:alpha val="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schemeClr val="tx1"/>
              </a:solidFill>
            </a:endParaRPr>
          </a:p>
        </p:txBody>
      </p:sp>
      <p:grpSp>
        <p:nvGrpSpPr>
          <p:cNvPr id="7" name="组 6"/>
          <p:cNvGrpSpPr/>
          <p:nvPr userDrawn="1"/>
        </p:nvGrpSpPr>
        <p:grpSpPr>
          <a:xfrm>
            <a:off x="552090" y="-17253"/>
            <a:ext cx="276047" cy="6575166"/>
            <a:chOff x="552090" y="-1"/>
            <a:chExt cx="276047" cy="6575166"/>
          </a:xfrm>
          <a:effectLst>
            <a:outerShdw blurRad="114300" dist="76200" dir="5400000" algn="t" rotWithShape="0">
              <a:prstClr val="black">
                <a:alpha val="30000"/>
              </a:prstClr>
            </a:outerShdw>
          </a:effectLst>
        </p:grpSpPr>
        <p:sp>
          <p:nvSpPr>
            <p:cNvPr id="4" name="燕尾形 3"/>
            <p:cNvSpPr/>
            <p:nvPr userDrawn="1"/>
          </p:nvSpPr>
          <p:spPr>
            <a:xfrm rot="16200000">
              <a:off x="414069" y="6161097"/>
              <a:ext cx="552090" cy="276045"/>
            </a:xfrm>
            <a:prstGeom prst="chevron">
              <a:avLst/>
            </a:prstGeom>
            <a:blipFill dpi="0" rotWithShape="1">
              <a:blip r:embed="rId2"/>
              <a:srcRect/>
              <a:tile tx="0" ty="0" sx="100000" sy="100000" flip="none" algn="tl"/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5" name="矩形 4"/>
            <p:cNvSpPr/>
            <p:nvPr userDrawn="1"/>
          </p:nvSpPr>
          <p:spPr>
            <a:xfrm>
              <a:off x="552090" y="-1"/>
              <a:ext cx="276047" cy="6297283"/>
            </a:xfrm>
            <a:prstGeom prst="rect">
              <a:avLst/>
            </a:prstGeom>
            <a:blipFill dpi="0" rotWithShape="1">
              <a:blip r:embed="rId2"/>
              <a:srcRect/>
              <a:tile tx="0" ty="0" sx="100000" sy="100000" flip="none" algn="tl"/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6" name="文本占位符 7"/>
          <p:cNvSpPr>
            <a:spLocks noGrp="1"/>
          </p:cNvSpPr>
          <p:nvPr>
            <p:ph type="body" sz="quarter" idx="10" hasCustomPrompt="1"/>
          </p:nvPr>
        </p:nvSpPr>
        <p:spPr>
          <a:xfrm>
            <a:off x="1104181" y="223728"/>
            <a:ext cx="5469148" cy="529569"/>
          </a:xfrm>
          <a:prstGeom prst="rect">
            <a:avLst/>
          </a:prstGeom>
          <a:ln w="12700" cmpd="sng">
            <a:noFill/>
          </a:ln>
        </p:spPr>
        <p:txBody>
          <a:bodyPr vert="horz" anchor="ctr"/>
          <a:lstStyle>
            <a:lvl1pPr marL="0" indent="0" algn="l">
              <a:buNone/>
              <a:defRPr sz="2400" b="1">
                <a:solidFill>
                  <a:schemeClr val="tx1">
                    <a:lumMod val="75000"/>
                    <a:lumOff val="25000"/>
                  </a:schemeClr>
                </a:solidFill>
                <a:latin typeface="Microsoft YaHei" charset="0"/>
                <a:ea typeface="Microsoft YaHei" charset="0"/>
                <a:cs typeface="Microsoft YaHei" charset="0"/>
              </a:defRPr>
            </a:lvl1pPr>
          </a:lstStyle>
          <a:p>
            <a:pPr lvl="0"/>
            <a:r>
              <a:rPr kumimoji="1" lang="en-US" altLang="zh-CN" dirty="0" smtClean="0"/>
              <a:t>CLICK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HERE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TO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ADD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YOUR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TITLE</a:t>
            </a:r>
            <a:endParaRPr kumimoji="1" lang="zh-CN" alt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封底页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/>
        </p:nvSpPr>
        <p:spPr>
          <a:xfrm>
            <a:off x="0" y="-17253"/>
            <a:ext cx="12192000" cy="6875253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schemeClr val="tx1"/>
              </a:solidFill>
            </a:endParaRPr>
          </a:p>
        </p:txBody>
      </p:sp>
      <p:sp>
        <p:nvSpPr>
          <p:cNvPr id="3" name="矩形 2"/>
          <p:cNvSpPr/>
          <p:nvPr userDrawn="1"/>
        </p:nvSpPr>
        <p:spPr>
          <a:xfrm>
            <a:off x="120771" y="0"/>
            <a:ext cx="3416060" cy="6858000"/>
          </a:xfrm>
          <a:prstGeom prst="rect">
            <a:avLst/>
          </a:prstGeom>
          <a:gradFill flip="none" rotWithShape="1">
            <a:gsLst>
              <a:gs pos="3000">
                <a:schemeClr val="bg1">
                  <a:alpha val="15000"/>
                </a:schemeClr>
              </a:gs>
              <a:gs pos="6000">
                <a:schemeClr val="tx1">
                  <a:alpha val="10000"/>
                </a:schemeClr>
              </a:gs>
              <a:gs pos="100000">
                <a:schemeClr val="tx1">
                  <a:alpha val="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schemeClr val="tx1"/>
              </a:solidFill>
            </a:endParaRPr>
          </a:p>
        </p:txBody>
      </p:sp>
      <p:sp>
        <p:nvSpPr>
          <p:cNvPr id="9" name="文本占位符 2"/>
          <p:cNvSpPr>
            <a:spLocks noGrp="1"/>
          </p:cNvSpPr>
          <p:nvPr>
            <p:ph type="body" sz="quarter" idx="15"/>
          </p:nvPr>
        </p:nvSpPr>
        <p:spPr>
          <a:xfrm>
            <a:off x="2448651" y="1301858"/>
            <a:ext cx="7294694" cy="47871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b="1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endParaRPr kumimoji="1" lang="zh-CN" altLang="en-US"/>
          </a:p>
        </p:txBody>
      </p:sp>
      <p:sp>
        <p:nvSpPr>
          <p:cNvPr id="10" name="文本占位符 2"/>
          <p:cNvSpPr>
            <a:spLocks noGrp="1"/>
          </p:cNvSpPr>
          <p:nvPr>
            <p:ph type="body" sz="quarter" idx="16"/>
          </p:nvPr>
        </p:nvSpPr>
        <p:spPr>
          <a:xfrm>
            <a:off x="2448651" y="2200640"/>
            <a:ext cx="7294694" cy="1145201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6600" b="1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endParaRPr kumimoji="1" lang="zh-CN" altLang="en-US" dirty="0"/>
          </a:p>
        </p:txBody>
      </p:sp>
      <p:sp>
        <p:nvSpPr>
          <p:cNvPr id="11" name="文本占位符 2"/>
          <p:cNvSpPr>
            <a:spLocks noGrp="1"/>
          </p:cNvSpPr>
          <p:nvPr>
            <p:ph type="body" sz="quarter" idx="17"/>
          </p:nvPr>
        </p:nvSpPr>
        <p:spPr>
          <a:xfrm>
            <a:off x="2448651" y="3513432"/>
            <a:ext cx="7294694" cy="47871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b="1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endParaRPr kumimoji="1" lang="zh-CN" altLang="en-US"/>
          </a:p>
        </p:txBody>
      </p:sp>
      <p:sp>
        <p:nvSpPr>
          <p:cNvPr id="12" name="文本占位符 2"/>
          <p:cNvSpPr>
            <a:spLocks noGrp="1"/>
          </p:cNvSpPr>
          <p:nvPr>
            <p:ph type="body" sz="quarter" idx="18"/>
          </p:nvPr>
        </p:nvSpPr>
        <p:spPr>
          <a:xfrm>
            <a:off x="2448651" y="4070851"/>
            <a:ext cx="7294694" cy="478710"/>
          </a:xfrm>
          <a:prstGeom prst="rect">
            <a:avLst/>
          </a:prstGeom>
        </p:spPr>
        <p:txBody>
          <a:bodyPr/>
          <a:lstStyle>
            <a:lvl1pPr marL="285750" indent="-285750" algn="ctr">
              <a:buFont typeface="Arial" charset="0"/>
              <a:buChar char="•"/>
              <a:defRPr sz="1600" b="1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endParaRPr kumimoji="1" lang="zh-CN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注页">
    <p:bg>
      <p:bgPr>
        <a:solidFill>
          <a:srgbClr val="E73A1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>
          <a:xfrm>
            <a:off x="440603" y="759873"/>
            <a:ext cx="662361" cy="37965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6089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标注</a:t>
            </a: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</p:txBody>
      </p:sp>
      <p:sp>
        <p:nvSpPr>
          <p:cNvPr id="11" name="矩形 10"/>
          <p:cNvSpPr/>
          <p:nvPr userDrawn="1"/>
        </p:nvSpPr>
        <p:spPr>
          <a:xfrm>
            <a:off x="2572589" y="759873"/>
            <a:ext cx="1402001" cy="34532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60896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字体使用 </a:t>
            </a: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896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896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896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896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896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行距</a:t>
            </a: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896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896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896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背景图片出处</a:t>
            </a: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896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896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896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声明</a:t>
            </a: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</p:txBody>
      </p:sp>
      <p:sp>
        <p:nvSpPr>
          <p:cNvPr id="12" name="矩形 11"/>
          <p:cNvSpPr/>
          <p:nvPr userDrawn="1"/>
        </p:nvSpPr>
        <p:spPr>
          <a:xfrm>
            <a:off x="4153010" y="759873"/>
            <a:ext cx="7074345" cy="42398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英文 </a:t>
            </a:r>
            <a:r>
              <a:rPr kumimoji="0" lang="is-IS" altLang="zh-CN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cs typeface="Segoe UI Light"/>
              </a:rPr>
              <a:t>Microsoft YaHei</a:t>
            </a: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cs typeface="Segoe UI Light"/>
            </a:endParaRPr>
          </a:p>
          <a:p>
            <a:pPr marL="0" marR="0" lvl="0" indent="0" defTabSz="60896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896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中文 微软雅黑</a:t>
            </a: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896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896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896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正文 </a:t>
            </a:r>
            <a:r>
              <a:rPr kumimoji="0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1.3</a:t>
            </a: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896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896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896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400" b="0" i="0" u="none" strike="noStrike" kern="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cn.bing.com</a:t>
            </a: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896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896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algn="l" defTabSz="608965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335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本网站所提供的任何信息内容（包括但不限于 </a:t>
            </a:r>
            <a:r>
              <a:rPr kumimoji="0" lang="en-US" altLang="zh-CN" sz="1335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PPT</a:t>
            </a:r>
            <a:r>
              <a:rPr kumimoji="0" lang="zh-CN" altLang="en-US" sz="1335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 </a:t>
            </a:r>
            <a:r>
              <a:rPr kumimoji="0" lang="zh-CN" altLang="en-US" sz="1335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模板、</a:t>
            </a:r>
            <a:r>
              <a:rPr kumimoji="0" lang="en-US" altLang="zh-CN" sz="1335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Word</a:t>
            </a:r>
            <a:r>
              <a:rPr kumimoji="0" lang="zh-CN" altLang="en-US" sz="1335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 </a:t>
            </a:r>
            <a:r>
              <a:rPr kumimoji="0" lang="zh-CN" altLang="en-US" sz="1335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文档、</a:t>
            </a:r>
            <a:r>
              <a:rPr kumimoji="0" lang="en-US" altLang="zh-CN" sz="1335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Excel</a:t>
            </a:r>
            <a:r>
              <a:rPr kumimoji="0" lang="zh-CN" altLang="en-US" sz="1335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 </a:t>
            </a:r>
            <a:r>
              <a:rPr kumimoji="0" lang="zh-CN" altLang="en-US" sz="1335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图表、图片素材等）均受</a:t>
            </a:r>
            <a:r>
              <a:rPr kumimoji="0" lang="en-US" altLang="zh-CN" sz="1335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《</a:t>
            </a:r>
            <a:r>
              <a:rPr kumimoji="0" lang="zh-CN" altLang="en-US" sz="1335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中华人民共和国著作权法</a:t>
            </a:r>
            <a:r>
              <a:rPr kumimoji="0" lang="en-US" altLang="zh-CN" sz="1335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》</a:t>
            </a:r>
            <a:r>
              <a:rPr kumimoji="0" lang="zh-CN" altLang="en-US" sz="1335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、</a:t>
            </a:r>
            <a:r>
              <a:rPr kumimoji="0" lang="en-US" altLang="zh-CN" sz="1335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《</a:t>
            </a:r>
            <a:r>
              <a:rPr kumimoji="0" lang="zh-CN" altLang="en-US" sz="1335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信息网络传播权保护条例</a:t>
            </a:r>
            <a:r>
              <a:rPr kumimoji="0" lang="en-US" altLang="zh-CN" sz="1335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》</a:t>
            </a:r>
            <a:r>
              <a:rPr kumimoji="0" lang="zh-CN" altLang="en-US" sz="1335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及其他适用的法律法规的保护，未经权利人书面明确授权，信息内容的任何部分</a:t>
            </a:r>
            <a:r>
              <a:rPr kumimoji="0" lang="en-US" altLang="zh-CN" sz="1335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(</a:t>
            </a:r>
            <a:r>
              <a:rPr kumimoji="0" lang="zh-CN" altLang="en-US" sz="1335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包括图片或图表</a:t>
            </a:r>
            <a:r>
              <a:rPr kumimoji="0" lang="en-US" altLang="zh-CN" sz="1335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)</a:t>
            </a:r>
            <a:r>
              <a:rPr kumimoji="0" lang="zh-CN" altLang="en-US" sz="1335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不得被全部或部分的复制、传播、销售，否则将承担法律责任。</a:t>
            </a:r>
            <a:endParaRPr kumimoji="0" lang="zh-CN" altLang="en-US" sz="1335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/>
              <a:ea typeface="微软雅黑" charset="0"/>
              <a:cs typeface="+mn-cs"/>
            </a:endParaRPr>
          </a:p>
        </p:txBody>
      </p:sp>
      <p:sp>
        <p:nvSpPr>
          <p:cNvPr id="13" name="矩形 12"/>
          <p:cNvSpPr/>
          <p:nvPr userDrawn="1"/>
        </p:nvSpPr>
        <p:spPr>
          <a:xfrm>
            <a:off x="440603" y="182445"/>
            <a:ext cx="77777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6089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1" lang="en-US" altLang="zh-CN" sz="1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/>
                <a:ea typeface="微软雅黑" charset="0"/>
                <a:cs typeface="Segoe UI Light"/>
              </a:rPr>
              <a:t>OfficePLUS</a:t>
            </a:r>
            <a:endParaRPr kumimoji="0" lang="zh-CN" altLang="en-US" sz="10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 Light"/>
              <a:ea typeface="微软雅黑" charset="0"/>
              <a:cs typeface="Segoe UI Light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theme" Target="../theme/theme1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4" Type="http://schemas.openxmlformats.org/officeDocument/2006/relationships/theme" Target="../theme/theme2.xml"/><Relationship Id="rId3" Type="http://schemas.openxmlformats.org/officeDocument/2006/relationships/slideLayout" Target="../slideLayouts/slideLayout11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59" r:id="rId2"/>
    <p:sldLayoutId id="2147483660" r:id="rId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image" Target="../media/image1.jpeg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6.xml"/><Relationship Id="rId3" Type="http://schemas.openxmlformats.org/officeDocument/2006/relationships/image" Target="../media/image1.jpeg"/><Relationship Id="rId2" Type="http://schemas.microsoft.com/office/2007/relationships/hdphoto" Target="../media/hdphoto1.wdp"/><Relationship Id="rId1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6.xml"/><Relationship Id="rId3" Type="http://schemas.openxmlformats.org/officeDocument/2006/relationships/image" Target="../media/image1.jpeg"/><Relationship Id="rId2" Type="http://schemas.microsoft.com/office/2007/relationships/hdphoto" Target="../media/hdphoto1.wdp"/><Relationship Id="rId1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image" Target="../media/image1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0.xml"/><Relationship Id="rId1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altLang="zh-CN" dirty="0"/>
              <a:t>XXX</a:t>
            </a:r>
            <a:r>
              <a:rPr lang="zh-CN" altLang="en-US" dirty="0"/>
              <a:t>学院</a:t>
            </a:r>
            <a:r>
              <a:rPr lang="en-US" altLang="zh-CN" dirty="0"/>
              <a:t>XXX</a:t>
            </a:r>
            <a:r>
              <a:rPr lang="zh-CN" altLang="en-US" dirty="0" smtClean="0"/>
              <a:t>专业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kumimoji="1" lang="zh-CN" altLang="en-US" dirty="0">
                <a:effectLst>
                  <a:innerShdw blurRad="63500" dist="38100" dir="16200000">
                    <a:prstClr val="black">
                      <a:alpha val="50000"/>
                    </a:prstClr>
                  </a:innerShdw>
                </a:effectLst>
                <a:latin typeface="Microsoft YaHei" charset="0"/>
                <a:ea typeface="Microsoft YaHei" charset="0"/>
                <a:cs typeface="Microsoft YaHei" charset="0"/>
              </a:rPr>
              <a:t>毕业实习</a:t>
            </a:r>
            <a:r>
              <a:rPr kumimoji="1" lang="zh-CN" altLang="en-US" dirty="0" smtClean="0">
                <a:effectLst>
                  <a:innerShdw blurRad="63500" dist="38100" dir="16200000">
                    <a:prstClr val="black">
                      <a:alpha val="50000"/>
                    </a:prstClr>
                  </a:innerShdw>
                </a:effectLst>
                <a:latin typeface="Microsoft YaHei" charset="0"/>
                <a:ea typeface="Microsoft YaHei" charset="0"/>
                <a:cs typeface="Microsoft YaHei" charset="0"/>
              </a:rPr>
              <a:t>报告</a:t>
            </a:r>
            <a:endParaRPr kumimoji="1" lang="zh-CN" altLang="en-US" dirty="0">
              <a:effectLst>
                <a:innerShdw blurRad="63500" dist="38100" dir="16200000">
                  <a:prstClr val="black">
                    <a:alpha val="50000"/>
                  </a:prstClr>
                </a:innerShdw>
              </a:effectLst>
              <a:latin typeface="Microsoft YaHei" charset="0"/>
              <a:ea typeface="Microsoft YaHei" charset="0"/>
              <a:cs typeface="Microsoft YaHei" charset="0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kumimoji="1" lang="zh-CN" altLang="en-US" dirty="0">
                <a:latin typeface="Microsoft YaHei" charset="0"/>
                <a:ea typeface="Microsoft YaHei" charset="0"/>
                <a:cs typeface="Microsoft YaHei" charset="0"/>
              </a:rPr>
              <a:t>请在此位置添加你的实习单位</a:t>
            </a:r>
            <a:r>
              <a:rPr kumimoji="1" lang="zh-CN" altLang="en-US" dirty="0" smtClean="0">
                <a:latin typeface="Microsoft YaHei" charset="0"/>
                <a:ea typeface="Microsoft YaHei" charset="0"/>
                <a:cs typeface="Microsoft YaHei" charset="0"/>
              </a:rPr>
              <a:t>名称</a:t>
            </a:r>
            <a:endParaRPr kumimoji="1" lang="zh-CN" altLang="en-US" dirty="0">
              <a:latin typeface="Microsoft YaHei" charset="0"/>
              <a:ea typeface="Microsoft YaHei" charset="0"/>
              <a:cs typeface="Microsoft YaHei" charset="0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18"/>
          </p:nvPr>
        </p:nvSpPr>
        <p:spPr>
          <a:xfrm>
            <a:off x="2448651" y="4070850"/>
            <a:ext cx="7294694" cy="778941"/>
          </a:xfrm>
        </p:spPr>
        <p:txBody>
          <a:bodyPr/>
          <a:lstStyle/>
          <a:p>
            <a:r>
              <a:rPr kumimoji="1" lang="zh-CN" altLang="en-US"/>
              <a:t>学校名称：</a:t>
            </a:r>
            <a:r>
              <a:rPr kumimoji="1" lang="en-US" altLang="zh-CN" dirty="0"/>
              <a:t>XXX</a:t>
            </a:r>
            <a:r>
              <a:rPr kumimoji="1" lang="zh-CN" altLang="en-US" dirty="0"/>
              <a:t>大学</a:t>
            </a:r>
            <a:endParaRPr kumimoji="1" lang="zh-CN" altLang="en-US" dirty="0"/>
          </a:p>
          <a:p>
            <a:r>
              <a:rPr kumimoji="1" lang="zh-CN" altLang="en-US" dirty="0"/>
              <a:t>报告人：</a:t>
            </a:r>
            <a:r>
              <a:rPr kumimoji="1" lang="en-US" altLang="zh-CN" dirty="0"/>
              <a:t>XXX</a:t>
            </a:r>
            <a:endParaRPr kumimoji="1" lang="en-US" altLang="zh-CN" dirty="0"/>
          </a:p>
          <a:p>
            <a:endParaRPr kumimoji="1" lang="zh-CN" altLang="en-US" dirty="0"/>
          </a:p>
        </p:txBody>
      </p:sp>
      <p:sp>
        <p:nvSpPr>
          <p:cNvPr id="6" name="框架 5"/>
          <p:cNvSpPr/>
          <p:nvPr/>
        </p:nvSpPr>
        <p:spPr>
          <a:xfrm>
            <a:off x="3335193" y="2085013"/>
            <a:ext cx="5570756" cy="1325711"/>
          </a:xfrm>
          <a:prstGeom prst="frame">
            <a:avLst>
              <a:gd name="adj1" fmla="val 5486"/>
            </a:avLst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  <a:effectLst>
            <a:innerShdw blurRad="63500" dist="38100" dir="16200000">
              <a:prstClr val="black">
                <a:alpha val="3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kumimoji="1" lang="zh-CN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kumimoji="1" lang="zh-CN" altLang="en-US" dirty="0" smtClean="0"/>
              <a:t>目录</a:t>
            </a:r>
            <a:endParaRPr kumimoji="1"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kumimoji="1" lang="en-US" altLang="zh-CN" dirty="0" smtClean="0"/>
              <a:t>CONTENTS</a:t>
            </a:r>
            <a:endParaRPr kumimoji="1"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kumimoji="1" lang="zh-CN" altLang="en-US" dirty="0" smtClean="0"/>
              <a:t>实习目的</a:t>
            </a:r>
            <a:endParaRPr kumimoji="1" lang="zh-CN" altLang="en-US" dirty="0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pPr lvl="0"/>
            <a:r>
              <a:rPr lang="zh-CN" altLang="en-US" kern="0" dirty="0">
                <a:ea typeface="微软雅黑" charset="0"/>
              </a:rPr>
              <a:t>点击此处添加文本内容，如关键词、部分简单介绍等</a:t>
            </a:r>
            <a:r>
              <a:rPr lang="zh-CN" altLang="en-US" kern="0" dirty="0" smtClean="0">
                <a:ea typeface="微软雅黑" charset="0"/>
              </a:rPr>
              <a:t>。</a:t>
            </a:r>
            <a:endParaRPr lang="zh-CN" altLang="en-US" kern="0" dirty="0">
              <a:ea typeface="微软雅黑" charset="0"/>
            </a:endParaRPr>
          </a:p>
        </p:txBody>
      </p:sp>
      <p:sp>
        <p:nvSpPr>
          <p:cNvPr id="6" name="文本占位符 5"/>
          <p:cNvSpPr>
            <a:spLocks noGrp="1"/>
          </p:cNvSpPr>
          <p:nvPr>
            <p:ph type="body" sz="quarter" idx="31"/>
          </p:nvPr>
        </p:nvSpPr>
        <p:spPr>
          <a:xfrm>
            <a:off x="7278612" y="2328036"/>
            <a:ext cx="3636315" cy="416223"/>
          </a:xfrm>
        </p:spPr>
        <p:txBody>
          <a:bodyPr/>
          <a:lstStyle/>
          <a:p>
            <a:pPr lvl="0"/>
            <a:r>
              <a:rPr kumimoji="1" lang="zh-CN" altLang="en-US" kern="0" dirty="0">
                <a:ea typeface="微软雅黑" charset="0"/>
              </a:rPr>
              <a:t>实习时间、地点、单位、</a:t>
            </a:r>
            <a:r>
              <a:rPr kumimoji="1" lang="zh-CN" altLang="en-US" kern="0" dirty="0" smtClean="0">
                <a:ea typeface="微软雅黑" charset="0"/>
              </a:rPr>
              <a:t>部门</a:t>
            </a:r>
            <a:endParaRPr kumimoji="1" lang="zh-CN" altLang="en-US" kern="0" dirty="0">
              <a:ea typeface="微软雅黑" charset="0"/>
            </a:endParaRPr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32"/>
          </p:nvPr>
        </p:nvSpPr>
        <p:spPr/>
        <p:txBody>
          <a:bodyPr/>
          <a:lstStyle/>
          <a:p>
            <a:pPr lvl="0"/>
            <a:r>
              <a:rPr lang="zh-CN" altLang="en-US" kern="0" dirty="0">
                <a:ea typeface="微软雅黑" charset="0"/>
              </a:rPr>
              <a:t>点击此处添加文本内容，如关键词、部分简单介绍等</a:t>
            </a:r>
            <a:r>
              <a:rPr lang="zh-CN" altLang="en-US" kern="0" dirty="0" smtClean="0">
                <a:ea typeface="微软雅黑" charset="0"/>
              </a:rPr>
              <a:t>。</a:t>
            </a:r>
            <a:endParaRPr lang="zh-CN" altLang="en-US" kern="0" dirty="0">
              <a:ea typeface="微软雅黑" charset="0"/>
            </a:endParaRPr>
          </a:p>
        </p:txBody>
      </p:sp>
      <p:sp>
        <p:nvSpPr>
          <p:cNvPr id="8" name="文本占位符 7"/>
          <p:cNvSpPr>
            <a:spLocks noGrp="1"/>
          </p:cNvSpPr>
          <p:nvPr>
            <p:ph type="body" sz="quarter" idx="34"/>
          </p:nvPr>
        </p:nvSpPr>
        <p:spPr/>
        <p:txBody>
          <a:bodyPr/>
          <a:lstStyle/>
          <a:p>
            <a:pPr lvl="0"/>
            <a:r>
              <a:rPr kumimoji="1" lang="zh-CN" altLang="en-US" kern="0" dirty="0">
                <a:ea typeface="微软雅黑" charset="0"/>
              </a:rPr>
              <a:t>实习</a:t>
            </a:r>
            <a:r>
              <a:rPr kumimoji="1" lang="zh-CN" altLang="en-US" kern="0" dirty="0" smtClean="0">
                <a:ea typeface="微软雅黑" charset="0"/>
              </a:rPr>
              <a:t>内容</a:t>
            </a:r>
            <a:endParaRPr kumimoji="1" lang="zh-CN" altLang="en-US" kern="0" dirty="0">
              <a:ea typeface="微软雅黑" charset="0"/>
            </a:endParaRPr>
          </a:p>
        </p:txBody>
      </p:sp>
      <p:sp>
        <p:nvSpPr>
          <p:cNvPr id="9" name="文本占位符 8"/>
          <p:cNvSpPr>
            <a:spLocks noGrp="1"/>
          </p:cNvSpPr>
          <p:nvPr>
            <p:ph type="body" sz="quarter" idx="35"/>
          </p:nvPr>
        </p:nvSpPr>
        <p:spPr/>
        <p:txBody>
          <a:bodyPr/>
          <a:lstStyle/>
          <a:p>
            <a:pPr lvl="0"/>
            <a:r>
              <a:rPr lang="zh-CN" altLang="en-US" kern="0" dirty="0">
                <a:ea typeface="微软雅黑" charset="0"/>
              </a:rPr>
              <a:t>点击此处添加文本内容，如关键词、部分简单介绍等</a:t>
            </a:r>
            <a:r>
              <a:rPr lang="zh-CN" altLang="en-US" kern="0" dirty="0" smtClean="0">
                <a:ea typeface="微软雅黑" charset="0"/>
              </a:rPr>
              <a:t>。</a:t>
            </a:r>
            <a:endParaRPr lang="zh-CN" altLang="en-US" kern="0" dirty="0">
              <a:ea typeface="微软雅黑" charset="0"/>
            </a:endParaRPr>
          </a:p>
        </p:txBody>
      </p:sp>
      <p:sp>
        <p:nvSpPr>
          <p:cNvPr id="10" name="文本占位符 9"/>
          <p:cNvSpPr>
            <a:spLocks noGrp="1"/>
          </p:cNvSpPr>
          <p:nvPr>
            <p:ph type="body" sz="quarter" idx="37"/>
          </p:nvPr>
        </p:nvSpPr>
        <p:spPr/>
        <p:txBody>
          <a:bodyPr/>
          <a:lstStyle/>
          <a:p>
            <a:pPr lvl="0"/>
            <a:r>
              <a:rPr kumimoji="1" lang="zh-CN" altLang="en-US" kern="0" dirty="0">
                <a:ea typeface="微软雅黑" charset="0"/>
              </a:rPr>
              <a:t>实习</a:t>
            </a:r>
            <a:r>
              <a:rPr kumimoji="1" lang="zh-CN" altLang="en-US" kern="0" dirty="0" smtClean="0">
                <a:ea typeface="微软雅黑" charset="0"/>
              </a:rPr>
              <a:t>总结</a:t>
            </a:r>
            <a:endParaRPr kumimoji="1" lang="zh-CN" altLang="en-US" kern="0" dirty="0">
              <a:ea typeface="微软雅黑" charset="0"/>
            </a:endParaRPr>
          </a:p>
        </p:txBody>
      </p:sp>
      <p:sp>
        <p:nvSpPr>
          <p:cNvPr id="11" name="文本占位符 10"/>
          <p:cNvSpPr>
            <a:spLocks noGrp="1"/>
          </p:cNvSpPr>
          <p:nvPr>
            <p:ph type="body" sz="quarter" idx="38"/>
          </p:nvPr>
        </p:nvSpPr>
        <p:spPr/>
        <p:txBody>
          <a:bodyPr/>
          <a:lstStyle/>
          <a:p>
            <a:pPr lvl="0"/>
            <a:r>
              <a:rPr lang="zh-CN" altLang="en-US" kern="0" dirty="0">
                <a:ea typeface="微软雅黑" charset="0"/>
              </a:rPr>
              <a:t>点击此处添加文本内容，如关键词、部分简单介绍等</a:t>
            </a:r>
            <a:r>
              <a:rPr lang="zh-CN" altLang="en-US" kern="0" dirty="0" smtClean="0">
                <a:ea typeface="微软雅黑" charset="0"/>
              </a:rPr>
              <a:t>。</a:t>
            </a:r>
            <a:endParaRPr lang="zh-CN" altLang="en-US" kern="0" dirty="0">
              <a:ea typeface="微软雅黑" charset="0"/>
            </a:endParaRPr>
          </a:p>
        </p:txBody>
      </p:sp>
      <p:sp>
        <p:nvSpPr>
          <p:cNvPr id="12" name="文本占位符 11"/>
          <p:cNvSpPr>
            <a:spLocks noGrp="1"/>
          </p:cNvSpPr>
          <p:nvPr>
            <p:ph type="body" sz="quarter" idx="39"/>
          </p:nvPr>
        </p:nvSpPr>
        <p:spPr/>
        <p:txBody>
          <a:bodyPr/>
          <a:lstStyle/>
          <a:p>
            <a:r>
              <a:rPr kumimoji="1" lang="en-US" altLang="zh-CN" dirty="0" smtClean="0"/>
              <a:t>1</a:t>
            </a:r>
            <a:endParaRPr kumimoji="1" lang="zh-CN" altLang="en-US" dirty="0"/>
          </a:p>
        </p:txBody>
      </p:sp>
      <p:sp>
        <p:nvSpPr>
          <p:cNvPr id="13" name="文本占位符 12"/>
          <p:cNvSpPr>
            <a:spLocks noGrp="1"/>
          </p:cNvSpPr>
          <p:nvPr>
            <p:ph type="body" sz="quarter" idx="40"/>
          </p:nvPr>
        </p:nvSpPr>
        <p:spPr/>
        <p:txBody>
          <a:bodyPr/>
          <a:lstStyle/>
          <a:p>
            <a:r>
              <a:rPr kumimoji="1" lang="en-US" altLang="zh-CN" dirty="0" smtClean="0"/>
              <a:t>2</a:t>
            </a:r>
            <a:endParaRPr kumimoji="1" lang="zh-CN" altLang="en-US" dirty="0"/>
          </a:p>
        </p:txBody>
      </p:sp>
      <p:sp>
        <p:nvSpPr>
          <p:cNvPr id="14" name="文本占位符 13"/>
          <p:cNvSpPr>
            <a:spLocks noGrp="1"/>
          </p:cNvSpPr>
          <p:nvPr>
            <p:ph type="body" sz="quarter" idx="41"/>
          </p:nvPr>
        </p:nvSpPr>
        <p:spPr/>
        <p:txBody>
          <a:bodyPr/>
          <a:lstStyle/>
          <a:p>
            <a:r>
              <a:rPr kumimoji="1" lang="en-US" altLang="zh-CN" dirty="0" smtClean="0"/>
              <a:t>3</a:t>
            </a:r>
            <a:endParaRPr kumimoji="1" lang="zh-CN" altLang="en-US" dirty="0"/>
          </a:p>
        </p:txBody>
      </p:sp>
      <p:sp>
        <p:nvSpPr>
          <p:cNvPr id="15" name="文本占位符 14"/>
          <p:cNvSpPr>
            <a:spLocks noGrp="1"/>
          </p:cNvSpPr>
          <p:nvPr>
            <p:ph type="body" sz="quarter" idx="42"/>
          </p:nvPr>
        </p:nvSpPr>
        <p:spPr/>
        <p:txBody>
          <a:bodyPr/>
          <a:lstStyle/>
          <a:p>
            <a:r>
              <a:rPr kumimoji="1" lang="en-US" altLang="zh-CN" dirty="0" smtClean="0"/>
              <a:t>4</a:t>
            </a:r>
            <a:endParaRPr kumimoji="1" lang="zh-CN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>
        <p15:prstTrans prst="pageCurlSing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" name="组 25"/>
          <p:cNvGrpSpPr/>
          <p:nvPr/>
        </p:nvGrpSpPr>
        <p:grpSpPr>
          <a:xfrm>
            <a:off x="1604513" y="1069674"/>
            <a:ext cx="3990452" cy="2087594"/>
            <a:chOff x="1604513" y="1069674"/>
            <a:chExt cx="3990452" cy="2087594"/>
          </a:xfrm>
        </p:grpSpPr>
        <p:sp>
          <p:nvSpPr>
            <p:cNvPr id="15" name="圆角矩形 14"/>
            <p:cNvSpPr/>
            <p:nvPr/>
          </p:nvSpPr>
          <p:spPr>
            <a:xfrm>
              <a:off x="1604513" y="1069674"/>
              <a:ext cx="3990452" cy="2087594"/>
            </a:xfrm>
            <a:prstGeom prst="roundRect">
              <a:avLst>
                <a:gd name="adj" fmla="val 6030"/>
              </a:avLst>
            </a:prstGeom>
            <a:solidFill>
              <a:schemeClr val="bg1"/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9" name="矩形 18"/>
            <p:cNvSpPr/>
            <p:nvPr/>
          </p:nvSpPr>
          <p:spPr>
            <a:xfrm>
              <a:off x="1916495" y="1852845"/>
              <a:ext cx="3449136" cy="1052596"/>
            </a:xfrm>
            <a:prstGeom prst="rect">
              <a:avLst/>
            </a:prstGeom>
            <a:noFill/>
          </p:spPr>
          <p:txBody>
            <a:bodyPr wrap="square" numCol="1" spcCol="360000">
              <a:spAutoFit/>
            </a:bodyPr>
            <a:lstStyle/>
            <a:p>
              <a:pPr defTabSz="608965">
                <a:lnSpc>
                  <a:spcPct val="130000"/>
                </a:lnSpc>
              </a:pPr>
              <a:r>
                <a:rPr lang="zh-CN" altLang="en-US" sz="1200" dirty="0">
                  <a:blipFill dpi="0" rotWithShape="1">
                    <a:blip r:embed="rId1"/>
                    <a:srcRect/>
                    <a:stretch>
                      <a:fillRect/>
                    </a:stretch>
                  </a:blipFill>
                  <a:latin typeface="微软雅黑" charset="0"/>
                  <a:ea typeface="微软雅黑" charset="0"/>
                </a:rPr>
                <a:t>更换图片方法：点击图片后右键，选择“更改图片”即可。标题数字等都可以通过点击和重新输入进行更改，顶部“开始”面板中可以对字体、字号、颜色、行距等进行修改</a:t>
              </a:r>
              <a:r>
                <a:rPr lang="zh-CN" altLang="en-US" sz="1200" dirty="0" smtClean="0">
                  <a:blipFill dpi="0" rotWithShape="1">
                    <a:blip r:embed="rId1"/>
                    <a:srcRect/>
                    <a:stretch>
                      <a:fillRect/>
                    </a:stretch>
                  </a:blipFill>
                  <a:latin typeface="微软雅黑" charset="0"/>
                  <a:ea typeface="微软雅黑" charset="0"/>
                </a:rPr>
                <a:t>。</a:t>
              </a:r>
              <a:endParaRPr lang="zh-CN" altLang="en-US" sz="1200" dirty="0">
                <a:blipFill dpi="0" rotWithShape="1">
                  <a:blip r:embed="rId1"/>
                  <a:srcRect/>
                  <a:stretch>
                    <a:fillRect/>
                  </a:stretch>
                </a:blipFill>
                <a:latin typeface="微软雅黑" charset="0"/>
                <a:ea typeface="微软雅黑" charset="0"/>
              </a:endParaRPr>
            </a:p>
          </p:txBody>
        </p:sp>
        <p:sp>
          <p:nvSpPr>
            <p:cNvPr id="20" name="矩形 19"/>
            <p:cNvSpPr/>
            <p:nvPr/>
          </p:nvSpPr>
          <p:spPr>
            <a:xfrm>
              <a:off x="1916495" y="1308973"/>
              <a:ext cx="2031325" cy="452432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defTabSz="1218565">
                <a:lnSpc>
                  <a:spcPct val="130000"/>
                </a:lnSpc>
                <a:defRPr/>
              </a:pPr>
              <a:r>
                <a:rPr lang="zh-CN" altLang="en-US" b="1" kern="0" dirty="0">
                  <a:blipFill dpi="0" rotWithShape="1">
                    <a:blip r:embed="rId1"/>
                    <a:srcRect/>
                    <a:stretch>
                      <a:fillRect/>
                    </a:stretch>
                  </a:blipFill>
                  <a:ea typeface="微软雅黑" charset="0"/>
                </a:rPr>
                <a:t>点击此处添加标题</a:t>
              </a:r>
              <a:endParaRPr lang="en-US" altLang="zh-CN" b="1" kern="0" dirty="0">
                <a:blipFill dpi="0" rotWithShape="1">
                  <a:blip r:embed="rId1"/>
                  <a:srcRect/>
                  <a:stretch>
                    <a:fillRect/>
                  </a:stretch>
                </a:blipFill>
                <a:ea typeface="微软雅黑" charset="0"/>
              </a:endParaRPr>
            </a:p>
          </p:txBody>
        </p:sp>
      </p:grpSp>
      <p:grpSp>
        <p:nvGrpSpPr>
          <p:cNvPr id="27" name="组 26"/>
          <p:cNvGrpSpPr/>
          <p:nvPr/>
        </p:nvGrpSpPr>
        <p:grpSpPr>
          <a:xfrm>
            <a:off x="7277819" y="1069674"/>
            <a:ext cx="3990452" cy="2087594"/>
            <a:chOff x="7277819" y="1069674"/>
            <a:chExt cx="3990452" cy="2087594"/>
          </a:xfrm>
        </p:grpSpPr>
        <p:sp>
          <p:nvSpPr>
            <p:cNvPr id="18" name="圆角矩形 17"/>
            <p:cNvSpPr/>
            <p:nvPr/>
          </p:nvSpPr>
          <p:spPr>
            <a:xfrm>
              <a:off x="7277819" y="1069674"/>
              <a:ext cx="3990452" cy="2087594"/>
            </a:xfrm>
            <a:prstGeom prst="roundRect">
              <a:avLst>
                <a:gd name="adj" fmla="val 6030"/>
              </a:avLst>
            </a:prstGeom>
            <a:solidFill>
              <a:schemeClr val="bg1"/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4" name="矩形 23"/>
            <p:cNvSpPr/>
            <p:nvPr/>
          </p:nvSpPr>
          <p:spPr>
            <a:xfrm>
              <a:off x="7617489" y="1852845"/>
              <a:ext cx="3449136" cy="1052596"/>
            </a:xfrm>
            <a:prstGeom prst="rect">
              <a:avLst/>
            </a:prstGeom>
            <a:noFill/>
          </p:spPr>
          <p:txBody>
            <a:bodyPr wrap="square" numCol="1" spcCol="360000">
              <a:spAutoFit/>
            </a:bodyPr>
            <a:lstStyle/>
            <a:p>
              <a:pPr defTabSz="608965">
                <a:lnSpc>
                  <a:spcPct val="130000"/>
                </a:lnSpc>
              </a:pPr>
              <a:r>
                <a:rPr lang="zh-CN" altLang="en-US" sz="1200" dirty="0">
                  <a:blipFill dpi="0" rotWithShape="1">
                    <a:blip r:embed="rId1"/>
                    <a:srcRect/>
                    <a:stretch>
                      <a:fillRect/>
                    </a:stretch>
                  </a:blipFill>
                  <a:latin typeface="微软雅黑" charset="0"/>
                  <a:ea typeface="微软雅黑" charset="0"/>
                </a:rPr>
                <a:t>更换图片方法：点击图片后右键，选择“更改图片”即可。标题数字等都可以通过点击和重新输入进行更改，顶部“开始”面板中可以对字体、字号、颜色、行距等进行修改</a:t>
              </a:r>
              <a:r>
                <a:rPr lang="zh-CN" altLang="en-US" sz="1200" dirty="0" smtClean="0">
                  <a:blipFill dpi="0" rotWithShape="1">
                    <a:blip r:embed="rId1"/>
                    <a:srcRect/>
                    <a:stretch>
                      <a:fillRect/>
                    </a:stretch>
                  </a:blipFill>
                  <a:latin typeface="微软雅黑" charset="0"/>
                  <a:ea typeface="微软雅黑" charset="0"/>
                </a:rPr>
                <a:t>。</a:t>
              </a:r>
              <a:endParaRPr lang="zh-CN" altLang="en-US" sz="1200" dirty="0">
                <a:blipFill dpi="0" rotWithShape="1">
                  <a:blip r:embed="rId1"/>
                  <a:srcRect/>
                  <a:stretch>
                    <a:fillRect/>
                  </a:stretch>
                </a:blipFill>
                <a:latin typeface="微软雅黑" charset="0"/>
                <a:ea typeface="微软雅黑" charset="0"/>
              </a:endParaRPr>
            </a:p>
          </p:txBody>
        </p:sp>
        <p:sp>
          <p:nvSpPr>
            <p:cNvPr id="25" name="矩形 24"/>
            <p:cNvSpPr/>
            <p:nvPr/>
          </p:nvSpPr>
          <p:spPr>
            <a:xfrm>
              <a:off x="7617489" y="1308973"/>
              <a:ext cx="2031325" cy="452432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defTabSz="1218565">
                <a:lnSpc>
                  <a:spcPct val="130000"/>
                </a:lnSpc>
                <a:defRPr/>
              </a:pPr>
              <a:r>
                <a:rPr lang="zh-CN" altLang="en-US" b="1" kern="0" dirty="0">
                  <a:blipFill dpi="0" rotWithShape="1">
                    <a:blip r:embed="rId1"/>
                    <a:srcRect/>
                    <a:stretch>
                      <a:fillRect/>
                    </a:stretch>
                  </a:blipFill>
                  <a:ea typeface="微软雅黑" charset="0"/>
                </a:rPr>
                <a:t>点击此处添加标题</a:t>
              </a:r>
              <a:endParaRPr lang="en-US" altLang="zh-CN" b="1" kern="0" dirty="0">
                <a:blipFill dpi="0" rotWithShape="1">
                  <a:blip r:embed="rId1"/>
                  <a:srcRect/>
                  <a:stretch>
                    <a:fillRect/>
                  </a:stretch>
                </a:blipFill>
                <a:ea typeface="微软雅黑" charset="0"/>
              </a:endParaRPr>
            </a:p>
          </p:txBody>
        </p:sp>
      </p:grpSp>
      <p:grpSp>
        <p:nvGrpSpPr>
          <p:cNvPr id="36" name="组 35"/>
          <p:cNvGrpSpPr/>
          <p:nvPr/>
        </p:nvGrpSpPr>
        <p:grpSpPr>
          <a:xfrm>
            <a:off x="1604513" y="4050840"/>
            <a:ext cx="3990452" cy="2087594"/>
            <a:chOff x="1604513" y="1069674"/>
            <a:chExt cx="3990452" cy="2087594"/>
          </a:xfrm>
        </p:grpSpPr>
        <p:sp>
          <p:nvSpPr>
            <p:cNvPr id="37" name="圆角矩形 36"/>
            <p:cNvSpPr/>
            <p:nvPr/>
          </p:nvSpPr>
          <p:spPr>
            <a:xfrm>
              <a:off x="1604513" y="1069674"/>
              <a:ext cx="3990452" cy="2087594"/>
            </a:xfrm>
            <a:prstGeom prst="roundRect">
              <a:avLst>
                <a:gd name="adj" fmla="val 6030"/>
              </a:avLst>
            </a:prstGeom>
            <a:solidFill>
              <a:schemeClr val="bg1"/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38" name="矩形 37"/>
            <p:cNvSpPr/>
            <p:nvPr/>
          </p:nvSpPr>
          <p:spPr>
            <a:xfrm>
              <a:off x="1916495" y="1852845"/>
              <a:ext cx="3449136" cy="1052596"/>
            </a:xfrm>
            <a:prstGeom prst="rect">
              <a:avLst/>
            </a:prstGeom>
            <a:noFill/>
          </p:spPr>
          <p:txBody>
            <a:bodyPr wrap="square" numCol="1" spcCol="360000">
              <a:spAutoFit/>
            </a:bodyPr>
            <a:lstStyle/>
            <a:p>
              <a:pPr defTabSz="608965">
                <a:lnSpc>
                  <a:spcPct val="130000"/>
                </a:lnSpc>
              </a:pPr>
              <a:r>
                <a:rPr lang="zh-CN" altLang="en-US" sz="1200" dirty="0">
                  <a:blipFill dpi="0" rotWithShape="1">
                    <a:blip r:embed="rId1"/>
                    <a:srcRect/>
                    <a:stretch>
                      <a:fillRect/>
                    </a:stretch>
                  </a:blipFill>
                  <a:latin typeface="微软雅黑" charset="0"/>
                  <a:ea typeface="微软雅黑" charset="0"/>
                </a:rPr>
                <a:t>更换图片方法：点击图片后右键，选择“更改图片”即可。标题数字等都可以通过点击和重新输入进行更改，顶部“开始”面板中可以对字体、字号、颜色、行距等进行修改</a:t>
              </a:r>
              <a:r>
                <a:rPr lang="zh-CN" altLang="en-US" sz="1200" dirty="0" smtClean="0">
                  <a:blipFill dpi="0" rotWithShape="1">
                    <a:blip r:embed="rId1"/>
                    <a:srcRect/>
                    <a:stretch>
                      <a:fillRect/>
                    </a:stretch>
                  </a:blipFill>
                  <a:latin typeface="微软雅黑" charset="0"/>
                  <a:ea typeface="微软雅黑" charset="0"/>
                </a:rPr>
                <a:t>。</a:t>
              </a:r>
              <a:endParaRPr lang="zh-CN" altLang="en-US" sz="1200" dirty="0">
                <a:blipFill dpi="0" rotWithShape="1">
                  <a:blip r:embed="rId1"/>
                  <a:srcRect/>
                  <a:stretch>
                    <a:fillRect/>
                  </a:stretch>
                </a:blipFill>
                <a:latin typeface="微软雅黑" charset="0"/>
                <a:ea typeface="微软雅黑" charset="0"/>
              </a:endParaRPr>
            </a:p>
          </p:txBody>
        </p:sp>
        <p:sp>
          <p:nvSpPr>
            <p:cNvPr id="39" name="矩形 38"/>
            <p:cNvSpPr/>
            <p:nvPr/>
          </p:nvSpPr>
          <p:spPr>
            <a:xfrm>
              <a:off x="1916495" y="1308973"/>
              <a:ext cx="2031325" cy="452432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defTabSz="1218565">
                <a:lnSpc>
                  <a:spcPct val="130000"/>
                </a:lnSpc>
                <a:defRPr/>
              </a:pPr>
              <a:r>
                <a:rPr lang="zh-CN" altLang="en-US" b="1" kern="0" dirty="0">
                  <a:blipFill dpi="0" rotWithShape="1">
                    <a:blip r:embed="rId1"/>
                    <a:srcRect/>
                    <a:stretch>
                      <a:fillRect/>
                    </a:stretch>
                  </a:blipFill>
                  <a:ea typeface="微软雅黑" charset="0"/>
                </a:rPr>
                <a:t>点击此处添加标题</a:t>
              </a:r>
              <a:endParaRPr lang="en-US" altLang="zh-CN" b="1" kern="0" dirty="0">
                <a:blipFill dpi="0" rotWithShape="1">
                  <a:blip r:embed="rId1"/>
                  <a:srcRect/>
                  <a:stretch>
                    <a:fillRect/>
                  </a:stretch>
                </a:blipFill>
                <a:ea typeface="微软雅黑" charset="0"/>
              </a:endParaRPr>
            </a:p>
          </p:txBody>
        </p:sp>
      </p:grpSp>
      <p:grpSp>
        <p:nvGrpSpPr>
          <p:cNvPr id="40" name="组 39"/>
          <p:cNvGrpSpPr/>
          <p:nvPr/>
        </p:nvGrpSpPr>
        <p:grpSpPr>
          <a:xfrm>
            <a:off x="7277819" y="4050840"/>
            <a:ext cx="3990452" cy="2087594"/>
            <a:chOff x="7277819" y="1069674"/>
            <a:chExt cx="3990452" cy="2087594"/>
          </a:xfrm>
        </p:grpSpPr>
        <p:sp>
          <p:nvSpPr>
            <p:cNvPr id="41" name="圆角矩形 40"/>
            <p:cNvSpPr/>
            <p:nvPr/>
          </p:nvSpPr>
          <p:spPr>
            <a:xfrm>
              <a:off x="7277819" y="1069674"/>
              <a:ext cx="3990452" cy="2087594"/>
            </a:xfrm>
            <a:prstGeom prst="roundRect">
              <a:avLst>
                <a:gd name="adj" fmla="val 6030"/>
              </a:avLst>
            </a:prstGeom>
            <a:solidFill>
              <a:schemeClr val="bg1"/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42" name="矩形 41"/>
            <p:cNvSpPr/>
            <p:nvPr/>
          </p:nvSpPr>
          <p:spPr>
            <a:xfrm>
              <a:off x="7617489" y="1852845"/>
              <a:ext cx="3449136" cy="1052596"/>
            </a:xfrm>
            <a:prstGeom prst="rect">
              <a:avLst/>
            </a:prstGeom>
            <a:noFill/>
          </p:spPr>
          <p:txBody>
            <a:bodyPr wrap="square" numCol="1" spcCol="360000">
              <a:spAutoFit/>
            </a:bodyPr>
            <a:lstStyle/>
            <a:p>
              <a:pPr defTabSz="608965">
                <a:lnSpc>
                  <a:spcPct val="130000"/>
                </a:lnSpc>
              </a:pPr>
              <a:r>
                <a:rPr lang="zh-CN" altLang="en-US" sz="1200" dirty="0">
                  <a:blipFill dpi="0" rotWithShape="1">
                    <a:blip r:embed="rId1"/>
                    <a:srcRect/>
                    <a:stretch>
                      <a:fillRect/>
                    </a:stretch>
                  </a:blipFill>
                  <a:latin typeface="微软雅黑" charset="0"/>
                  <a:ea typeface="微软雅黑" charset="0"/>
                </a:rPr>
                <a:t>更换图片方法：点击图片后右键，选择“更改图片”即可。标题数字等都可以通过点击和重新输入进行更改，顶部“开始”面板中可以对字体、字号、颜色、行距等进行修改</a:t>
              </a:r>
              <a:r>
                <a:rPr lang="zh-CN" altLang="en-US" sz="1200" dirty="0" smtClean="0">
                  <a:blipFill dpi="0" rotWithShape="1">
                    <a:blip r:embed="rId1"/>
                    <a:srcRect/>
                    <a:stretch>
                      <a:fillRect/>
                    </a:stretch>
                  </a:blipFill>
                  <a:latin typeface="微软雅黑" charset="0"/>
                  <a:ea typeface="微软雅黑" charset="0"/>
                </a:rPr>
                <a:t>。</a:t>
              </a:r>
              <a:endParaRPr lang="zh-CN" altLang="en-US" sz="1200" dirty="0">
                <a:blipFill dpi="0" rotWithShape="1">
                  <a:blip r:embed="rId1"/>
                  <a:srcRect/>
                  <a:stretch>
                    <a:fillRect/>
                  </a:stretch>
                </a:blipFill>
                <a:latin typeface="微软雅黑" charset="0"/>
                <a:ea typeface="微软雅黑" charset="0"/>
              </a:endParaRPr>
            </a:p>
          </p:txBody>
        </p:sp>
        <p:sp>
          <p:nvSpPr>
            <p:cNvPr id="43" name="矩形 42"/>
            <p:cNvSpPr/>
            <p:nvPr/>
          </p:nvSpPr>
          <p:spPr>
            <a:xfrm>
              <a:off x="7617489" y="1308973"/>
              <a:ext cx="2031325" cy="452432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defTabSz="1218565">
                <a:lnSpc>
                  <a:spcPct val="130000"/>
                </a:lnSpc>
                <a:defRPr/>
              </a:pPr>
              <a:r>
                <a:rPr lang="zh-CN" altLang="en-US" b="1" kern="0" dirty="0">
                  <a:blipFill dpi="0" rotWithShape="1">
                    <a:blip r:embed="rId1"/>
                    <a:srcRect/>
                    <a:stretch>
                      <a:fillRect/>
                    </a:stretch>
                  </a:blipFill>
                  <a:ea typeface="微软雅黑" charset="0"/>
                </a:rPr>
                <a:t>点击此处添加标题</a:t>
              </a:r>
              <a:endParaRPr lang="en-US" altLang="zh-CN" b="1" kern="0" dirty="0">
                <a:blipFill dpi="0" rotWithShape="1">
                  <a:blip r:embed="rId1"/>
                  <a:srcRect/>
                  <a:stretch>
                    <a:fillRect/>
                  </a:stretch>
                </a:blipFill>
                <a:ea typeface="微软雅黑" charset="0"/>
              </a:endParaRPr>
            </a:p>
          </p:txBody>
        </p:sp>
      </p:grpSp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en-US" altLang="zh-CN" dirty="0" smtClean="0"/>
              <a:t>1.</a:t>
            </a:r>
            <a:r>
              <a:rPr kumimoji="1" lang="zh-CN" altLang="en-US" dirty="0" smtClean="0"/>
              <a:t> 实习目的</a:t>
            </a:r>
            <a:endParaRPr kumimoji="1" lang="zh-CN" altLang="en-US" dirty="0"/>
          </a:p>
        </p:txBody>
      </p:sp>
      <p:grpSp>
        <p:nvGrpSpPr>
          <p:cNvPr id="52" name="组 51"/>
          <p:cNvGrpSpPr/>
          <p:nvPr/>
        </p:nvGrpSpPr>
        <p:grpSpPr>
          <a:xfrm>
            <a:off x="4839341" y="2070340"/>
            <a:ext cx="1499044" cy="1499043"/>
            <a:chOff x="4839341" y="2070340"/>
            <a:chExt cx="1499044" cy="1499043"/>
          </a:xfrm>
        </p:grpSpPr>
        <p:sp>
          <p:nvSpPr>
            <p:cNvPr id="9" name="任意形状 8"/>
            <p:cNvSpPr/>
            <p:nvPr/>
          </p:nvSpPr>
          <p:spPr>
            <a:xfrm>
              <a:off x="4839341" y="2070340"/>
              <a:ext cx="1499044" cy="1499043"/>
            </a:xfrm>
            <a:custGeom>
              <a:avLst/>
              <a:gdLst>
                <a:gd name="connsiteX0" fmla="*/ 0 w 2194728"/>
                <a:gd name="connsiteY0" fmla="*/ 2194728 h 2194728"/>
                <a:gd name="connsiteX1" fmla="*/ 2194728 w 2194728"/>
                <a:gd name="connsiteY1" fmla="*/ 0 h 2194728"/>
                <a:gd name="connsiteX2" fmla="*/ 2194728 w 2194728"/>
                <a:gd name="connsiteY2" fmla="*/ 2194728 h 2194728"/>
                <a:gd name="connsiteX3" fmla="*/ 0 w 2194728"/>
                <a:gd name="connsiteY3" fmla="*/ 2194728 h 21947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194728" h="2194728">
                  <a:moveTo>
                    <a:pt x="0" y="2194728"/>
                  </a:moveTo>
                  <a:cubicBezTo>
                    <a:pt x="0" y="982613"/>
                    <a:pt x="982613" y="0"/>
                    <a:pt x="2194728" y="0"/>
                  </a:cubicBezTo>
                  <a:lnTo>
                    <a:pt x="2194728" y="2194728"/>
                  </a:lnTo>
                  <a:lnTo>
                    <a:pt x="0" y="2194728"/>
                  </a:lnTo>
                  <a:close/>
                </a:path>
              </a:pathLst>
            </a:custGeom>
            <a:blipFill dpi="0" rotWithShape="1">
              <a:blip r:embed="rId1"/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891741" tIns="891741" rIns="248920" bIns="248920" numCol="1" spcCol="1270" anchor="ctr" anchorCtr="0">
              <a:noAutofit/>
            </a:bodyPr>
            <a:lstStyle/>
            <a:p>
              <a:pPr lvl="0" algn="ctr" defTabSz="1555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3500" kern="1200"/>
            </a:p>
          </p:txBody>
        </p:sp>
        <p:sp>
          <p:nvSpPr>
            <p:cNvPr id="44" name="矩形 43"/>
            <p:cNvSpPr/>
            <p:nvPr/>
          </p:nvSpPr>
          <p:spPr>
            <a:xfrm>
              <a:off x="5549959" y="2675229"/>
              <a:ext cx="487633" cy="584775"/>
            </a:xfrm>
            <a:prstGeom prst="rect">
              <a:avLst/>
            </a:prstGeom>
            <a:ln>
              <a:noFill/>
            </a:ln>
          </p:spPr>
          <p:txBody>
            <a:bodyPr wrap="none">
              <a:spAutoFit/>
            </a:bodyPr>
            <a:lstStyle/>
            <a:p>
              <a:pPr lvl="0" algn="ctr"/>
              <a:r>
                <a:rPr kumimoji="1" lang="en-US" altLang="zh-CN" sz="3200" dirty="0" smtClean="0">
                  <a:solidFill>
                    <a:schemeClr val="bg1"/>
                  </a:solidFill>
                </a:rPr>
                <a:t>A</a:t>
              </a:r>
              <a:endParaRPr kumimoji="1" lang="zh-CN" altLang="en-US" sz="32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53" name="组 52"/>
          <p:cNvGrpSpPr/>
          <p:nvPr/>
        </p:nvGrpSpPr>
        <p:grpSpPr>
          <a:xfrm>
            <a:off x="6407625" y="2070340"/>
            <a:ext cx="1499044" cy="1499043"/>
            <a:chOff x="6407625" y="2070340"/>
            <a:chExt cx="1499044" cy="1499043"/>
          </a:xfrm>
        </p:grpSpPr>
        <p:sp>
          <p:nvSpPr>
            <p:cNvPr id="10" name="任意形状 9"/>
            <p:cNvSpPr/>
            <p:nvPr/>
          </p:nvSpPr>
          <p:spPr>
            <a:xfrm>
              <a:off x="6407625" y="2070340"/>
              <a:ext cx="1499044" cy="1499043"/>
            </a:xfrm>
            <a:custGeom>
              <a:avLst/>
              <a:gdLst>
                <a:gd name="connsiteX0" fmla="*/ 0 w 2194728"/>
                <a:gd name="connsiteY0" fmla="*/ 2194728 h 2194728"/>
                <a:gd name="connsiteX1" fmla="*/ 2194728 w 2194728"/>
                <a:gd name="connsiteY1" fmla="*/ 0 h 2194728"/>
                <a:gd name="connsiteX2" fmla="*/ 2194728 w 2194728"/>
                <a:gd name="connsiteY2" fmla="*/ 2194728 h 2194728"/>
                <a:gd name="connsiteX3" fmla="*/ 0 w 2194728"/>
                <a:gd name="connsiteY3" fmla="*/ 2194728 h 21947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194728" h="2194728">
                  <a:moveTo>
                    <a:pt x="0" y="0"/>
                  </a:moveTo>
                  <a:cubicBezTo>
                    <a:pt x="1212115" y="0"/>
                    <a:pt x="2194728" y="982613"/>
                    <a:pt x="2194728" y="2194728"/>
                  </a:cubicBezTo>
                  <a:lnTo>
                    <a:pt x="0" y="2194728"/>
                  </a:lnTo>
                  <a:lnTo>
                    <a:pt x="0" y="0"/>
                  </a:lnTo>
                  <a:close/>
                </a:path>
              </a:pathLst>
            </a:custGeom>
            <a:blipFill dpi="0" rotWithShape="1">
              <a:blip r:embed="rId1"/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48920" tIns="891741" rIns="891741" bIns="248920" numCol="1" spcCol="1270" anchor="ctr" anchorCtr="0">
              <a:noAutofit/>
            </a:bodyPr>
            <a:lstStyle/>
            <a:p>
              <a:pPr lvl="0" algn="ctr" defTabSz="1555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3500" kern="1200"/>
            </a:p>
          </p:txBody>
        </p:sp>
        <p:sp>
          <p:nvSpPr>
            <p:cNvPr id="45" name="矩形 44"/>
            <p:cNvSpPr/>
            <p:nvPr/>
          </p:nvSpPr>
          <p:spPr>
            <a:xfrm>
              <a:off x="6745650" y="2675229"/>
              <a:ext cx="420308" cy="584775"/>
            </a:xfrm>
            <a:prstGeom prst="rect">
              <a:avLst/>
            </a:prstGeom>
            <a:ln>
              <a:noFill/>
            </a:ln>
          </p:spPr>
          <p:txBody>
            <a:bodyPr wrap="none">
              <a:spAutoFit/>
            </a:bodyPr>
            <a:lstStyle/>
            <a:p>
              <a:pPr lvl="0" algn="ctr"/>
              <a:r>
                <a:rPr kumimoji="1" lang="en-US" altLang="zh-CN" sz="3200" dirty="0" smtClean="0">
                  <a:solidFill>
                    <a:schemeClr val="bg1"/>
                  </a:solidFill>
                </a:rPr>
                <a:t>B</a:t>
              </a:r>
              <a:endParaRPr kumimoji="1" lang="zh-CN" altLang="en-US" sz="32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54" name="组 53"/>
          <p:cNvGrpSpPr/>
          <p:nvPr/>
        </p:nvGrpSpPr>
        <p:grpSpPr>
          <a:xfrm>
            <a:off x="4839341" y="3638623"/>
            <a:ext cx="1499044" cy="1499043"/>
            <a:chOff x="4839341" y="3638623"/>
            <a:chExt cx="1499044" cy="1499043"/>
          </a:xfrm>
        </p:grpSpPr>
        <p:sp>
          <p:nvSpPr>
            <p:cNvPr id="12" name="任意形状 11"/>
            <p:cNvSpPr/>
            <p:nvPr/>
          </p:nvSpPr>
          <p:spPr>
            <a:xfrm>
              <a:off x="4839341" y="3638623"/>
              <a:ext cx="1499044" cy="1499043"/>
            </a:xfrm>
            <a:custGeom>
              <a:avLst/>
              <a:gdLst>
                <a:gd name="connsiteX0" fmla="*/ 0 w 2194728"/>
                <a:gd name="connsiteY0" fmla="*/ 2194728 h 2194728"/>
                <a:gd name="connsiteX1" fmla="*/ 2194728 w 2194728"/>
                <a:gd name="connsiteY1" fmla="*/ 0 h 2194728"/>
                <a:gd name="connsiteX2" fmla="*/ 2194728 w 2194728"/>
                <a:gd name="connsiteY2" fmla="*/ 2194728 h 2194728"/>
                <a:gd name="connsiteX3" fmla="*/ 0 w 2194728"/>
                <a:gd name="connsiteY3" fmla="*/ 2194728 h 21947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194728" h="2194728">
                  <a:moveTo>
                    <a:pt x="2194728" y="2194728"/>
                  </a:moveTo>
                  <a:cubicBezTo>
                    <a:pt x="982613" y="2194728"/>
                    <a:pt x="0" y="1212115"/>
                    <a:pt x="0" y="0"/>
                  </a:cubicBezTo>
                  <a:lnTo>
                    <a:pt x="2194728" y="0"/>
                  </a:lnTo>
                  <a:lnTo>
                    <a:pt x="2194728" y="2194728"/>
                  </a:lnTo>
                  <a:close/>
                </a:path>
              </a:pathLst>
            </a:custGeom>
            <a:blipFill dpi="0" rotWithShape="1">
              <a:blip r:embed="rId1"/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891741" tIns="248920" rIns="248920" bIns="891741" numCol="1" spcCol="1270" anchor="ctr" anchorCtr="0">
              <a:noAutofit/>
            </a:bodyPr>
            <a:lstStyle/>
            <a:p>
              <a:pPr lvl="0" algn="ctr" defTabSz="1555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3500" kern="1200"/>
            </a:p>
          </p:txBody>
        </p:sp>
        <p:sp>
          <p:nvSpPr>
            <p:cNvPr id="46" name="矩形 45"/>
            <p:cNvSpPr/>
            <p:nvPr/>
          </p:nvSpPr>
          <p:spPr>
            <a:xfrm>
              <a:off x="5534731" y="3949042"/>
              <a:ext cx="518091" cy="584775"/>
            </a:xfrm>
            <a:prstGeom prst="rect">
              <a:avLst/>
            </a:prstGeom>
            <a:ln>
              <a:noFill/>
            </a:ln>
          </p:spPr>
          <p:txBody>
            <a:bodyPr wrap="none">
              <a:spAutoFit/>
            </a:bodyPr>
            <a:lstStyle/>
            <a:p>
              <a:pPr lvl="0" algn="ctr"/>
              <a:r>
                <a:rPr kumimoji="1" lang="en-US" altLang="zh-CN" sz="3200" dirty="0" smtClean="0">
                  <a:solidFill>
                    <a:schemeClr val="bg1"/>
                  </a:solidFill>
                </a:rPr>
                <a:t>C</a:t>
              </a:r>
              <a:endParaRPr kumimoji="1" lang="zh-CN" altLang="en-US" sz="32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55" name="组 54"/>
          <p:cNvGrpSpPr/>
          <p:nvPr/>
        </p:nvGrpSpPr>
        <p:grpSpPr>
          <a:xfrm>
            <a:off x="6407625" y="3638623"/>
            <a:ext cx="1499044" cy="1499043"/>
            <a:chOff x="6407625" y="3638623"/>
            <a:chExt cx="1499044" cy="1499043"/>
          </a:xfrm>
        </p:grpSpPr>
        <p:sp>
          <p:nvSpPr>
            <p:cNvPr id="11" name="任意形状 10"/>
            <p:cNvSpPr/>
            <p:nvPr/>
          </p:nvSpPr>
          <p:spPr>
            <a:xfrm>
              <a:off x="6407625" y="3638623"/>
              <a:ext cx="1499044" cy="1499043"/>
            </a:xfrm>
            <a:custGeom>
              <a:avLst/>
              <a:gdLst>
                <a:gd name="connsiteX0" fmla="*/ 0 w 2194728"/>
                <a:gd name="connsiteY0" fmla="*/ 2194728 h 2194728"/>
                <a:gd name="connsiteX1" fmla="*/ 2194728 w 2194728"/>
                <a:gd name="connsiteY1" fmla="*/ 0 h 2194728"/>
                <a:gd name="connsiteX2" fmla="*/ 2194728 w 2194728"/>
                <a:gd name="connsiteY2" fmla="*/ 2194728 h 2194728"/>
                <a:gd name="connsiteX3" fmla="*/ 0 w 2194728"/>
                <a:gd name="connsiteY3" fmla="*/ 2194728 h 21947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194728" h="2194728">
                  <a:moveTo>
                    <a:pt x="2194728" y="0"/>
                  </a:moveTo>
                  <a:cubicBezTo>
                    <a:pt x="2194728" y="1212115"/>
                    <a:pt x="1212115" y="2194728"/>
                    <a:pt x="0" y="2194728"/>
                  </a:cubicBezTo>
                  <a:lnTo>
                    <a:pt x="0" y="0"/>
                  </a:lnTo>
                  <a:lnTo>
                    <a:pt x="2194728" y="0"/>
                  </a:lnTo>
                  <a:close/>
                </a:path>
              </a:pathLst>
            </a:custGeom>
            <a:blipFill dpi="0" rotWithShape="1">
              <a:blip r:embed="rId1"/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48920" tIns="248921" rIns="891742" bIns="891741" numCol="1" spcCol="1270" anchor="ctr" anchorCtr="0">
              <a:noAutofit/>
            </a:bodyPr>
            <a:lstStyle/>
            <a:p>
              <a:pPr lvl="0" algn="ctr" defTabSz="1555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3500" kern="1200"/>
            </a:p>
          </p:txBody>
        </p:sp>
        <p:sp>
          <p:nvSpPr>
            <p:cNvPr id="47" name="矩形 46"/>
            <p:cNvSpPr/>
            <p:nvPr/>
          </p:nvSpPr>
          <p:spPr>
            <a:xfrm>
              <a:off x="6710385" y="3949042"/>
              <a:ext cx="490839" cy="584775"/>
            </a:xfrm>
            <a:prstGeom prst="rect">
              <a:avLst/>
            </a:prstGeom>
            <a:ln>
              <a:noFill/>
            </a:ln>
          </p:spPr>
          <p:txBody>
            <a:bodyPr wrap="none">
              <a:spAutoFit/>
            </a:bodyPr>
            <a:lstStyle/>
            <a:p>
              <a:pPr lvl="0" algn="ctr"/>
              <a:r>
                <a:rPr kumimoji="1" lang="en-US" altLang="zh-CN" sz="3200" dirty="0" smtClean="0">
                  <a:solidFill>
                    <a:schemeClr val="bg1"/>
                  </a:solidFill>
                </a:rPr>
                <a:t>D</a:t>
              </a:r>
              <a:endParaRPr kumimoji="1" lang="zh-CN" altLang="en-US" sz="3200" dirty="0">
                <a:solidFill>
                  <a:schemeClr val="bg1"/>
                </a:solidFill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>
        <p15:prstTrans prst="pageCurlSing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lvl="0" defTabSz="608965">
              <a:defRPr/>
            </a:pPr>
            <a:r>
              <a:rPr kumimoji="1" lang="en-US" altLang="zh-CN" dirty="0" smtClean="0"/>
              <a:t>2.</a:t>
            </a:r>
            <a:r>
              <a:rPr kumimoji="1" lang="zh-CN" altLang="en-US" dirty="0" smtClean="0"/>
              <a:t> </a:t>
            </a:r>
            <a:r>
              <a:rPr kumimoji="1" lang="zh-CN" altLang="en-US" kern="0" dirty="0" smtClean="0">
                <a:ea typeface="微软雅黑" charset="0"/>
              </a:rPr>
              <a:t>实习</a:t>
            </a:r>
            <a:r>
              <a:rPr kumimoji="1" lang="zh-CN" altLang="en-US" kern="0" dirty="0">
                <a:ea typeface="微软雅黑" charset="0"/>
              </a:rPr>
              <a:t>时间、地点、单位、部门</a:t>
            </a:r>
            <a:endParaRPr kumimoji="1" lang="zh-CN" altLang="en-US" kern="0" dirty="0">
              <a:ea typeface="微软雅黑" charset="0"/>
            </a:endParaRPr>
          </a:p>
        </p:txBody>
      </p:sp>
      <p:pic>
        <p:nvPicPr>
          <p:cNvPr id="31" name="图片 30"/>
          <p:cNvPicPr>
            <a:picLocks noChangeAspect="1"/>
          </p:cNvPicPr>
          <p:nvPr/>
        </p:nvPicPr>
        <p:blipFill rotWithShape="1">
          <a:blip r:embed="rId1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brightnessContrast bright="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2561" r="5272"/>
          <a:stretch>
            <a:fillRect/>
          </a:stretch>
        </p:blipFill>
        <p:spPr>
          <a:xfrm>
            <a:off x="7540610" y="1035170"/>
            <a:ext cx="3946584" cy="5262112"/>
          </a:xfrm>
          <a:prstGeom prst="rect">
            <a:avLst/>
          </a:prstGeom>
        </p:spPr>
      </p:pic>
      <p:sp>
        <p:nvSpPr>
          <p:cNvPr id="32" name="矩形 31"/>
          <p:cNvSpPr/>
          <p:nvPr/>
        </p:nvSpPr>
        <p:spPr>
          <a:xfrm>
            <a:off x="1588265" y="5004620"/>
            <a:ext cx="4069525" cy="1292662"/>
          </a:xfrm>
          <a:prstGeom prst="rect">
            <a:avLst/>
          </a:prstGeom>
        </p:spPr>
        <p:txBody>
          <a:bodyPr wrap="square" numCol="1" spcCol="360000">
            <a:spAutoFit/>
          </a:bodyPr>
          <a:lstStyle/>
          <a:p>
            <a:pPr defTabSz="608965"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倍字间距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。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。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charset="0"/>
              <a:ea typeface="微软雅黑" charset="0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1588265" y="3310748"/>
            <a:ext cx="3509148" cy="1212640"/>
          </a:xfrm>
          <a:prstGeom prst="rect">
            <a:avLst/>
          </a:prstGeom>
        </p:spPr>
        <p:txBody>
          <a:bodyPr wrap="square" numCol="1" spcCol="360000">
            <a:spAutoFit/>
          </a:bodyPr>
          <a:lstStyle/>
          <a:p>
            <a:pPr defTabSz="608965">
              <a:lnSpc>
                <a:spcPct val="130000"/>
              </a:lnSpc>
            </a:pP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实习时间：</a:t>
            </a:r>
            <a:r>
              <a:rPr lang="en-US" altLang="zh-CN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2015/11-2016/02</a:t>
            </a:r>
            <a:endParaRPr lang="zh-CN" altLang="en-US" sz="1400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charset="0"/>
              <a:ea typeface="微软雅黑" charset="0"/>
            </a:endParaRPr>
          </a:p>
          <a:p>
            <a:pPr defTabSz="608965">
              <a:lnSpc>
                <a:spcPct val="130000"/>
              </a:lnSpc>
            </a:pP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实习单位：</a:t>
            </a:r>
            <a:r>
              <a:rPr lang="en-US" altLang="zh-CN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XXXX</a:t>
            </a: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公司</a:t>
            </a:r>
            <a:endParaRPr lang="zh-CN" altLang="en-US" sz="1400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charset="0"/>
              <a:ea typeface="微软雅黑" charset="0"/>
            </a:endParaRPr>
          </a:p>
          <a:p>
            <a:pPr defTabSz="608965">
              <a:lnSpc>
                <a:spcPct val="130000"/>
              </a:lnSpc>
            </a:pP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实习部门：</a:t>
            </a:r>
            <a:r>
              <a:rPr lang="en-US" altLang="zh-CN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XXX</a:t>
            </a: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部</a:t>
            </a:r>
            <a:endParaRPr lang="zh-CN" altLang="en-US" sz="1400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charset="0"/>
              <a:ea typeface="微软雅黑" charset="0"/>
            </a:endParaRPr>
          </a:p>
          <a:p>
            <a:pPr defTabSz="608965">
              <a:lnSpc>
                <a:spcPct val="130000"/>
              </a:lnSpc>
            </a:pP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实习地点：</a:t>
            </a:r>
            <a:r>
              <a:rPr lang="en-US" altLang="zh-CN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XXX</a:t>
            </a: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路</a:t>
            </a:r>
            <a:r>
              <a:rPr lang="en-US" altLang="zh-CN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XXX</a:t>
            </a: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号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  <a:latin typeface="微软雅黑" charset="0"/>
              <a:ea typeface="微软雅黑" charset="0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1588265" y="2552715"/>
            <a:ext cx="3057247" cy="652486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defTabSz="1218565">
              <a:lnSpc>
                <a:spcPct val="130000"/>
              </a:lnSpc>
              <a:defRPr/>
            </a:pPr>
            <a:r>
              <a:rPr lang="zh-CN" altLang="en-US" sz="2800" b="1" kern="0" dirty="0">
                <a:blipFill dpi="0" rotWithShape="1">
                  <a:blip r:embed="rId3"/>
                  <a:srcRect/>
                  <a:stretch>
                    <a:fillRect/>
                  </a:stretch>
                </a:blipFill>
                <a:ea typeface="微软雅黑" charset="0"/>
              </a:rPr>
              <a:t>点击此处添加标题</a:t>
            </a:r>
            <a:endParaRPr lang="en-US" altLang="zh-CN" sz="2800" b="1" kern="0" dirty="0">
              <a:blipFill dpi="0" rotWithShape="1">
                <a:blip r:embed="rId3"/>
                <a:srcRect/>
                <a:stretch>
                  <a:fillRect/>
                </a:stretch>
              </a:blipFill>
              <a:ea typeface="微软雅黑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>
        <p15:prstTrans prst="pageCurlSing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lvl="0" defTabSz="608965">
              <a:defRPr/>
            </a:pPr>
            <a:r>
              <a:rPr kumimoji="1" lang="en-US" altLang="zh-CN" dirty="0" smtClean="0"/>
              <a:t>3.</a:t>
            </a:r>
            <a:r>
              <a:rPr kumimoji="1" lang="zh-CN" altLang="en-US" dirty="0" smtClean="0"/>
              <a:t> </a:t>
            </a:r>
            <a:r>
              <a:rPr kumimoji="1" lang="zh-CN" altLang="en-US" kern="0" dirty="0" smtClean="0">
                <a:ea typeface="微软雅黑" charset="0"/>
              </a:rPr>
              <a:t>实习内容</a:t>
            </a:r>
            <a:endParaRPr kumimoji="1" lang="zh-CN" altLang="en-US" kern="0" dirty="0">
              <a:ea typeface="微软雅黑" charset="0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1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brightnessContrast bright="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592" t="3278" r="5273" b="62963"/>
          <a:stretch>
            <a:fillRect/>
          </a:stretch>
        </p:blipFill>
        <p:spPr>
          <a:xfrm>
            <a:off x="1104181" y="897148"/>
            <a:ext cx="10720075" cy="2208362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1104180" y="897148"/>
            <a:ext cx="5037827" cy="2208362"/>
          </a:xfrm>
          <a:prstGeom prst="rect">
            <a:avLst/>
          </a:prstGeom>
          <a:blipFill dpi="0" rotWithShape="1">
            <a:blip r:embed="rId3">
              <a:alphaModFix amt="70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schemeClr val="tx1"/>
              </a:solidFill>
            </a:endParaRPr>
          </a:p>
        </p:txBody>
      </p:sp>
      <p:sp>
        <p:nvSpPr>
          <p:cNvPr id="9" name="矩形 8"/>
          <p:cNvSpPr/>
          <p:nvPr/>
        </p:nvSpPr>
        <p:spPr>
          <a:xfrm>
            <a:off x="1502426" y="1952788"/>
            <a:ext cx="4156501" cy="812530"/>
          </a:xfrm>
          <a:prstGeom prst="rect">
            <a:avLst/>
          </a:prstGeom>
          <a:noFill/>
        </p:spPr>
        <p:txBody>
          <a:bodyPr wrap="square" numCol="1" spcCol="360000">
            <a:spAutoFit/>
          </a:bodyPr>
          <a:lstStyle/>
          <a:p>
            <a:pPr defTabSz="608965">
              <a:lnSpc>
                <a:spcPct val="13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微软雅黑" charset="0"/>
                <a:ea typeface="微软雅黑" charset="0"/>
              </a:rPr>
              <a:t>更换图片方法：点击图片后右键，选择“更改图片”即可。标题数字等都可以通过点击和重新输入进行更改，顶部“开始”面板中可以对字体、字号、颜色、行距等进行修改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charset="0"/>
                <a:ea typeface="微软雅黑" charset="0"/>
              </a:rPr>
              <a:t>。</a:t>
            </a:r>
            <a:endParaRPr lang="zh-CN" altLang="en-US" sz="1200" dirty="0">
              <a:solidFill>
                <a:schemeClr val="bg1"/>
              </a:solidFill>
              <a:latin typeface="微软雅黑" charset="0"/>
              <a:ea typeface="微软雅黑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1502427" y="1408916"/>
            <a:ext cx="2031325" cy="45243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defTabSz="1218565">
              <a:lnSpc>
                <a:spcPct val="130000"/>
              </a:lnSpc>
              <a:defRPr/>
            </a:pPr>
            <a:r>
              <a:rPr lang="zh-CN" altLang="en-US" b="1" kern="0" dirty="0">
                <a:solidFill>
                  <a:schemeClr val="bg1"/>
                </a:solidFill>
                <a:ea typeface="微软雅黑" charset="0"/>
              </a:rPr>
              <a:t>点击此处添加标题</a:t>
            </a:r>
            <a:endParaRPr lang="en-US" altLang="zh-CN" b="1" kern="0" dirty="0">
              <a:solidFill>
                <a:schemeClr val="bg1"/>
              </a:solidFill>
              <a:ea typeface="微软雅黑" charset="0"/>
            </a:endParaRPr>
          </a:p>
        </p:txBody>
      </p:sp>
      <p:grpSp>
        <p:nvGrpSpPr>
          <p:cNvPr id="5" name="组 4"/>
          <p:cNvGrpSpPr/>
          <p:nvPr/>
        </p:nvGrpSpPr>
        <p:grpSpPr>
          <a:xfrm>
            <a:off x="1502426" y="3531539"/>
            <a:ext cx="3224849" cy="2633401"/>
            <a:chOff x="1502426" y="3531539"/>
            <a:chExt cx="3224849" cy="2633401"/>
          </a:xfrm>
        </p:grpSpPr>
        <p:sp>
          <p:nvSpPr>
            <p:cNvPr id="12" name="矩形 11"/>
            <p:cNvSpPr/>
            <p:nvPr/>
          </p:nvSpPr>
          <p:spPr>
            <a:xfrm>
              <a:off x="1502426" y="3531539"/>
              <a:ext cx="1245854" cy="1292662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defTabSz="1218565">
                <a:lnSpc>
                  <a:spcPct val="130000"/>
                </a:lnSpc>
                <a:defRPr/>
              </a:pPr>
              <a:r>
                <a:rPr lang="en-US" altLang="zh-CN" sz="6000" b="1" kern="0" dirty="0" smtClean="0">
                  <a:blipFill>
                    <a:blip r:embed="rId3">
                      <a:alphaModFix amt="70000"/>
                    </a:blip>
                    <a:stretch>
                      <a:fillRect/>
                    </a:stretch>
                  </a:blipFill>
                  <a:ea typeface="微软雅黑" charset="0"/>
                </a:rPr>
                <a:t>50</a:t>
              </a:r>
              <a:r>
                <a:rPr lang="en-US" altLang="zh-CN" b="1" kern="0" dirty="0" smtClean="0">
                  <a:blipFill>
                    <a:blip r:embed="rId3">
                      <a:alphaModFix amt="70000"/>
                    </a:blip>
                    <a:stretch>
                      <a:fillRect/>
                    </a:stretch>
                  </a:blipFill>
                  <a:ea typeface="微软雅黑" charset="0"/>
                </a:rPr>
                <a:t>%</a:t>
              </a:r>
              <a:endParaRPr lang="en-US" altLang="zh-CN" b="1" kern="0" dirty="0">
                <a:blipFill>
                  <a:blip r:embed="rId3">
                    <a:alphaModFix amt="70000"/>
                  </a:blip>
                  <a:stretch>
                    <a:fillRect/>
                  </a:stretch>
                </a:blipFill>
                <a:ea typeface="微软雅黑" charset="0"/>
              </a:endParaRPr>
            </a:p>
          </p:txBody>
        </p:sp>
        <p:sp>
          <p:nvSpPr>
            <p:cNvPr id="11" name="矩形 10"/>
            <p:cNvSpPr/>
            <p:nvPr/>
          </p:nvSpPr>
          <p:spPr>
            <a:xfrm>
              <a:off x="1502426" y="5112344"/>
              <a:ext cx="3224849" cy="1052596"/>
            </a:xfrm>
            <a:prstGeom prst="rect">
              <a:avLst/>
            </a:prstGeom>
            <a:noFill/>
          </p:spPr>
          <p:txBody>
            <a:bodyPr wrap="square" numCol="1" spcCol="360000">
              <a:spAutoFit/>
            </a:bodyPr>
            <a:lstStyle/>
            <a:p>
              <a:pPr defTabSz="608965">
                <a:lnSpc>
                  <a:spcPct val="130000"/>
                </a:lnSpc>
              </a:pP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charset="0"/>
                  <a:ea typeface="微软雅黑" charset="0"/>
                </a:rPr>
                <a:t>更换图片方法：点击图片后右键，选择“更改图片”即可。标题数字等都可以通过点击和重新输入进行更改，顶部“开始”面板中可以对字体、字号、颜色、行距等进行修改</a:t>
              </a:r>
              <a:r>
                <a:rPr lang="zh-CN" altLang="en-US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charset="0"/>
                  <a:ea typeface="微软雅黑" charset="0"/>
                </a:rPr>
                <a:t>。</a:t>
              </a:r>
              <a:endPara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endParaRPr>
            </a:p>
          </p:txBody>
        </p:sp>
        <p:sp>
          <p:nvSpPr>
            <p:cNvPr id="13" name="矩形 12"/>
            <p:cNvSpPr/>
            <p:nvPr/>
          </p:nvSpPr>
          <p:spPr>
            <a:xfrm>
              <a:off x="1502427" y="4603801"/>
              <a:ext cx="2031325" cy="452432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defTabSz="1218565">
                <a:lnSpc>
                  <a:spcPct val="130000"/>
                </a:lnSpc>
                <a:defRPr/>
              </a:pPr>
              <a:r>
                <a:rPr lang="zh-CN" altLang="en-US" b="1" kern="0" dirty="0">
                  <a:blipFill>
                    <a:blip r:embed="rId3">
                      <a:alphaModFix amt="70000"/>
                    </a:blip>
                    <a:stretch>
                      <a:fillRect/>
                    </a:stretch>
                  </a:blipFill>
                  <a:ea typeface="微软雅黑" charset="0"/>
                </a:rPr>
                <a:t>点击此处添加标题</a:t>
              </a:r>
              <a:endParaRPr lang="en-US" altLang="zh-CN" b="1" kern="0" dirty="0">
                <a:blipFill>
                  <a:blip r:embed="rId3">
                    <a:alphaModFix amt="70000"/>
                  </a:blip>
                  <a:stretch>
                    <a:fillRect/>
                  </a:stretch>
                </a:blipFill>
                <a:ea typeface="微软雅黑" charset="0"/>
              </a:endParaRPr>
            </a:p>
          </p:txBody>
        </p:sp>
      </p:grpSp>
      <p:grpSp>
        <p:nvGrpSpPr>
          <p:cNvPr id="6" name="组 5"/>
          <p:cNvGrpSpPr/>
          <p:nvPr/>
        </p:nvGrpSpPr>
        <p:grpSpPr>
          <a:xfrm>
            <a:off x="4960904" y="3531539"/>
            <a:ext cx="3224849" cy="2633401"/>
            <a:chOff x="4960904" y="3531539"/>
            <a:chExt cx="3224849" cy="2633401"/>
          </a:xfrm>
        </p:grpSpPr>
        <p:sp>
          <p:nvSpPr>
            <p:cNvPr id="17" name="矩形 16"/>
            <p:cNvSpPr/>
            <p:nvPr/>
          </p:nvSpPr>
          <p:spPr>
            <a:xfrm>
              <a:off x="4960904" y="3531539"/>
              <a:ext cx="1245854" cy="1292662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defTabSz="1218565">
                <a:lnSpc>
                  <a:spcPct val="130000"/>
                </a:lnSpc>
                <a:defRPr/>
              </a:pPr>
              <a:r>
                <a:rPr lang="en-US" altLang="zh-CN" sz="6000" b="1" kern="0" dirty="0" smtClean="0">
                  <a:blipFill>
                    <a:blip r:embed="rId3">
                      <a:alphaModFix amt="70000"/>
                    </a:blip>
                    <a:stretch>
                      <a:fillRect/>
                    </a:stretch>
                  </a:blipFill>
                  <a:ea typeface="微软雅黑" charset="0"/>
                </a:rPr>
                <a:t>30</a:t>
              </a:r>
              <a:r>
                <a:rPr lang="en-US" altLang="zh-CN" b="1" kern="0" dirty="0" smtClean="0">
                  <a:blipFill>
                    <a:blip r:embed="rId3">
                      <a:alphaModFix amt="70000"/>
                    </a:blip>
                    <a:stretch>
                      <a:fillRect/>
                    </a:stretch>
                  </a:blipFill>
                  <a:ea typeface="微软雅黑" charset="0"/>
                </a:rPr>
                <a:t>%</a:t>
              </a:r>
              <a:endParaRPr lang="en-US" altLang="zh-CN" b="1" kern="0" dirty="0">
                <a:blipFill>
                  <a:blip r:embed="rId3">
                    <a:alphaModFix amt="70000"/>
                  </a:blip>
                  <a:stretch>
                    <a:fillRect/>
                  </a:stretch>
                </a:blipFill>
                <a:ea typeface="微软雅黑" charset="0"/>
              </a:endParaRPr>
            </a:p>
          </p:txBody>
        </p:sp>
        <p:sp>
          <p:nvSpPr>
            <p:cNvPr id="16" name="矩形 15"/>
            <p:cNvSpPr/>
            <p:nvPr/>
          </p:nvSpPr>
          <p:spPr>
            <a:xfrm>
              <a:off x="4960904" y="5112344"/>
              <a:ext cx="3224849" cy="1052596"/>
            </a:xfrm>
            <a:prstGeom prst="rect">
              <a:avLst/>
            </a:prstGeom>
            <a:noFill/>
          </p:spPr>
          <p:txBody>
            <a:bodyPr wrap="square" numCol="1" spcCol="360000">
              <a:spAutoFit/>
            </a:bodyPr>
            <a:lstStyle/>
            <a:p>
              <a:pPr defTabSz="608965">
                <a:lnSpc>
                  <a:spcPct val="130000"/>
                </a:lnSpc>
              </a:pP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charset="0"/>
                  <a:ea typeface="微软雅黑" charset="0"/>
                </a:rPr>
                <a:t>更换图片方法：点击图片后右键，选择“更改图片”即可。标题数字等都可以通过点击和重新输入进行更改，顶部“开始”面板中可以对字体、字号、颜色、行距等进行修改</a:t>
              </a:r>
              <a:r>
                <a:rPr lang="zh-CN" altLang="en-US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charset="0"/>
                  <a:ea typeface="微软雅黑" charset="0"/>
                </a:rPr>
                <a:t>。</a:t>
              </a:r>
              <a:endPara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endParaRPr>
            </a:p>
          </p:txBody>
        </p:sp>
        <p:sp>
          <p:nvSpPr>
            <p:cNvPr id="18" name="矩形 17"/>
            <p:cNvSpPr/>
            <p:nvPr/>
          </p:nvSpPr>
          <p:spPr>
            <a:xfrm>
              <a:off x="4960905" y="4603801"/>
              <a:ext cx="2031325" cy="452432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defTabSz="1218565">
                <a:lnSpc>
                  <a:spcPct val="130000"/>
                </a:lnSpc>
                <a:defRPr/>
              </a:pPr>
              <a:r>
                <a:rPr lang="zh-CN" altLang="en-US" b="1" kern="0" dirty="0">
                  <a:blipFill>
                    <a:blip r:embed="rId3">
                      <a:alphaModFix amt="70000"/>
                    </a:blip>
                    <a:stretch>
                      <a:fillRect/>
                    </a:stretch>
                  </a:blipFill>
                  <a:ea typeface="微软雅黑" charset="0"/>
                </a:rPr>
                <a:t>点击此处添加标题</a:t>
              </a:r>
              <a:endParaRPr lang="en-US" altLang="zh-CN" b="1" kern="0" dirty="0">
                <a:blipFill>
                  <a:blip r:embed="rId3">
                    <a:alphaModFix amt="70000"/>
                  </a:blip>
                  <a:stretch>
                    <a:fillRect/>
                  </a:stretch>
                </a:blipFill>
                <a:ea typeface="微软雅黑" charset="0"/>
              </a:endParaRPr>
            </a:p>
          </p:txBody>
        </p:sp>
      </p:grpSp>
      <p:grpSp>
        <p:nvGrpSpPr>
          <p:cNvPr id="8" name="组 7"/>
          <p:cNvGrpSpPr/>
          <p:nvPr/>
        </p:nvGrpSpPr>
        <p:grpSpPr>
          <a:xfrm>
            <a:off x="8419382" y="3517504"/>
            <a:ext cx="3224849" cy="2633401"/>
            <a:chOff x="8419382" y="3517504"/>
            <a:chExt cx="3224849" cy="2633401"/>
          </a:xfrm>
        </p:grpSpPr>
        <p:sp>
          <p:nvSpPr>
            <p:cNvPr id="21" name="矩形 20"/>
            <p:cNvSpPr/>
            <p:nvPr/>
          </p:nvSpPr>
          <p:spPr>
            <a:xfrm>
              <a:off x="8419382" y="3517504"/>
              <a:ext cx="1245854" cy="1292662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defTabSz="1218565">
                <a:lnSpc>
                  <a:spcPct val="130000"/>
                </a:lnSpc>
                <a:defRPr/>
              </a:pPr>
              <a:r>
                <a:rPr lang="en-US" altLang="zh-CN" sz="6000" b="1" kern="0" dirty="0" smtClean="0">
                  <a:blipFill>
                    <a:blip r:embed="rId3">
                      <a:alphaModFix amt="70000"/>
                    </a:blip>
                    <a:stretch>
                      <a:fillRect/>
                    </a:stretch>
                  </a:blipFill>
                  <a:ea typeface="微软雅黑" charset="0"/>
                </a:rPr>
                <a:t>20</a:t>
              </a:r>
              <a:r>
                <a:rPr lang="en-US" altLang="zh-CN" b="1" kern="0" dirty="0" smtClean="0">
                  <a:blipFill>
                    <a:blip r:embed="rId3">
                      <a:alphaModFix amt="70000"/>
                    </a:blip>
                    <a:stretch>
                      <a:fillRect/>
                    </a:stretch>
                  </a:blipFill>
                  <a:ea typeface="微软雅黑" charset="0"/>
                </a:rPr>
                <a:t>%</a:t>
              </a:r>
              <a:endParaRPr lang="en-US" altLang="zh-CN" b="1" kern="0" dirty="0">
                <a:blipFill>
                  <a:blip r:embed="rId3">
                    <a:alphaModFix amt="70000"/>
                  </a:blip>
                  <a:stretch>
                    <a:fillRect/>
                  </a:stretch>
                </a:blipFill>
                <a:ea typeface="微软雅黑" charset="0"/>
              </a:endParaRPr>
            </a:p>
          </p:txBody>
        </p:sp>
        <p:sp>
          <p:nvSpPr>
            <p:cNvPr id="20" name="矩形 19"/>
            <p:cNvSpPr/>
            <p:nvPr/>
          </p:nvSpPr>
          <p:spPr>
            <a:xfrm>
              <a:off x="8419382" y="5098309"/>
              <a:ext cx="3224849" cy="1052596"/>
            </a:xfrm>
            <a:prstGeom prst="rect">
              <a:avLst/>
            </a:prstGeom>
            <a:noFill/>
          </p:spPr>
          <p:txBody>
            <a:bodyPr wrap="square" numCol="1" spcCol="360000">
              <a:spAutoFit/>
            </a:bodyPr>
            <a:lstStyle/>
            <a:p>
              <a:pPr defTabSz="608965">
                <a:lnSpc>
                  <a:spcPct val="130000"/>
                </a:lnSpc>
              </a:pP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charset="0"/>
                  <a:ea typeface="微软雅黑" charset="0"/>
                </a:rPr>
                <a:t>更换图片方法：点击图片后右键，选择“更改图片”即可。标题数字等都可以通过点击和重新输入进行更改，顶部“开始”面板中可以对字体、字号、颜色、行距等进行修改</a:t>
              </a:r>
              <a:r>
                <a:rPr lang="zh-CN" altLang="en-US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charset="0"/>
                  <a:ea typeface="微软雅黑" charset="0"/>
                </a:rPr>
                <a:t>。</a:t>
              </a:r>
              <a:endPara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endParaRPr>
            </a:p>
          </p:txBody>
        </p:sp>
        <p:sp>
          <p:nvSpPr>
            <p:cNvPr id="22" name="矩形 21"/>
            <p:cNvSpPr/>
            <p:nvPr/>
          </p:nvSpPr>
          <p:spPr>
            <a:xfrm>
              <a:off x="8419383" y="4589766"/>
              <a:ext cx="2031325" cy="452432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defTabSz="1218565">
                <a:lnSpc>
                  <a:spcPct val="130000"/>
                </a:lnSpc>
                <a:defRPr/>
              </a:pPr>
              <a:r>
                <a:rPr lang="zh-CN" altLang="en-US" b="1" kern="0" dirty="0">
                  <a:blipFill>
                    <a:blip r:embed="rId3">
                      <a:alphaModFix amt="70000"/>
                    </a:blip>
                    <a:stretch>
                      <a:fillRect/>
                    </a:stretch>
                  </a:blipFill>
                  <a:ea typeface="微软雅黑" charset="0"/>
                </a:rPr>
                <a:t>点击此处添加标题</a:t>
              </a:r>
              <a:endParaRPr lang="en-US" altLang="zh-CN" b="1" kern="0" dirty="0">
                <a:blipFill>
                  <a:blip r:embed="rId3">
                    <a:alphaModFix amt="70000"/>
                  </a:blip>
                  <a:stretch>
                    <a:fillRect/>
                  </a:stretch>
                </a:blipFill>
                <a:ea typeface="微软雅黑" charset="0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>
        <p15:prstTrans prst="pageCurlSing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组 30"/>
          <p:cNvGrpSpPr/>
          <p:nvPr/>
        </p:nvGrpSpPr>
        <p:grpSpPr>
          <a:xfrm>
            <a:off x="3283507" y="943143"/>
            <a:ext cx="7516765" cy="1633291"/>
            <a:chOff x="2990208" y="1201935"/>
            <a:chExt cx="7516765" cy="1633291"/>
          </a:xfrm>
        </p:grpSpPr>
        <p:sp>
          <p:nvSpPr>
            <p:cNvPr id="23" name="任意形状 22"/>
            <p:cNvSpPr/>
            <p:nvPr/>
          </p:nvSpPr>
          <p:spPr>
            <a:xfrm>
              <a:off x="2990208" y="1201935"/>
              <a:ext cx="7516765" cy="1633291"/>
            </a:xfrm>
            <a:custGeom>
              <a:avLst/>
              <a:gdLst>
                <a:gd name="connsiteX0" fmla="*/ 0 w 4465319"/>
                <a:gd name="connsiteY0" fmla="*/ 0 h 1395412"/>
                <a:gd name="connsiteX1" fmla="*/ 4465319 w 4465319"/>
                <a:gd name="connsiteY1" fmla="*/ 0 h 1395412"/>
                <a:gd name="connsiteX2" fmla="*/ 4465319 w 4465319"/>
                <a:gd name="connsiteY2" fmla="*/ 1395412 h 1395412"/>
                <a:gd name="connsiteX3" fmla="*/ 0 w 4465319"/>
                <a:gd name="connsiteY3" fmla="*/ 1395412 h 1395412"/>
                <a:gd name="connsiteX4" fmla="*/ 0 w 4465319"/>
                <a:gd name="connsiteY4" fmla="*/ 0 h 13954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465319" h="1395412">
                  <a:moveTo>
                    <a:pt x="0" y="0"/>
                  </a:moveTo>
                  <a:lnTo>
                    <a:pt x="4465319" y="0"/>
                  </a:lnTo>
                  <a:lnTo>
                    <a:pt x="4465319" y="1395412"/>
                  </a:lnTo>
                  <a:lnTo>
                    <a:pt x="0" y="1395412"/>
                  </a:lnTo>
                  <a:lnTo>
                    <a:pt x="0" y="0"/>
                  </a:lnTo>
                  <a:close/>
                </a:path>
              </a:pathLst>
            </a:custGeom>
            <a:ln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945159" tIns="243840" rIns="243840" bIns="243840" numCol="1" spcCol="1270" anchor="ctr" anchorCtr="0">
              <a:noAutofit/>
            </a:bodyPr>
            <a:lstStyle/>
            <a:p>
              <a:pPr lvl="0" algn="l" defTabSz="2844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6400" kern="1200"/>
            </a:p>
          </p:txBody>
        </p:sp>
        <p:sp>
          <p:nvSpPr>
            <p:cNvPr id="29" name="矩形 28"/>
            <p:cNvSpPr/>
            <p:nvPr/>
          </p:nvSpPr>
          <p:spPr>
            <a:xfrm>
              <a:off x="3448123" y="1875912"/>
              <a:ext cx="6558519" cy="572464"/>
            </a:xfrm>
            <a:prstGeom prst="rect">
              <a:avLst/>
            </a:prstGeom>
            <a:noFill/>
          </p:spPr>
          <p:txBody>
            <a:bodyPr wrap="square" numCol="1" spcCol="360000">
              <a:spAutoFit/>
            </a:bodyPr>
            <a:lstStyle/>
            <a:p>
              <a:pPr defTabSz="608965">
                <a:lnSpc>
                  <a:spcPct val="130000"/>
                </a:lnSpc>
              </a:pP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charset="0"/>
                  <a:ea typeface="微软雅黑" charset="0"/>
                </a:rPr>
                <a:t>更换图片方法：点击图片后右键，选择“更改图片”即可。标题数字等都可以通过点击和重新输入进行更改，顶部“开始”面板中可以对字体、字号、颜色、行距等进行修改</a:t>
              </a:r>
              <a:r>
                <a:rPr lang="zh-CN" altLang="en-US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charset="0"/>
                  <a:ea typeface="微软雅黑" charset="0"/>
                </a:rPr>
                <a:t>。</a:t>
              </a:r>
              <a:endPara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endParaRPr>
            </a:p>
          </p:txBody>
        </p:sp>
        <p:sp>
          <p:nvSpPr>
            <p:cNvPr id="30" name="矩形 29"/>
            <p:cNvSpPr/>
            <p:nvPr/>
          </p:nvSpPr>
          <p:spPr>
            <a:xfrm>
              <a:off x="3448124" y="1367369"/>
              <a:ext cx="2031325" cy="452432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defTabSz="1218565">
                <a:lnSpc>
                  <a:spcPct val="130000"/>
                </a:lnSpc>
                <a:defRPr/>
              </a:pPr>
              <a:r>
                <a:rPr lang="zh-CN" altLang="en-US" b="1" kern="0" dirty="0">
                  <a:blipFill>
                    <a:blip r:embed="rId1">
                      <a:alphaModFix amt="70000"/>
                    </a:blip>
                    <a:stretch>
                      <a:fillRect/>
                    </a:stretch>
                  </a:blipFill>
                  <a:ea typeface="微软雅黑" charset="0"/>
                </a:rPr>
                <a:t>点击此处添加标题</a:t>
              </a:r>
              <a:endParaRPr lang="en-US" altLang="zh-CN" b="1" kern="0" dirty="0">
                <a:blipFill>
                  <a:blip r:embed="rId1">
                    <a:alphaModFix amt="70000"/>
                  </a:blip>
                  <a:stretch>
                    <a:fillRect/>
                  </a:stretch>
                </a:blipFill>
                <a:ea typeface="微软雅黑" charset="0"/>
              </a:endParaRPr>
            </a:p>
          </p:txBody>
        </p:sp>
      </p:grpSp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lvl="0" defTabSz="608965">
              <a:defRPr/>
            </a:pPr>
            <a:r>
              <a:rPr kumimoji="1" lang="en-US" altLang="zh-CN" dirty="0"/>
              <a:t>4</a:t>
            </a:r>
            <a:r>
              <a:rPr kumimoji="1" lang="en-US" altLang="zh-CN" dirty="0" smtClean="0"/>
              <a:t>.</a:t>
            </a:r>
            <a:r>
              <a:rPr kumimoji="1" lang="zh-CN" altLang="en-US" dirty="0" smtClean="0"/>
              <a:t> </a:t>
            </a:r>
            <a:r>
              <a:rPr kumimoji="1" lang="zh-CN" altLang="en-US" kern="0" dirty="0" smtClean="0">
                <a:ea typeface="微软雅黑" charset="0"/>
              </a:rPr>
              <a:t>实习总结</a:t>
            </a:r>
            <a:endParaRPr kumimoji="1" lang="zh-CN" altLang="en-US" kern="0" dirty="0">
              <a:ea typeface="微软雅黑" charset="0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1759790" y="1108577"/>
            <a:ext cx="1752674" cy="1317265"/>
          </a:xfrm>
          <a:prstGeom prst="rect">
            <a:avLst/>
          </a:prstGeom>
          <a:blipFill dpi="0" rotWithShape="1">
            <a:blip r:embed="rId1"/>
            <a:srcRect/>
            <a:tile tx="0" ty="0" sx="100000" sy="100000" flip="none" algn="tl"/>
          </a:blipFill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50000"/>
              <a:hueOff val="0"/>
              <a:satOff val="0"/>
              <a:lumOff val="0"/>
              <a:alphaOff val="0"/>
            </a:schemeClr>
          </a:fillRef>
          <a:effectRef idx="2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  <p:txBody>
          <a:bodyPr anchor="ctr"/>
          <a:lstStyle/>
          <a:p>
            <a:pPr algn="ctr"/>
            <a:r>
              <a:rPr lang="en-US" altLang="zh-CN" b="1" dirty="0" smtClean="0"/>
              <a:t>PART</a:t>
            </a:r>
            <a:r>
              <a:rPr lang="zh-CN" altLang="en-US" b="1" dirty="0" smtClean="0"/>
              <a:t> </a:t>
            </a:r>
            <a:r>
              <a:rPr lang="en-US" altLang="zh-CN" b="1" dirty="0" smtClean="0"/>
              <a:t>ONE</a:t>
            </a:r>
            <a:endParaRPr lang="zh-CN" altLang="en-US" b="1" dirty="0"/>
          </a:p>
        </p:txBody>
      </p:sp>
      <p:grpSp>
        <p:nvGrpSpPr>
          <p:cNvPr id="32" name="组 31"/>
          <p:cNvGrpSpPr/>
          <p:nvPr/>
        </p:nvGrpSpPr>
        <p:grpSpPr>
          <a:xfrm>
            <a:off x="3283507" y="2863561"/>
            <a:ext cx="7516765" cy="1633291"/>
            <a:chOff x="2990208" y="1201935"/>
            <a:chExt cx="7516765" cy="1633291"/>
          </a:xfrm>
        </p:grpSpPr>
        <p:sp>
          <p:nvSpPr>
            <p:cNvPr id="33" name="任意形状 32"/>
            <p:cNvSpPr/>
            <p:nvPr/>
          </p:nvSpPr>
          <p:spPr>
            <a:xfrm>
              <a:off x="2990208" y="1201935"/>
              <a:ext cx="7516765" cy="1633291"/>
            </a:xfrm>
            <a:custGeom>
              <a:avLst/>
              <a:gdLst>
                <a:gd name="connsiteX0" fmla="*/ 0 w 4465319"/>
                <a:gd name="connsiteY0" fmla="*/ 0 h 1395412"/>
                <a:gd name="connsiteX1" fmla="*/ 4465319 w 4465319"/>
                <a:gd name="connsiteY1" fmla="*/ 0 h 1395412"/>
                <a:gd name="connsiteX2" fmla="*/ 4465319 w 4465319"/>
                <a:gd name="connsiteY2" fmla="*/ 1395412 h 1395412"/>
                <a:gd name="connsiteX3" fmla="*/ 0 w 4465319"/>
                <a:gd name="connsiteY3" fmla="*/ 1395412 h 1395412"/>
                <a:gd name="connsiteX4" fmla="*/ 0 w 4465319"/>
                <a:gd name="connsiteY4" fmla="*/ 0 h 13954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465319" h="1395412">
                  <a:moveTo>
                    <a:pt x="0" y="0"/>
                  </a:moveTo>
                  <a:lnTo>
                    <a:pt x="4465319" y="0"/>
                  </a:lnTo>
                  <a:lnTo>
                    <a:pt x="4465319" y="1395412"/>
                  </a:lnTo>
                  <a:lnTo>
                    <a:pt x="0" y="1395412"/>
                  </a:lnTo>
                  <a:lnTo>
                    <a:pt x="0" y="0"/>
                  </a:lnTo>
                  <a:close/>
                </a:path>
              </a:pathLst>
            </a:custGeom>
            <a:ln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945159" tIns="243840" rIns="243840" bIns="243840" numCol="1" spcCol="1270" anchor="ctr" anchorCtr="0">
              <a:noAutofit/>
            </a:bodyPr>
            <a:lstStyle/>
            <a:p>
              <a:pPr lvl="0" algn="l" defTabSz="2844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6400" kern="1200"/>
            </a:p>
          </p:txBody>
        </p:sp>
        <p:sp>
          <p:nvSpPr>
            <p:cNvPr id="34" name="矩形 33"/>
            <p:cNvSpPr/>
            <p:nvPr/>
          </p:nvSpPr>
          <p:spPr>
            <a:xfrm>
              <a:off x="3448123" y="1875912"/>
              <a:ext cx="6558519" cy="572464"/>
            </a:xfrm>
            <a:prstGeom prst="rect">
              <a:avLst/>
            </a:prstGeom>
            <a:noFill/>
          </p:spPr>
          <p:txBody>
            <a:bodyPr wrap="square" numCol="1" spcCol="360000">
              <a:spAutoFit/>
            </a:bodyPr>
            <a:lstStyle/>
            <a:p>
              <a:pPr defTabSz="608965">
                <a:lnSpc>
                  <a:spcPct val="130000"/>
                </a:lnSpc>
              </a:pP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charset="0"/>
                  <a:ea typeface="微软雅黑" charset="0"/>
                </a:rPr>
                <a:t>更换图片方法：点击图片后右键，选择“更改图片”即可。标题数字等都可以通过点击和重新输入进行更改，顶部“开始”面板中可以对字体、字号、颜色、行距等进行修改</a:t>
              </a:r>
              <a:r>
                <a:rPr lang="zh-CN" altLang="en-US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charset="0"/>
                  <a:ea typeface="微软雅黑" charset="0"/>
                </a:rPr>
                <a:t>。</a:t>
              </a:r>
              <a:endPara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endParaRPr>
            </a:p>
          </p:txBody>
        </p:sp>
        <p:sp>
          <p:nvSpPr>
            <p:cNvPr id="35" name="矩形 34"/>
            <p:cNvSpPr/>
            <p:nvPr/>
          </p:nvSpPr>
          <p:spPr>
            <a:xfrm>
              <a:off x="3448124" y="1367369"/>
              <a:ext cx="2031325" cy="452432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defTabSz="1218565">
                <a:lnSpc>
                  <a:spcPct val="130000"/>
                </a:lnSpc>
                <a:defRPr/>
              </a:pPr>
              <a:r>
                <a:rPr lang="zh-CN" altLang="en-US" b="1" kern="0" dirty="0">
                  <a:blipFill>
                    <a:blip r:embed="rId1">
                      <a:alphaModFix amt="70000"/>
                    </a:blip>
                    <a:stretch>
                      <a:fillRect/>
                    </a:stretch>
                  </a:blipFill>
                  <a:ea typeface="微软雅黑" charset="0"/>
                </a:rPr>
                <a:t>点击此处添加标题</a:t>
              </a:r>
              <a:endParaRPr lang="en-US" altLang="zh-CN" b="1" kern="0" dirty="0">
                <a:blipFill>
                  <a:blip r:embed="rId1">
                    <a:alphaModFix amt="70000"/>
                  </a:blip>
                  <a:stretch>
                    <a:fillRect/>
                  </a:stretch>
                </a:blipFill>
                <a:ea typeface="微软雅黑" charset="0"/>
              </a:endParaRPr>
            </a:p>
          </p:txBody>
        </p:sp>
      </p:grpSp>
      <p:sp>
        <p:nvSpPr>
          <p:cNvPr id="36" name="矩形 35"/>
          <p:cNvSpPr/>
          <p:nvPr/>
        </p:nvSpPr>
        <p:spPr>
          <a:xfrm>
            <a:off x="1759790" y="3028995"/>
            <a:ext cx="1752674" cy="1317265"/>
          </a:xfrm>
          <a:prstGeom prst="rect">
            <a:avLst/>
          </a:prstGeom>
          <a:blipFill dpi="0" rotWithShape="1">
            <a:blip r:embed="rId1"/>
            <a:srcRect/>
            <a:tile tx="0" ty="0" sx="100000" sy="100000" flip="none" algn="tl"/>
          </a:blipFill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50000"/>
              <a:hueOff val="0"/>
              <a:satOff val="0"/>
              <a:lumOff val="0"/>
              <a:alphaOff val="0"/>
            </a:schemeClr>
          </a:fillRef>
          <a:effectRef idx="2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  <p:txBody>
          <a:bodyPr anchor="ctr"/>
          <a:lstStyle/>
          <a:p>
            <a:pPr algn="ctr"/>
            <a:r>
              <a:rPr lang="en-US" altLang="zh-CN" b="1" dirty="0" smtClean="0"/>
              <a:t>PART</a:t>
            </a:r>
            <a:r>
              <a:rPr lang="zh-CN" altLang="en-US" b="1" dirty="0" smtClean="0"/>
              <a:t> </a:t>
            </a:r>
            <a:r>
              <a:rPr lang="en-US" altLang="zh-CN" b="1" dirty="0" smtClean="0"/>
              <a:t>TWO</a:t>
            </a:r>
            <a:endParaRPr lang="zh-CN" altLang="en-US" b="1" dirty="0"/>
          </a:p>
        </p:txBody>
      </p:sp>
      <p:grpSp>
        <p:nvGrpSpPr>
          <p:cNvPr id="37" name="组 36"/>
          <p:cNvGrpSpPr/>
          <p:nvPr/>
        </p:nvGrpSpPr>
        <p:grpSpPr>
          <a:xfrm>
            <a:off x="3283507" y="4783979"/>
            <a:ext cx="7516765" cy="1633291"/>
            <a:chOff x="2990208" y="1201935"/>
            <a:chExt cx="7516765" cy="1633291"/>
          </a:xfrm>
        </p:grpSpPr>
        <p:sp>
          <p:nvSpPr>
            <p:cNvPr id="38" name="任意形状 37"/>
            <p:cNvSpPr/>
            <p:nvPr/>
          </p:nvSpPr>
          <p:spPr>
            <a:xfrm>
              <a:off x="2990208" y="1201935"/>
              <a:ext cx="7516765" cy="1633291"/>
            </a:xfrm>
            <a:custGeom>
              <a:avLst/>
              <a:gdLst>
                <a:gd name="connsiteX0" fmla="*/ 0 w 4465319"/>
                <a:gd name="connsiteY0" fmla="*/ 0 h 1395412"/>
                <a:gd name="connsiteX1" fmla="*/ 4465319 w 4465319"/>
                <a:gd name="connsiteY1" fmla="*/ 0 h 1395412"/>
                <a:gd name="connsiteX2" fmla="*/ 4465319 w 4465319"/>
                <a:gd name="connsiteY2" fmla="*/ 1395412 h 1395412"/>
                <a:gd name="connsiteX3" fmla="*/ 0 w 4465319"/>
                <a:gd name="connsiteY3" fmla="*/ 1395412 h 1395412"/>
                <a:gd name="connsiteX4" fmla="*/ 0 w 4465319"/>
                <a:gd name="connsiteY4" fmla="*/ 0 h 13954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465319" h="1395412">
                  <a:moveTo>
                    <a:pt x="0" y="0"/>
                  </a:moveTo>
                  <a:lnTo>
                    <a:pt x="4465319" y="0"/>
                  </a:lnTo>
                  <a:lnTo>
                    <a:pt x="4465319" y="1395412"/>
                  </a:lnTo>
                  <a:lnTo>
                    <a:pt x="0" y="1395412"/>
                  </a:lnTo>
                  <a:lnTo>
                    <a:pt x="0" y="0"/>
                  </a:lnTo>
                  <a:close/>
                </a:path>
              </a:pathLst>
            </a:custGeom>
            <a:ln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945159" tIns="243840" rIns="243840" bIns="243840" numCol="1" spcCol="1270" anchor="ctr" anchorCtr="0">
              <a:noAutofit/>
            </a:bodyPr>
            <a:lstStyle/>
            <a:p>
              <a:pPr lvl="0" algn="l" defTabSz="2844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6400" kern="1200"/>
            </a:p>
          </p:txBody>
        </p:sp>
        <p:sp>
          <p:nvSpPr>
            <p:cNvPr id="39" name="矩形 38"/>
            <p:cNvSpPr/>
            <p:nvPr/>
          </p:nvSpPr>
          <p:spPr>
            <a:xfrm>
              <a:off x="3448123" y="1875912"/>
              <a:ext cx="6558519" cy="572464"/>
            </a:xfrm>
            <a:prstGeom prst="rect">
              <a:avLst/>
            </a:prstGeom>
            <a:noFill/>
          </p:spPr>
          <p:txBody>
            <a:bodyPr wrap="square" numCol="1" spcCol="360000">
              <a:spAutoFit/>
            </a:bodyPr>
            <a:lstStyle/>
            <a:p>
              <a:pPr defTabSz="608965">
                <a:lnSpc>
                  <a:spcPct val="130000"/>
                </a:lnSpc>
              </a:pP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charset="0"/>
                  <a:ea typeface="微软雅黑" charset="0"/>
                </a:rPr>
                <a:t>更换图片方法：点击图片后右键，选择“更改图片”即可。标题数字等都可以通过点击和重新输入进行更改，顶部“开始”面板中可以对字体、字号、颜色、行距等进行修改</a:t>
              </a:r>
              <a:r>
                <a:rPr lang="zh-CN" altLang="en-US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charset="0"/>
                  <a:ea typeface="微软雅黑" charset="0"/>
                </a:rPr>
                <a:t>。</a:t>
              </a:r>
              <a:endPara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endParaRPr>
            </a:p>
          </p:txBody>
        </p:sp>
        <p:sp>
          <p:nvSpPr>
            <p:cNvPr id="40" name="矩形 39"/>
            <p:cNvSpPr/>
            <p:nvPr/>
          </p:nvSpPr>
          <p:spPr>
            <a:xfrm>
              <a:off x="3448124" y="1367369"/>
              <a:ext cx="2031325" cy="452432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defTabSz="1218565">
                <a:lnSpc>
                  <a:spcPct val="130000"/>
                </a:lnSpc>
                <a:defRPr/>
              </a:pPr>
              <a:r>
                <a:rPr lang="zh-CN" altLang="en-US" b="1" kern="0" dirty="0">
                  <a:blipFill>
                    <a:blip r:embed="rId1">
                      <a:alphaModFix amt="70000"/>
                    </a:blip>
                    <a:stretch>
                      <a:fillRect/>
                    </a:stretch>
                  </a:blipFill>
                  <a:ea typeface="微软雅黑" charset="0"/>
                </a:rPr>
                <a:t>点击此处添加标题</a:t>
              </a:r>
              <a:endParaRPr lang="en-US" altLang="zh-CN" b="1" kern="0" dirty="0">
                <a:blipFill>
                  <a:blip r:embed="rId1">
                    <a:alphaModFix amt="70000"/>
                  </a:blip>
                  <a:stretch>
                    <a:fillRect/>
                  </a:stretch>
                </a:blipFill>
                <a:ea typeface="微软雅黑" charset="0"/>
              </a:endParaRPr>
            </a:p>
          </p:txBody>
        </p:sp>
      </p:grpSp>
      <p:sp>
        <p:nvSpPr>
          <p:cNvPr id="41" name="矩形 40"/>
          <p:cNvSpPr/>
          <p:nvPr/>
        </p:nvSpPr>
        <p:spPr>
          <a:xfrm>
            <a:off x="1759790" y="4949413"/>
            <a:ext cx="1752674" cy="1317265"/>
          </a:xfrm>
          <a:prstGeom prst="rect">
            <a:avLst/>
          </a:prstGeom>
          <a:blipFill dpi="0" rotWithShape="1">
            <a:blip r:embed="rId1"/>
            <a:srcRect/>
            <a:tile tx="0" ty="0" sx="100000" sy="100000" flip="none" algn="tl"/>
          </a:blipFill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50000"/>
              <a:hueOff val="0"/>
              <a:satOff val="0"/>
              <a:lumOff val="0"/>
              <a:alphaOff val="0"/>
            </a:schemeClr>
          </a:fillRef>
          <a:effectRef idx="2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  <p:txBody>
          <a:bodyPr anchor="ctr"/>
          <a:lstStyle/>
          <a:p>
            <a:pPr algn="ctr"/>
            <a:r>
              <a:rPr lang="en-US" altLang="zh-CN" b="1" dirty="0" smtClean="0"/>
              <a:t>PART</a:t>
            </a:r>
            <a:r>
              <a:rPr lang="zh-CN" altLang="en-US" b="1" dirty="0" smtClean="0"/>
              <a:t> </a:t>
            </a:r>
            <a:r>
              <a:rPr lang="en-US" altLang="zh-CN" b="1" dirty="0" smtClean="0"/>
              <a:t>THREE</a:t>
            </a:r>
            <a:endParaRPr lang="zh-CN" altLang="en-US" b="1" dirty="0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>
        <p15:prstTrans prst="pageCurlSing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altLang="zh-CN" dirty="0"/>
              <a:t>XXX</a:t>
            </a:r>
            <a:r>
              <a:rPr lang="zh-CN" altLang="en-US" dirty="0"/>
              <a:t>学院</a:t>
            </a:r>
            <a:r>
              <a:rPr lang="en-US" altLang="zh-CN" dirty="0"/>
              <a:t>XXX</a:t>
            </a:r>
            <a:r>
              <a:rPr lang="zh-CN" altLang="en-US" dirty="0" smtClean="0"/>
              <a:t>专业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kumimoji="1" lang="en-US" altLang="zh-CN" dirty="0">
                <a:effectLst>
                  <a:innerShdw blurRad="63500" dist="38100" dir="16200000">
                    <a:prstClr val="black">
                      <a:alpha val="50000"/>
                    </a:prstClr>
                  </a:innerShdw>
                </a:effectLst>
                <a:latin typeface="Microsoft YaHei" charset="0"/>
                <a:ea typeface="Microsoft YaHei" charset="0"/>
                <a:cs typeface="Microsoft YaHei" charset="0"/>
              </a:rPr>
              <a:t>THANK</a:t>
            </a:r>
            <a:r>
              <a:rPr kumimoji="1" lang="zh-CN" altLang="en-US" dirty="0">
                <a:effectLst>
                  <a:innerShdw blurRad="63500" dist="38100" dir="16200000">
                    <a:prstClr val="black">
                      <a:alpha val="50000"/>
                    </a:prstClr>
                  </a:innerShdw>
                </a:effectLst>
                <a:latin typeface="Microsoft YaHei" charset="0"/>
                <a:ea typeface="Microsoft YaHei" charset="0"/>
                <a:cs typeface="Microsoft YaHei" charset="0"/>
              </a:rPr>
              <a:t> </a:t>
            </a:r>
            <a:r>
              <a:rPr kumimoji="1" lang="en-US" altLang="zh-CN" dirty="0" smtClean="0">
                <a:effectLst>
                  <a:innerShdw blurRad="63500" dist="38100" dir="16200000">
                    <a:prstClr val="black">
                      <a:alpha val="50000"/>
                    </a:prstClr>
                  </a:innerShdw>
                </a:effectLst>
                <a:latin typeface="Microsoft YaHei" charset="0"/>
                <a:ea typeface="Microsoft YaHei" charset="0"/>
                <a:cs typeface="Microsoft YaHei" charset="0"/>
              </a:rPr>
              <a:t>YOU</a:t>
            </a:r>
            <a:endParaRPr kumimoji="1" lang="zh-CN" altLang="en-US" dirty="0">
              <a:effectLst>
                <a:innerShdw blurRad="63500" dist="38100" dir="16200000">
                  <a:prstClr val="black">
                    <a:alpha val="50000"/>
                  </a:prstClr>
                </a:innerShdw>
              </a:effectLst>
              <a:latin typeface="Microsoft YaHei" charset="0"/>
              <a:ea typeface="Microsoft YaHei" charset="0"/>
              <a:cs typeface="Microsoft YaHei" charset="0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kumimoji="1" lang="zh-CN" altLang="en-US" dirty="0">
                <a:latin typeface="Microsoft YaHei" charset="0"/>
                <a:ea typeface="Microsoft YaHei" charset="0"/>
                <a:cs typeface="Microsoft YaHei" charset="0"/>
              </a:rPr>
              <a:t>请在此位置添加你的实习单位</a:t>
            </a:r>
            <a:r>
              <a:rPr kumimoji="1" lang="zh-CN" altLang="en-US" dirty="0" smtClean="0">
                <a:latin typeface="Microsoft YaHei" charset="0"/>
                <a:ea typeface="Microsoft YaHei" charset="0"/>
                <a:cs typeface="Microsoft YaHei" charset="0"/>
              </a:rPr>
              <a:t>名称</a:t>
            </a:r>
            <a:endParaRPr kumimoji="1" lang="zh-CN" altLang="en-US" dirty="0">
              <a:latin typeface="Microsoft YaHei" charset="0"/>
              <a:ea typeface="Microsoft YaHei" charset="0"/>
              <a:cs typeface="Microsoft YaHei" charset="0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kumimoji="1" lang="zh-CN" altLang="en-US" dirty="0"/>
              <a:t>学校名称：</a:t>
            </a:r>
            <a:r>
              <a:rPr kumimoji="1" lang="en-US" altLang="zh-CN" dirty="0"/>
              <a:t>XXX</a:t>
            </a:r>
            <a:r>
              <a:rPr kumimoji="1" lang="zh-CN" altLang="en-US" dirty="0"/>
              <a:t>大学</a:t>
            </a:r>
            <a:endParaRPr kumimoji="1" lang="zh-CN" altLang="en-US" dirty="0"/>
          </a:p>
          <a:p>
            <a:r>
              <a:rPr kumimoji="1" lang="zh-CN" altLang="en-US" dirty="0"/>
              <a:t>报告人：</a:t>
            </a:r>
            <a:r>
              <a:rPr kumimoji="1" lang="en-US" altLang="zh-CN" dirty="0"/>
              <a:t>XXX</a:t>
            </a:r>
            <a:endParaRPr kumimoji="1" lang="en-US" altLang="zh-CN" dirty="0"/>
          </a:p>
        </p:txBody>
      </p:sp>
      <p:sp>
        <p:nvSpPr>
          <p:cNvPr id="6" name="框架 5"/>
          <p:cNvSpPr/>
          <p:nvPr/>
        </p:nvSpPr>
        <p:spPr>
          <a:xfrm>
            <a:off x="3140015" y="2085013"/>
            <a:ext cx="5961112" cy="1325711"/>
          </a:xfrm>
          <a:prstGeom prst="frame">
            <a:avLst>
              <a:gd name="adj1" fmla="val 5486"/>
            </a:avLst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  <a:effectLst>
            <a:innerShdw blurRad="63500" dist="38100" dir="16200000">
              <a:prstClr val="black">
                <a:alpha val="3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kumimoji="1" lang="zh-CN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>
        <p15:prstTrans prst="pageCurlSing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12192000" cy="6857131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440603" y="759873"/>
            <a:ext cx="15696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8965"/>
            <a:r>
              <a:rPr lang="zh-CN" altLang="en-US" sz="1800" dirty="0" smtClean="0">
                <a:solidFill>
                  <a:schemeClr val="bg1"/>
                </a:solidFill>
                <a:latin typeface="Segoe UI Light"/>
                <a:ea typeface="微软雅黑"/>
                <a:cs typeface="Segoe UI Light"/>
              </a:rPr>
              <a:t>背景图片素材</a:t>
            </a:r>
            <a:endParaRPr lang="zh-CN" altLang="en-US" sz="1800" dirty="0" smtClean="0">
              <a:solidFill>
                <a:schemeClr val="bg1"/>
              </a:solidFill>
              <a:latin typeface="Segoe UI Light"/>
              <a:ea typeface="微软雅黑"/>
              <a:cs typeface="Segoe UI Ligh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模板页面">
  <a:themeElements>
    <a:clrScheme name="自定义 12">
      <a:dk1>
        <a:srgbClr val="000000"/>
      </a:dk1>
      <a:lt1>
        <a:srgbClr val="FFFFFF"/>
      </a:lt1>
      <a:dk2>
        <a:srgbClr val="000000"/>
      </a:dk2>
      <a:lt2>
        <a:srgbClr val="FFFDFD"/>
      </a:lt2>
      <a:accent1>
        <a:srgbClr val="C0CA54"/>
      </a:accent1>
      <a:accent2>
        <a:srgbClr val="9BCF39"/>
      </a:accent2>
      <a:accent3>
        <a:srgbClr val="76AC70"/>
      </a:accent3>
      <a:accent4>
        <a:srgbClr val="2C9F76"/>
      </a:accent4>
      <a:accent5>
        <a:srgbClr val="2C7892"/>
      </a:accent5>
      <a:accent6>
        <a:srgbClr val="515151"/>
      </a:accent6>
      <a:hlink>
        <a:srgbClr val="0563C1"/>
      </a:hlink>
      <a:folHlink>
        <a:srgbClr val="954F72"/>
      </a:folHlink>
    </a:clrScheme>
    <a:fontScheme name="自定义 46">
      <a:majorFont>
        <a:latin typeface="微软雅黑"/>
        <a:ea typeface="微软雅黑"/>
        <a:cs typeface=""/>
      </a:majorFont>
      <a:minorFont>
        <a:latin typeface="微软雅黑"/>
        <a:ea typeface="微软雅黑"/>
        <a:cs typeface="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PLUS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1433</Words>
  <Application>WPS 演示</Application>
  <PresentationFormat>宽屏</PresentationFormat>
  <Paragraphs>130</Paragraphs>
  <Slides>8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8</vt:i4>
      </vt:variant>
    </vt:vector>
  </HeadingPairs>
  <TitlesOfParts>
    <vt:vector size="10" baseType="lpstr">
      <vt:lpstr>模板页面</vt:lpstr>
      <vt:lpstr>OfficePLUS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OfficePLUS</dc:creator>
  <cp:lastModifiedBy>Administrator</cp:lastModifiedBy>
  <cp:revision>37</cp:revision>
  <dcterms:created xsi:type="dcterms:W3CDTF">2015-08-18T02:51:00Z</dcterms:created>
  <dcterms:modified xsi:type="dcterms:W3CDTF">2016-06-15T11:31:44Z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2052-10.1.0.5777</vt:lpwstr>
  </property>
</Properties>
</file>