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8"/>
    <p:restoredTop sz="93717"/>
  </p:normalViewPr>
  <p:slideViewPr>
    <p:cSldViewPr snapToGrid="0" snapToObjects="1">
      <p:cViewPr varScale="1">
        <p:scale>
          <a:sx n="87" d="100"/>
          <a:sy n="87" d="100"/>
        </p:scale>
        <p:origin x="8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109052000"/>
        <c:axId val="-2109050544"/>
      </c:barChart>
      <c:catAx>
        <c:axId val="-2109052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109050544"/>
        <c:crosses val="autoZero"/>
        <c:auto val="1"/>
        <c:lblAlgn val="ctr"/>
        <c:lblOffset val="100"/>
        <c:noMultiLvlLbl val="0"/>
      </c:catAx>
      <c:valAx>
        <c:axId val="-2109050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109052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813964" y="0"/>
            <a:ext cx="437803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60723" y="3267182"/>
            <a:ext cx="5772586" cy="64727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960722" y="3914455"/>
            <a:ext cx="5772586" cy="2774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960722" y="5247526"/>
            <a:ext cx="5772586" cy="2774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437803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932030" y="1826311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800714" y="1590784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932030" y="2964872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5800714" y="2729345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932030" y="4103433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5" hasCustomPrompt="1"/>
          </p:nvPr>
        </p:nvSpPr>
        <p:spPr>
          <a:xfrm>
            <a:off x="5800714" y="3867906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882142" y="2863450"/>
            <a:ext cx="2613752" cy="5655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437803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932030" y="1479947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800714" y="1244420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932030" y="2618508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5800714" y="2382981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932030" y="3757069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5" hasCustomPrompt="1"/>
          </p:nvPr>
        </p:nvSpPr>
        <p:spPr>
          <a:xfrm>
            <a:off x="5800714" y="3521542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882142" y="2863450"/>
            <a:ext cx="2613752" cy="5655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6932030" y="4895630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8" hasCustomPrompt="1"/>
          </p:nvPr>
        </p:nvSpPr>
        <p:spPr>
          <a:xfrm>
            <a:off x="5800714" y="4660103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437803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932030" y="967329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800714" y="731802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932030" y="2105890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5800714" y="1870363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932030" y="3244451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5" hasCustomPrompt="1"/>
          </p:nvPr>
        </p:nvSpPr>
        <p:spPr>
          <a:xfrm>
            <a:off x="5800714" y="3008924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6932030" y="4383012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8" hasCustomPrompt="1"/>
          </p:nvPr>
        </p:nvSpPr>
        <p:spPr>
          <a:xfrm>
            <a:off x="5800714" y="4147485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/>
          </p:nvPr>
        </p:nvSpPr>
        <p:spPr>
          <a:xfrm>
            <a:off x="6932030" y="5521573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3"/>
          <p:cNvSpPr>
            <a:spLocks noGrp="1"/>
          </p:cNvSpPr>
          <p:nvPr>
            <p:ph type="body" sz="quarter" idx="20" hasCustomPrompt="1"/>
          </p:nvPr>
        </p:nvSpPr>
        <p:spPr>
          <a:xfrm>
            <a:off x="5800714" y="5286046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5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882142" y="2863450"/>
            <a:ext cx="2613752" cy="5655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437803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932030" y="870347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800714" y="634820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932030" y="1814944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5800714" y="1579417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5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6932030" y="2766468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3"/>
          <p:cNvSpPr>
            <a:spLocks noGrp="1"/>
          </p:cNvSpPr>
          <p:nvPr>
            <p:ph type="body" sz="quarter" idx="18" hasCustomPrompt="1"/>
          </p:nvPr>
        </p:nvSpPr>
        <p:spPr>
          <a:xfrm>
            <a:off x="5800714" y="2530941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7" name="文本占位符 3"/>
          <p:cNvSpPr>
            <a:spLocks noGrp="1"/>
          </p:cNvSpPr>
          <p:nvPr>
            <p:ph type="body" sz="quarter" idx="19"/>
          </p:nvPr>
        </p:nvSpPr>
        <p:spPr>
          <a:xfrm>
            <a:off x="6932030" y="3711065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8" name="文本占位符 3"/>
          <p:cNvSpPr>
            <a:spLocks noGrp="1"/>
          </p:cNvSpPr>
          <p:nvPr>
            <p:ph type="body" sz="quarter" idx="20" hasCustomPrompt="1"/>
          </p:nvPr>
        </p:nvSpPr>
        <p:spPr>
          <a:xfrm>
            <a:off x="5800714" y="3475538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9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6932030" y="4655662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5800714" y="4420135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6932030" y="5600259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24" hasCustomPrompt="1"/>
          </p:nvPr>
        </p:nvSpPr>
        <p:spPr>
          <a:xfrm>
            <a:off x="5800714" y="5364732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3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882142" y="2863450"/>
            <a:ext cx="2613752" cy="5655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41563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888975" y="2976238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757659" y="2740711"/>
            <a:ext cx="1131316" cy="8337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1"/>
            <a:ext cx="12192000" cy="6511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6691" y="144228"/>
            <a:ext cx="3819097" cy="3627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161913" y="85346"/>
            <a:ext cx="724778" cy="48047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毕业答辩模板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请在此处添加你的论文标题</a:t>
            </a:r>
            <a:r>
              <a:rPr kumimoji="1" lang="en-US" altLang="zh-CN" dirty="0" smtClean="0"/>
              <a:t>》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答辩人：</a:t>
            </a:r>
            <a:r>
              <a:rPr kumimoji="1" lang="en-US" altLang="zh-CN" dirty="0" smtClean="0"/>
              <a:t>XXX</a:t>
            </a:r>
            <a:endParaRPr kumimoji="1"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753956" y="3436373"/>
            <a:ext cx="10456606" cy="280220"/>
          </a:xfrm>
          <a:prstGeom prst="rightArrow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7000">
                <a:schemeClr val="accent1">
                  <a:lumMod val="75000"/>
                </a:schemeClr>
              </a:gs>
              <a:gs pos="23000">
                <a:schemeClr val="accent1">
                  <a:lumMod val="50000"/>
                  <a:alpha val="8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753956" y="1922988"/>
            <a:ext cx="2919647" cy="1245981"/>
            <a:chOff x="886691" y="1746008"/>
            <a:chExt cx="2919647" cy="1245981"/>
          </a:xfrm>
        </p:grpSpPr>
        <p:sp>
          <p:nvSpPr>
            <p:cNvPr id="21" name="矩形 20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3398834" y="3921907"/>
            <a:ext cx="2919647" cy="1245981"/>
            <a:chOff x="886691" y="1746008"/>
            <a:chExt cx="2919647" cy="1245981"/>
          </a:xfrm>
        </p:grpSpPr>
        <p:sp>
          <p:nvSpPr>
            <p:cNvPr id="28" name="矩形 27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817569" y="1922988"/>
            <a:ext cx="2919647" cy="1245981"/>
            <a:chOff x="886691" y="1746008"/>
            <a:chExt cx="2919647" cy="1245981"/>
          </a:xfrm>
        </p:grpSpPr>
        <p:sp>
          <p:nvSpPr>
            <p:cNvPr id="31" name="矩形 30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2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462447" y="3921907"/>
            <a:ext cx="2919647" cy="1245981"/>
            <a:chOff x="886691" y="1746008"/>
            <a:chExt cx="2919647" cy="1245981"/>
          </a:xfrm>
        </p:grpSpPr>
        <p:sp>
          <p:nvSpPr>
            <p:cNvPr id="34" name="矩形 33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8" name="手动输入 7"/>
          <p:cNvSpPr/>
          <p:nvPr/>
        </p:nvSpPr>
        <p:spPr>
          <a:xfrm>
            <a:off x="671101" y="1401097"/>
            <a:ext cx="1356225" cy="2035278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13800" b="1" dirty="0" smtClean="0">
                <a:solidFill>
                  <a:schemeClr val="bg1"/>
                </a:solidFill>
              </a:rPr>
              <a:t>1</a:t>
            </a:r>
            <a:endParaRPr kumimoji="1"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20" name="手动输入 19"/>
          <p:cNvSpPr/>
          <p:nvPr/>
        </p:nvSpPr>
        <p:spPr>
          <a:xfrm flipH="1">
            <a:off x="2027326" y="1401097"/>
            <a:ext cx="1356225" cy="2035278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手动输入 23"/>
          <p:cNvSpPr/>
          <p:nvPr/>
        </p:nvSpPr>
        <p:spPr>
          <a:xfrm>
            <a:off x="3383551" y="1401097"/>
            <a:ext cx="1356225" cy="2035278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13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25" name="手动输入 24"/>
          <p:cNvSpPr/>
          <p:nvPr/>
        </p:nvSpPr>
        <p:spPr>
          <a:xfrm flipH="1">
            <a:off x="4739776" y="1401097"/>
            <a:ext cx="1356225" cy="2035278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手动输入 35"/>
          <p:cNvSpPr/>
          <p:nvPr/>
        </p:nvSpPr>
        <p:spPr>
          <a:xfrm>
            <a:off x="6096000" y="1401097"/>
            <a:ext cx="1356225" cy="2035278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13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37" name="手动输入 36"/>
          <p:cNvSpPr/>
          <p:nvPr/>
        </p:nvSpPr>
        <p:spPr>
          <a:xfrm flipH="1">
            <a:off x="7452225" y="1401097"/>
            <a:ext cx="1356225" cy="2035278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手动输入 38"/>
          <p:cNvSpPr/>
          <p:nvPr/>
        </p:nvSpPr>
        <p:spPr>
          <a:xfrm>
            <a:off x="8808450" y="1401097"/>
            <a:ext cx="1356225" cy="2035278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13800" b="1" dirty="0" smtClean="0">
                <a:solidFill>
                  <a:schemeClr val="bg1"/>
                </a:solidFill>
              </a:rPr>
              <a:t>4</a:t>
            </a:r>
            <a:endParaRPr kumimoji="1"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40" name="手动输入 39"/>
          <p:cNvSpPr/>
          <p:nvPr/>
        </p:nvSpPr>
        <p:spPr>
          <a:xfrm flipH="1">
            <a:off x="10164675" y="1401097"/>
            <a:ext cx="1356225" cy="2035278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86691" y="4153668"/>
            <a:ext cx="230843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85559" y="4153668"/>
            <a:ext cx="230843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84427" y="4153668"/>
            <a:ext cx="230843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62592" y="4153668"/>
            <a:ext cx="230843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grpSp>
        <p:nvGrpSpPr>
          <p:cNvPr id="6" name="组 5"/>
          <p:cNvGrpSpPr/>
          <p:nvPr/>
        </p:nvGrpSpPr>
        <p:grpSpPr>
          <a:xfrm>
            <a:off x="1224117" y="1415845"/>
            <a:ext cx="4719483" cy="1991033"/>
            <a:chOff x="1224117" y="1415845"/>
            <a:chExt cx="4719483" cy="1991033"/>
          </a:xfrm>
        </p:grpSpPr>
        <p:sp>
          <p:nvSpPr>
            <p:cNvPr id="4" name="圆角矩形 3"/>
            <p:cNvSpPr/>
            <p:nvPr/>
          </p:nvSpPr>
          <p:spPr>
            <a:xfrm>
              <a:off x="1224117" y="1415845"/>
              <a:ext cx="4719483" cy="1991033"/>
            </a:xfrm>
            <a:prstGeom prst="roundRect">
              <a:avLst>
                <a:gd name="adj" fmla="val 507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24034" y="2221821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2124034" y="1788370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184491" y="1415845"/>
            <a:ext cx="4719483" cy="1991033"/>
            <a:chOff x="6184491" y="1415845"/>
            <a:chExt cx="4719483" cy="1991033"/>
          </a:xfrm>
        </p:grpSpPr>
        <p:sp>
          <p:nvSpPr>
            <p:cNvPr id="17" name="圆角矩形 16"/>
            <p:cNvSpPr/>
            <p:nvPr/>
          </p:nvSpPr>
          <p:spPr>
            <a:xfrm>
              <a:off x="6184491" y="1415845"/>
              <a:ext cx="4719483" cy="1991033"/>
            </a:xfrm>
            <a:prstGeom prst="roundRect">
              <a:avLst>
                <a:gd name="adj" fmla="val 507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84408" y="2221821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7084408" y="1788370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1224117" y="3662516"/>
            <a:ext cx="4719483" cy="1991033"/>
            <a:chOff x="1224117" y="3662516"/>
            <a:chExt cx="4719483" cy="1991033"/>
          </a:xfrm>
        </p:grpSpPr>
        <p:sp>
          <p:nvSpPr>
            <p:cNvPr id="18" name="圆角矩形 17"/>
            <p:cNvSpPr/>
            <p:nvPr/>
          </p:nvSpPr>
          <p:spPr>
            <a:xfrm>
              <a:off x="1224117" y="3662516"/>
              <a:ext cx="4719483" cy="1991033"/>
            </a:xfrm>
            <a:prstGeom prst="roundRect">
              <a:avLst>
                <a:gd name="adj" fmla="val 507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124033" y="4468492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文本框 8"/>
            <p:cNvSpPr txBox="1"/>
            <p:nvPr/>
          </p:nvSpPr>
          <p:spPr>
            <a:xfrm>
              <a:off x="2124033" y="4035041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184491" y="3662516"/>
            <a:ext cx="4719483" cy="1991033"/>
            <a:chOff x="6184491" y="3662516"/>
            <a:chExt cx="4719483" cy="1991033"/>
          </a:xfrm>
        </p:grpSpPr>
        <p:sp>
          <p:nvSpPr>
            <p:cNvPr id="19" name="圆角矩形 18"/>
            <p:cNvSpPr/>
            <p:nvPr/>
          </p:nvSpPr>
          <p:spPr>
            <a:xfrm>
              <a:off x="6184491" y="3662516"/>
              <a:ext cx="4719483" cy="1991033"/>
            </a:xfrm>
            <a:prstGeom prst="roundRect">
              <a:avLst>
                <a:gd name="adj" fmla="val 507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084408" y="4468492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8"/>
            <p:cNvSpPr txBox="1"/>
            <p:nvPr/>
          </p:nvSpPr>
          <p:spPr>
            <a:xfrm>
              <a:off x="7084408" y="4035041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8458410" y="3023420"/>
            <a:ext cx="2831690" cy="2507226"/>
          </a:xfrm>
          <a:prstGeom prst="rightArrow">
            <a:avLst>
              <a:gd name="adj1" fmla="val 65827"/>
              <a:gd name="adj2" fmla="val 43525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400484" y="3023420"/>
            <a:ext cx="2979174" cy="2507226"/>
          </a:xfrm>
          <a:prstGeom prst="rightArrow">
            <a:avLst>
              <a:gd name="adj1" fmla="val 65827"/>
              <a:gd name="adj2" fmla="val 4352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946455" y="3023420"/>
            <a:ext cx="3391078" cy="2507226"/>
          </a:xfrm>
          <a:prstGeom prst="rightArrow">
            <a:avLst>
              <a:gd name="adj1" fmla="val 65827"/>
              <a:gd name="adj2" fmla="val 435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886691" y="3023420"/>
            <a:ext cx="4017357" cy="2507226"/>
          </a:xfrm>
          <a:prstGeom prst="rightArrow">
            <a:avLst>
              <a:gd name="adj1" fmla="val 65827"/>
              <a:gd name="adj2" fmla="val 4352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886691" y="2160897"/>
            <a:ext cx="2454029" cy="1005915"/>
            <a:chOff x="886691" y="1746008"/>
            <a:chExt cx="2454029" cy="1005915"/>
          </a:xfrm>
        </p:grpSpPr>
        <p:sp>
          <p:nvSpPr>
            <p:cNvPr id="29" name="矩形 28"/>
            <p:cNvSpPr/>
            <p:nvPr/>
          </p:nvSpPr>
          <p:spPr>
            <a:xfrm>
              <a:off x="886692" y="2179459"/>
              <a:ext cx="2454028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顶部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2" name="文本框 8"/>
            <p:cNvSpPr txBox="1"/>
            <p:nvPr/>
          </p:nvSpPr>
          <p:spPr>
            <a:xfrm>
              <a:off x="886691" y="1746008"/>
              <a:ext cx="245402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3979901" y="2160897"/>
            <a:ext cx="2454029" cy="1005915"/>
            <a:chOff x="886691" y="1746008"/>
            <a:chExt cx="2454029" cy="1005915"/>
          </a:xfrm>
        </p:grpSpPr>
        <p:sp>
          <p:nvSpPr>
            <p:cNvPr id="36" name="矩形 35"/>
            <p:cNvSpPr/>
            <p:nvPr/>
          </p:nvSpPr>
          <p:spPr>
            <a:xfrm>
              <a:off x="886692" y="2179459"/>
              <a:ext cx="2454028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顶部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886691" y="1746008"/>
              <a:ext cx="245402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</a:t>
              </a:r>
              <a:r>
                <a:rPr lang="zh-CN" altLang="en-US" sz="2000" b="1" smtClean="0">
                  <a:solidFill>
                    <a:schemeClr val="accent1"/>
                  </a:solidFill>
                  <a:latin typeface="+mn-ea"/>
                </a:rPr>
                <a:t>此处添加标题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644761" y="2160897"/>
            <a:ext cx="2454029" cy="1005915"/>
            <a:chOff x="886691" y="1746008"/>
            <a:chExt cx="2454029" cy="1005915"/>
          </a:xfrm>
        </p:grpSpPr>
        <p:sp>
          <p:nvSpPr>
            <p:cNvPr id="39" name="矩形 38"/>
            <p:cNvSpPr/>
            <p:nvPr/>
          </p:nvSpPr>
          <p:spPr>
            <a:xfrm>
              <a:off x="886692" y="2179459"/>
              <a:ext cx="2454028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顶部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0" name="文本框 8"/>
            <p:cNvSpPr txBox="1"/>
            <p:nvPr/>
          </p:nvSpPr>
          <p:spPr>
            <a:xfrm>
              <a:off x="886691" y="1746008"/>
              <a:ext cx="245402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9309621" y="2160897"/>
            <a:ext cx="2454029" cy="1005915"/>
            <a:chOff x="886691" y="1746008"/>
            <a:chExt cx="2454029" cy="1005915"/>
          </a:xfrm>
        </p:grpSpPr>
        <p:sp>
          <p:nvSpPr>
            <p:cNvPr id="42" name="矩形 41"/>
            <p:cNvSpPr/>
            <p:nvPr/>
          </p:nvSpPr>
          <p:spPr>
            <a:xfrm>
              <a:off x="886692" y="2179459"/>
              <a:ext cx="2454028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顶部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3" name="文本框 8"/>
            <p:cNvSpPr txBox="1"/>
            <p:nvPr/>
          </p:nvSpPr>
          <p:spPr>
            <a:xfrm>
              <a:off x="886691" y="1746008"/>
              <a:ext cx="245402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</a:t>
              </a:r>
              <a:r>
                <a:rPr lang="zh-CN" altLang="en-US" sz="2000" b="1" smtClean="0">
                  <a:solidFill>
                    <a:schemeClr val="accent1"/>
                  </a:solidFill>
                  <a:latin typeface="+mn-ea"/>
                </a:rPr>
                <a:t>此处添加标题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20" name="Freeform 5"/>
          <p:cNvSpPr/>
          <p:nvPr/>
        </p:nvSpPr>
        <p:spPr bwMode="auto">
          <a:xfrm>
            <a:off x="8249194" y="1363428"/>
            <a:ext cx="2266950" cy="1933575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6"/>
          <p:cNvSpPr/>
          <p:nvPr/>
        </p:nvSpPr>
        <p:spPr bwMode="auto">
          <a:xfrm>
            <a:off x="7814219" y="2671528"/>
            <a:ext cx="1447800" cy="1225550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"/>
          <p:cNvSpPr/>
          <p:nvPr/>
        </p:nvSpPr>
        <p:spPr bwMode="auto">
          <a:xfrm>
            <a:off x="8842919" y="3096978"/>
            <a:ext cx="292100" cy="482600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8"/>
          <p:cNvSpPr/>
          <p:nvPr/>
        </p:nvSpPr>
        <p:spPr bwMode="auto">
          <a:xfrm>
            <a:off x="6077494" y="1826978"/>
            <a:ext cx="2070100" cy="1565275"/>
          </a:xfrm>
          <a:custGeom>
            <a:avLst/>
            <a:gdLst>
              <a:gd name="T0" fmla="*/ 1262 w 1304"/>
              <a:gd name="T1" fmla="*/ 442 h 986"/>
              <a:gd name="T2" fmla="*/ 1222 w 1304"/>
              <a:gd name="T3" fmla="*/ 404 h 986"/>
              <a:gd name="T4" fmla="*/ 1178 w 1304"/>
              <a:gd name="T5" fmla="*/ 360 h 986"/>
              <a:gd name="T6" fmla="*/ 1084 w 1304"/>
              <a:gd name="T7" fmla="*/ 334 h 986"/>
              <a:gd name="T8" fmla="*/ 1026 w 1304"/>
              <a:gd name="T9" fmla="*/ 300 h 986"/>
              <a:gd name="T10" fmla="*/ 1048 w 1304"/>
              <a:gd name="T11" fmla="*/ 180 h 986"/>
              <a:gd name="T12" fmla="*/ 996 w 1304"/>
              <a:gd name="T13" fmla="*/ 100 h 986"/>
              <a:gd name="T14" fmla="*/ 964 w 1304"/>
              <a:gd name="T15" fmla="*/ 74 h 986"/>
              <a:gd name="T16" fmla="*/ 938 w 1304"/>
              <a:gd name="T17" fmla="*/ 48 h 986"/>
              <a:gd name="T18" fmla="*/ 876 w 1304"/>
              <a:gd name="T19" fmla="*/ 36 h 986"/>
              <a:gd name="T20" fmla="*/ 816 w 1304"/>
              <a:gd name="T21" fmla="*/ 66 h 986"/>
              <a:gd name="T22" fmla="*/ 798 w 1304"/>
              <a:gd name="T23" fmla="*/ 130 h 986"/>
              <a:gd name="T24" fmla="*/ 750 w 1304"/>
              <a:gd name="T25" fmla="*/ 144 h 986"/>
              <a:gd name="T26" fmla="*/ 618 w 1304"/>
              <a:gd name="T27" fmla="*/ 224 h 986"/>
              <a:gd name="T28" fmla="*/ 602 w 1304"/>
              <a:gd name="T29" fmla="*/ 236 h 986"/>
              <a:gd name="T30" fmla="*/ 548 w 1304"/>
              <a:gd name="T31" fmla="*/ 220 h 986"/>
              <a:gd name="T32" fmla="*/ 482 w 1304"/>
              <a:gd name="T33" fmla="*/ 234 h 986"/>
              <a:gd name="T34" fmla="*/ 490 w 1304"/>
              <a:gd name="T35" fmla="*/ 336 h 986"/>
              <a:gd name="T36" fmla="*/ 466 w 1304"/>
              <a:gd name="T37" fmla="*/ 396 h 986"/>
              <a:gd name="T38" fmla="*/ 458 w 1304"/>
              <a:gd name="T39" fmla="*/ 382 h 986"/>
              <a:gd name="T40" fmla="*/ 426 w 1304"/>
              <a:gd name="T41" fmla="*/ 432 h 986"/>
              <a:gd name="T42" fmla="*/ 332 w 1304"/>
              <a:gd name="T43" fmla="*/ 468 h 986"/>
              <a:gd name="T44" fmla="*/ 254 w 1304"/>
              <a:gd name="T45" fmla="*/ 470 h 986"/>
              <a:gd name="T46" fmla="*/ 184 w 1304"/>
              <a:gd name="T47" fmla="*/ 506 h 986"/>
              <a:gd name="T48" fmla="*/ 104 w 1304"/>
              <a:gd name="T49" fmla="*/ 494 h 986"/>
              <a:gd name="T50" fmla="*/ 60 w 1304"/>
              <a:gd name="T51" fmla="*/ 482 h 986"/>
              <a:gd name="T52" fmla="*/ 10 w 1304"/>
              <a:gd name="T53" fmla="*/ 528 h 986"/>
              <a:gd name="T54" fmla="*/ 14 w 1304"/>
              <a:gd name="T55" fmla="*/ 562 h 986"/>
              <a:gd name="T56" fmla="*/ 30 w 1304"/>
              <a:gd name="T57" fmla="*/ 580 h 986"/>
              <a:gd name="T58" fmla="*/ 42 w 1304"/>
              <a:gd name="T59" fmla="*/ 712 h 986"/>
              <a:gd name="T60" fmla="*/ 12 w 1304"/>
              <a:gd name="T61" fmla="*/ 724 h 986"/>
              <a:gd name="T62" fmla="*/ 72 w 1304"/>
              <a:gd name="T63" fmla="*/ 764 h 986"/>
              <a:gd name="T64" fmla="*/ 120 w 1304"/>
              <a:gd name="T65" fmla="*/ 834 h 986"/>
              <a:gd name="T66" fmla="*/ 174 w 1304"/>
              <a:gd name="T67" fmla="*/ 888 h 986"/>
              <a:gd name="T68" fmla="*/ 210 w 1304"/>
              <a:gd name="T69" fmla="*/ 980 h 986"/>
              <a:gd name="T70" fmla="*/ 260 w 1304"/>
              <a:gd name="T71" fmla="*/ 984 h 986"/>
              <a:gd name="T72" fmla="*/ 278 w 1304"/>
              <a:gd name="T73" fmla="*/ 948 h 986"/>
              <a:gd name="T74" fmla="*/ 298 w 1304"/>
              <a:gd name="T75" fmla="*/ 926 h 986"/>
              <a:gd name="T76" fmla="*/ 412 w 1304"/>
              <a:gd name="T77" fmla="*/ 944 h 986"/>
              <a:gd name="T78" fmla="*/ 460 w 1304"/>
              <a:gd name="T79" fmla="*/ 930 h 986"/>
              <a:gd name="T80" fmla="*/ 502 w 1304"/>
              <a:gd name="T81" fmla="*/ 960 h 986"/>
              <a:gd name="T82" fmla="*/ 634 w 1304"/>
              <a:gd name="T83" fmla="*/ 958 h 986"/>
              <a:gd name="T84" fmla="*/ 736 w 1304"/>
              <a:gd name="T85" fmla="*/ 934 h 986"/>
              <a:gd name="T86" fmla="*/ 830 w 1304"/>
              <a:gd name="T87" fmla="*/ 944 h 986"/>
              <a:gd name="T88" fmla="*/ 892 w 1304"/>
              <a:gd name="T89" fmla="*/ 968 h 986"/>
              <a:gd name="T90" fmla="*/ 940 w 1304"/>
              <a:gd name="T91" fmla="*/ 940 h 986"/>
              <a:gd name="T92" fmla="*/ 954 w 1304"/>
              <a:gd name="T93" fmla="*/ 920 h 986"/>
              <a:gd name="T94" fmla="*/ 956 w 1304"/>
              <a:gd name="T95" fmla="*/ 888 h 986"/>
              <a:gd name="T96" fmla="*/ 922 w 1304"/>
              <a:gd name="T97" fmla="*/ 856 h 986"/>
              <a:gd name="T98" fmla="*/ 966 w 1304"/>
              <a:gd name="T99" fmla="*/ 796 h 986"/>
              <a:gd name="T100" fmla="*/ 1056 w 1304"/>
              <a:gd name="T101" fmla="*/ 780 h 986"/>
              <a:gd name="T102" fmla="*/ 1086 w 1304"/>
              <a:gd name="T103" fmla="*/ 748 h 986"/>
              <a:gd name="T104" fmla="*/ 1094 w 1304"/>
              <a:gd name="T105" fmla="*/ 686 h 986"/>
              <a:gd name="T106" fmla="*/ 1132 w 1304"/>
              <a:gd name="T107" fmla="*/ 676 h 986"/>
              <a:gd name="T108" fmla="*/ 1188 w 1304"/>
              <a:gd name="T109" fmla="*/ 612 h 986"/>
              <a:gd name="T110" fmla="*/ 1246 w 1304"/>
              <a:gd name="T111" fmla="*/ 598 h 986"/>
              <a:gd name="T112" fmla="*/ 1296 w 1304"/>
              <a:gd name="T113" fmla="*/ 580 h 986"/>
              <a:gd name="T114" fmla="*/ 1302 w 1304"/>
              <a:gd name="T115" fmla="*/ 53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22" y="404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66" y="354"/>
                </a:lnTo>
                <a:lnTo>
                  <a:pt x="1152" y="346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48" y="180"/>
                </a:lnTo>
                <a:lnTo>
                  <a:pt x="1036" y="124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8" y="224"/>
                </a:lnTo>
                <a:lnTo>
                  <a:pt x="616" y="226"/>
                </a:lnTo>
                <a:lnTo>
                  <a:pt x="616" y="226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90" y="336"/>
                </a:lnTo>
                <a:lnTo>
                  <a:pt x="488" y="336"/>
                </a:lnTo>
                <a:lnTo>
                  <a:pt x="488" y="336"/>
                </a:lnTo>
                <a:lnTo>
                  <a:pt x="472" y="388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2" y="468"/>
                </a:lnTo>
                <a:lnTo>
                  <a:pt x="330" y="468"/>
                </a:lnTo>
                <a:lnTo>
                  <a:pt x="330" y="468"/>
                </a:lnTo>
                <a:lnTo>
                  <a:pt x="274" y="460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4" y="494"/>
                </a:lnTo>
                <a:lnTo>
                  <a:pt x="102" y="494"/>
                </a:lnTo>
                <a:lnTo>
                  <a:pt x="102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42" y="734"/>
                </a:lnTo>
                <a:lnTo>
                  <a:pt x="70" y="760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6"/>
                </a:lnTo>
                <a:lnTo>
                  <a:pt x="260" y="984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0" y="932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892" y="968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2" y="920"/>
                </a:lnTo>
                <a:lnTo>
                  <a:pt x="954" y="920"/>
                </a:lnTo>
                <a:lnTo>
                  <a:pt x="954" y="920"/>
                </a:lnTo>
                <a:lnTo>
                  <a:pt x="964" y="912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70" y="588"/>
                </a:lnTo>
                <a:lnTo>
                  <a:pt x="1270" y="588"/>
                </a:lnTo>
                <a:lnTo>
                  <a:pt x="1270" y="58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298" y="538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"/>
          <p:cNvSpPr/>
          <p:nvPr/>
        </p:nvSpPr>
        <p:spPr bwMode="auto">
          <a:xfrm>
            <a:off x="7420519" y="3055703"/>
            <a:ext cx="1289050" cy="923925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0"/>
          <p:cNvSpPr/>
          <p:nvPr/>
        </p:nvSpPr>
        <p:spPr bwMode="auto">
          <a:xfrm>
            <a:off x="8160294" y="3703403"/>
            <a:ext cx="1114425" cy="977900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1"/>
          <p:cNvSpPr/>
          <p:nvPr/>
        </p:nvSpPr>
        <p:spPr bwMode="auto">
          <a:xfrm>
            <a:off x="6309269" y="3306528"/>
            <a:ext cx="1993900" cy="1212850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2"/>
          <p:cNvSpPr/>
          <p:nvPr/>
        </p:nvSpPr>
        <p:spPr bwMode="auto">
          <a:xfrm>
            <a:off x="8125369" y="4316178"/>
            <a:ext cx="901700" cy="939800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3"/>
          <p:cNvSpPr/>
          <p:nvPr/>
        </p:nvSpPr>
        <p:spPr bwMode="auto">
          <a:xfrm>
            <a:off x="8773069" y="4303478"/>
            <a:ext cx="609600" cy="527050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4"/>
          <p:cNvSpPr/>
          <p:nvPr/>
        </p:nvSpPr>
        <p:spPr bwMode="auto">
          <a:xfrm>
            <a:off x="8871494" y="4627328"/>
            <a:ext cx="796925" cy="606425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5"/>
          <p:cNvSpPr/>
          <p:nvPr/>
        </p:nvSpPr>
        <p:spPr bwMode="auto">
          <a:xfrm>
            <a:off x="8982619" y="3960578"/>
            <a:ext cx="450850" cy="457200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16"/>
          <p:cNvSpPr/>
          <p:nvPr/>
        </p:nvSpPr>
        <p:spPr bwMode="auto">
          <a:xfrm>
            <a:off x="8982619" y="3071578"/>
            <a:ext cx="514350" cy="917575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17"/>
          <p:cNvSpPr/>
          <p:nvPr/>
        </p:nvSpPr>
        <p:spPr bwMode="auto">
          <a:xfrm>
            <a:off x="9427119" y="2900128"/>
            <a:ext cx="342900" cy="75247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8"/>
          <p:cNvSpPr/>
          <p:nvPr/>
        </p:nvSpPr>
        <p:spPr bwMode="auto">
          <a:xfrm>
            <a:off x="9338219" y="4182828"/>
            <a:ext cx="546100" cy="635000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18 w 344"/>
              <a:gd name="T31" fmla="*/ 166 h 400"/>
              <a:gd name="T32" fmla="*/ 8 w 344"/>
              <a:gd name="T33" fmla="*/ 210 h 400"/>
              <a:gd name="T34" fmla="*/ 14 w 344"/>
              <a:gd name="T35" fmla="*/ 224 h 400"/>
              <a:gd name="T36" fmla="*/ 22 w 344"/>
              <a:gd name="T37" fmla="*/ 224 h 400"/>
              <a:gd name="T38" fmla="*/ 34 w 344"/>
              <a:gd name="T39" fmla="*/ 252 h 400"/>
              <a:gd name="T40" fmla="*/ 28 w 344"/>
              <a:gd name="T41" fmla="*/ 260 h 400"/>
              <a:gd name="T42" fmla="*/ 28 w 344"/>
              <a:gd name="T43" fmla="*/ 290 h 400"/>
              <a:gd name="T44" fmla="*/ 76 w 344"/>
              <a:gd name="T45" fmla="*/ 302 h 400"/>
              <a:gd name="T46" fmla="*/ 84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0 w 344"/>
              <a:gd name="T53" fmla="*/ 280 h 400"/>
              <a:gd name="T54" fmla="*/ 142 w 344"/>
              <a:gd name="T55" fmla="*/ 270 h 400"/>
              <a:gd name="T56" fmla="*/ 154 w 344"/>
              <a:gd name="T57" fmla="*/ 284 h 400"/>
              <a:gd name="T58" fmla="*/ 156 w 344"/>
              <a:gd name="T59" fmla="*/ 304 h 400"/>
              <a:gd name="T60" fmla="*/ 162 w 344"/>
              <a:gd name="T61" fmla="*/ 330 h 400"/>
              <a:gd name="T62" fmla="*/ 142 w 344"/>
              <a:gd name="T63" fmla="*/ 370 h 400"/>
              <a:gd name="T64" fmla="*/ 168 w 344"/>
              <a:gd name="T65" fmla="*/ 376 h 400"/>
              <a:gd name="T66" fmla="*/ 164 w 344"/>
              <a:gd name="T67" fmla="*/ 394 h 400"/>
              <a:gd name="T68" fmla="*/ 188 w 344"/>
              <a:gd name="T69" fmla="*/ 394 h 400"/>
              <a:gd name="T70" fmla="*/ 216 w 344"/>
              <a:gd name="T71" fmla="*/ 366 h 400"/>
              <a:gd name="T72" fmla="*/ 216 w 344"/>
              <a:gd name="T73" fmla="*/ 356 h 400"/>
              <a:gd name="T74" fmla="*/ 236 w 344"/>
              <a:gd name="T75" fmla="*/ 360 h 400"/>
              <a:gd name="T76" fmla="*/ 270 w 344"/>
              <a:gd name="T77" fmla="*/ 378 h 400"/>
              <a:gd name="T78" fmla="*/ 266 w 344"/>
              <a:gd name="T79" fmla="*/ 360 h 400"/>
              <a:gd name="T80" fmla="*/ 256 w 344"/>
              <a:gd name="T81" fmla="*/ 340 h 400"/>
              <a:gd name="T82" fmla="*/ 282 w 344"/>
              <a:gd name="T83" fmla="*/ 324 h 400"/>
              <a:gd name="T84" fmla="*/ 334 w 344"/>
              <a:gd name="T85" fmla="*/ 332 h 400"/>
              <a:gd name="T86" fmla="*/ 332 w 344"/>
              <a:gd name="T87" fmla="*/ 328 h 400"/>
              <a:gd name="T88" fmla="*/ 344 w 344"/>
              <a:gd name="T89" fmla="*/ 304 h 400"/>
              <a:gd name="T90" fmla="*/ 338 w 344"/>
              <a:gd name="T91" fmla="*/ 286 h 400"/>
              <a:gd name="T92" fmla="*/ 332 w 344"/>
              <a:gd name="T93" fmla="*/ 276 h 400"/>
              <a:gd name="T94" fmla="*/ 338 w 344"/>
              <a:gd name="T95" fmla="*/ 264 h 400"/>
              <a:gd name="T96" fmla="*/ 320 w 344"/>
              <a:gd name="T97" fmla="*/ 232 h 400"/>
              <a:gd name="T98" fmla="*/ 316 w 344"/>
              <a:gd name="T99" fmla="*/ 188 h 400"/>
              <a:gd name="T100" fmla="*/ 300 w 344"/>
              <a:gd name="T101" fmla="*/ 170 h 400"/>
              <a:gd name="T102" fmla="*/ 322 w 344"/>
              <a:gd name="T103" fmla="*/ 138 h 400"/>
              <a:gd name="T104" fmla="*/ 322 w 344"/>
              <a:gd name="T105" fmla="*/ 7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9"/>
          <p:cNvSpPr/>
          <p:nvPr/>
        </p:nvSpPr>
        <p:spPr bwMode="auto">
          <a:xfrm>
            <a:off x="9274719" y="3817703"/>
            <a:ext cx="774700" cy="485775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0"/>
          <p:cNvSpPr/>
          <p:nvPr/>
        </p:nvSpPr>
        <p:spPr bwMode="auto">
          <a:xfrm>
            <a:off x="9446169" y="4709878"/>
            <a:ext cx="806450" cy="638175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21"/>
          <p:cNvSpPr/>
          <p:nvPr/>
        </p:nvSpPr>
        <p:spPr bwMode="auto">
          <a:xfrm>
            <a:off x="9827169" y="4157428"/>
            <a:ext cx="482600" cy="657225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2"/>
          <p:cNvSpPr/>
          <p:nvPr/>
        </p:nvSpPr>
        <p:spPr bwMode="auto">
          <a:xfrm>
            <a:off x="10077994" y="4332053"/>
            <a:ext cx="447675" cy="546100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3"/>
          <p:cNvSpPr/>
          <p:nvPr/>
        </p:nvSpPr>
        <p:spPr bwMode="auto">
          <a:xfrm>
            <a:off x="10278019" y="3985978"/>
            <a:ext cx="384175" cy="444500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4"/>
          <p:cNvSpPr/>
          <p:nvPr/>
        </p:nvSpPr>
        <p:spPr bwMode="auto">
          <a:xfrm>
            <a:off x="9903369" y="3601803"/>
            <a:ext cx="485775" cy="593725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70 w 306"/>
              <a:gd name="T83" fmla="*/ 312 h 374"/>
              <a:gd name="T84" fmla="*/ 288 w 306"/>
              <a:gd name="T85" fmla="*/ 298 h 374"/>
              <a:gd name="T86" fmla="*/ 288 w 306"/>
              <a:gd name="T87" fmla="*/ 268 h 374"/>
              <a:gd name="T88" fmla="*/ 298 w 306"/>
              <a:gd name="T89" fmla="*/ 234 h 374"/>
              <a:gd name="T90" fmla="*/ 282 w 306"/>
              <a:gd name="T91" fmla="*/ 222 h 374"/>
              <a:gd name="T92" fmla="*/ 270 w 306"/>
              <a:gd name="T93" fmla="*/ 230 h 374"/>
              <a:gd name="T94" fmla="*/ 252 w 306"/>
              <a:gd name="T95" fmla="*/ 214 h 374"/>
              <a:gd name="T96" fmla="*/ 226 w 306"/>
              <a:gd name="T97" fmla="*/ 198 h 374"/>
              <a:gd name="T98" fmla="*/ 216 w 306"/>
              <a:gd name="T99" fmla="*/ 190 h 374"/>
              <a:gd name="T100" fmla="*/ 214 w 306"/>
              <a:gd name="T101" fmla="*/ 184 h 374"/>
              <a:gd name="T102" fmla="*/ 220 w 306"/>
              <a:gd name="T103" fmla="*/ 170 h 374"/>
              <a:gd name="T104" fmla="*/ 234 w 306"/>
              <a:gd name="T105" fmla="*/ 138 h 374"/>
              <a:gd name="T106" fmla="*/ 258 w 306"/>
              <a:gd name="T107" fmla="*/ 130 h 374"/>
              <a:gd name="T108" fmla="*/ 264 w 306"/>
              <a:gd name="T109" fmla="*/ 106 h 374"/>
              <a:gd name="T110" fmla="*/ 242 w 306"/>
              <a:gd name="T111" fmla="*/ 116 h 374"/>
              <a:gd name="T112" fmla="*/ 222 w 306"/>
              <a:gd name="T113" fmla="*/ 122 h 374"/>
              <a:gd name="T114" fmla="*/ 194 w 306"/>
              <a:gd name="T115" fmla="*/ 108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2" y="318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5"/>
          <p:cNvSpPr/>
          <p:nvPr/>
        </p:nvSpPr>
        <p:spPr bwMode="auto">
          <a:xfrm>
            <a:off x="9998619" y="2916003"/>
            <a:ext cx="127000" cy="184150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6"/>
          <p:cNvSpPr/>
          <p:nvPr/>
        </p:nvSpPr>
        <p:spPr bwMode="auto">
          <a:xfrm>
            <a:off x="9871619" y="2833453"/>
            <a:ext cx="168275" cy="180975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7"/>
          <p:cNvSpPr/>
          <p:nvPr/>
        </p:nvSpPr>
        <p:spPr bwMode="auto">
          <a:xfrm>
            <a:off x="10157369" y="2474678"/>
            <a:ext cx="596900" cy="568325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8"/>
          <p:cNvSpPr/>
          <p:nvPr/>
        </p:nvSpPr>
        <p:spPr bwMode="auto">
          <a:xfrm>
            <a:off x="10290719" y="2131778"/>
            <a:ext cx="850900" cy="577850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9"/>
          <p:cNvSpPr/>
          <p:nvPr/>
        </p:nvSpPr>
        <p:spPr bwMode="auto">
          <a:xfrm>
            <a:off x="10109744" y="1315803"/>
            <a:ext cx="1139825" cy="1035050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0"/>
          <p:cNvSpPr/>
          <p:nvPr/>
        </p:nvSpPr>
        <p:spPr bwMode="auto">
          <a:xfrm>
            <a:off x="9884319" y="3173178"/>
            <a:ext cx="688975" cy="431800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31"/>
          <p:cNvSpPr/>
          <p:nvPr/>
        </p:nvSpPr>
        <p:spPr bwMode="auto">
          <a:xfrm>
            <a:off x="10528844" y="3890728"/>
            <a:ext cx="107950" cy="95250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2"/>
          <p:cNvSpPr/>
          <p:nvPr/>
        </p:nvSpPr>
        <p:spPr bwMode="auto">
          <a:xfrm>
            <a:off x="10024019" y="3525603"/>
            <a:ext cx="600075" cy="463550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3"/>
          <p:cNvSpPr/>
          <p:nvPr/>
        </p:nvSpPr>
        <p:spPr bwMode="auto">
          <a:xfrm>
            <a:off x="9709694" y="2639778"/>
            <a:ext cx="558800" cy="796925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4"/>
          <p:cNvSpPr/>
          <p:nvPr/>
        </p:nvSpPr>
        <p:spPr bwMode="auto">
          <a:xfrm>
            <a:off x="9455694" y="3404953"/>
            <a:ext cx="587375" cy="581025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35"/>
          <p:cNvSpPr/>
          <p:nvPr/>
        </p:nvSpPr>
        <p:spPr bwMode="auto">
          <a:xfrm>
            <a:off x="10560594" y="4646378"/>
            <a:ext cx="168275" cy="406400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6"/>
          <p:cNvSpPr/>
          <p:nvPr/>
        </p:nvSpPr>
        <p:spPr bwMode="auto">
          <a:xfrm>
            <a:off x="9322344" y="5367103"/>
            <a:ext cx="254000" cy="222250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8"/>
          <p:cNvSpPr txBox="1"/>
          <p:nvPr/>
        </p:nvSpPr>
        <p:spPr>
          <a:xfrm>
            <a:off x="886691" y="1405293"/>
            <a:ext cx="286042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6000" b="1" smtClean="0">
                <a:solidFill>
                  <a:schemeClr val="accent1"/>
                </a:solidFill>
                <a:latin typeface="+mn-ea"/>
              </a:rPr>
              <a:t>CHINA</a:t>
            </a:r>
            <a:endParaRPr lang="zh-CN" altLang="en-US" sz="6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86691" y="2543716"/>
            <a:ext cx="286042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525214" y="3817703"/>
          <a:ext cx="5625305" cy="2066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五边形 92"/>
          <p:cNvSpPr/>
          <p:nvPr/>
        </p:nvSpPr>
        <p:spPr>
          <a:xfrm flipH="1">
            <a:off x="6407312" y="3850568"/>
            <a:ext cx="2798784" cy="1490127"/>
          </a:xfrm>
          <a:prstGeom prst="homePlate">
            <a:avLst>
              <a:gd name="adj" fmla="val 26246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4" name="五边形 93"/>
          <p:cNvSpPr/>
          <p:nvPr/>
        </p:nvSpPr>
        <p:spPr>
          <a:xfrm>
            <a:off x="2967967" y="3850466"/>
            <a:ext cx="2798784" cy="1490127"/>
          </a:xfrm>
          <a:prstGeom prst="homePlate">
            <a:avLst>
              <a:gd name="adj" fmla="val 2624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2" name="五边形 91"/>
          <p:cNvSpPr/>
          <p:nvPr/>
        </p:nvSpPr>
        <p:spPr>
          <a:xfrm flipH="1">
            <a:off x="6416932" y="1211182"/>
            <a:ext cx="2798784" cy="1490127"/>
          </a:xfrm>
          <a:prstGeom prst="homePlate">
            <a:avLst>
              <a:gd name="adj" fmla="val 2624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2977587" y="1211080"/>
            <a:ext cx="2798784" cy="1490127"/>
          </a:xfrm>
          <a:prstGeom prst="homePlate">
            <a:avLst>
              <a:gd name="adj" fmla="val 2624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815414" y="906112"/>
            <a:ext cx="1220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7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15414" y="3871702"/>
            <a:ext cx="1220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>
                    <a:lumMod val="75000"/>
                  </a:schemeClr>
                </a:solidFill>
              </a:rPr>
              <a:t>02</a:t>
            </a:r>
            <a:endParaRPr lang="zh-CN" altLang="en-US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284773" y="1559168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761899" y="1559168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761899" y="4249500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207202" y="4249500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17510" y="1798945"/>
            <a:ext cx="1977681" cy="1249992"/>
            <a:chOff x="613132" y="1282840"/>
            <a:chExt cx="1483261" cy="937494"/>
          </a:xfrm>
        </p:grpSpPr>
        <p:sp>
          <p:nvSpPr>
            <p:cNvPr id="81" name="文本框 8"/>
            <p:cNvSpPr txBox="1"/>
            <p:nvPr/>
          </p:nvSpPr>
          <p:spPr>
            <a:xfrm>
              <a:off x="613133" y="1282840"/>
              <a:ext cx="148326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lnSpc>
                  <a:spcPct val="150000"/>
                </a:lnSpc>
                <a:defRPr/>
              </a:pPr>
              <a:r>
                <a:rPr lang="en-US" altLang="zh-CN" sz="1600" b="1" dirty="0">
                  <a:solidFill>
                    <a:srgbClr val="404040"/>
                  </a:solidFill>
                  <a:latin typeface="Arial"/>
                  <a:ea typeface="微软雅黑"/>
                </a:rPr>
                <a:t>EXAMPLE TEXT</a:t>
              </a:r>
              <a:endParaRPr lang="en-US" altLang="zh-CN" sz="1600" b="1" dirty="0">
                <a:solidFill>
                  <a:srgbClr val="404040"/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13132" y="1551064"/>
              <a:ext cx="1483260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zh-CN" altLang="en-US" sz="1335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3" name="组 82"/>
          <p:cNvGrpSpPr/>
          <p:nvPr/>
        </p:nvGrpSpPr>
        <p:grpSpPr>
          <a:xfrm>
            <a:off x="817512" y="4763284"/>
            <a:ext cx="1977681" cy="1249992"/>
            <a:chOff x="613132" y="1282840"/>
            <a:chExt cx="1483261" cy="937494"/>
          </a:xfrm>
        </p:grpSpPr>
        <p:sp>
          <p:nvSpPr>
            <p:cNvPr id="84" name="文本框 8"/>
            <p:cNvSpPr txBox="1"/>
            <p:nvPr/>
          </p:nvSpPr>
          <p:spPr>
            <a:xfrm>
              <a:off x="613133" y="1282840"/>
              <a:ext cx="148326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lnSpc>
                  <a:spcPct val="150000"/>
                </a:lnSpc>
                <a:defRPr/>
              </a:pPr>
              <a:r>
                <a:rPr lang="en-US" altLang="zh-CN" sz="1600" b="1" dirty="0">
                  <a:solidFill>
                    <a:srgbClr val="404040"/>
                  </a:solidFill>
                  <a:latin typeface="Arial"/>
                  <a:ea typeface="微软雅黑"/>
                </a:rPr>
                <a:t>EXAMPLE TEXT</a:t>
              </a:r>
              <a:endParaRPr lang="en-US" altLang="zh-CN" sz="1600" b="1" dirty="0">
                <a:solidFill>
                  <a:srgbClr val="404040"/>
                </a:solidFill>
                <a:latin typeface="Arial"/>
                <a:ea typeface="微软雅黑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613132" y="1551064"/>
              <a:ext cx="1483260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zh-CN" altLang="en-US" sz="1335" dirty="0">
                <a:solidFill>
                  <a:srgbClr val="404040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9396017" y="906112"/>
            <a:ext cx="1220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accent1"/>
                </a:solidFill>
              </a:rPr>
              <a:t>03</a:t>
            </a:r>
            <a:endParaRPr lang="zh-CN" altLang="en-US" sz="7200" b="1" dirty="0">
              <a:solidFill>
                <a:schemeClr val="accent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396017" y="3871702"/>
            <a:ext cx="1220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04</a:t>
            </a:r>
            <a:endParaRPr lang="zh-CN" altLang="en-US" sz="7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97" name="组 96"/>
          <p:cNvGrpSpPr/>
          <p:nvPr/>
        </p:nvGrpSpPr>
        <p:grpSpPr>
          <a:xfrm>
            <a:off x="9398113" y="1798945"/>
            <a:ext cx="1977681" cy="1249992"/>
            <a:chOff x="613132" y="1282840"/>
            <a:chExt cx="1483261" cy="937494"/>
          </a:xfrm>
        </p:grpSpPr>
        <p:sp>
          <p:nvSpPr>
            <p:cNvPr id="98" name="文本框 8"/>
            <p:cNvSpPr txBox="1"/>
            <p:nvPr/>
          </p:nvSpPr>
          <p:spPr>
            <a:xfrm>
              <a:off x="613133" y="1282840"/>
              <a:ext cx="148326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lnSpc>
                  <a:spcPct val="150000"/>
                </a:lnSpc>
                <a:defRPr/>
              </a:pPr>
              <a:r>
                <a:rPr lang="en-US" altLang="zh-CN" sz="1600" b="1" dirty="0">
                  <a:solidFill>
                    <a:srgbClr val="404040"/>
                  </a:solidFill>
                  <a:latin typeface="Arial"/>
                  <a:ea typeface="微软雅黑"/>
                </a:rPr>
                <a:t>EXAMPLE TEXT</a:t>
              </a:r>
              <a:endParaRPr lang="en-US" altLang="zh-CN" sz="1600" b="1" dirty="0">
                <a:solidFill>
                  <a:srgbClr val="404040"/>
                </a:solidFill>
                <a:latin typeface="Arial"/>
                <a:ea typeface="微软雅黑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13132" y="1551064"/>
              <a:ext cx="1483260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zh-CN" altLang="en-US" sz="1335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100" name="组 99"/>
          <p:cNvGrpSpPr/>
          <p:nvPr/>
        </p:nvGrpSpPr>
        <p:grpSpPr>
          <a:xfrm>
            <a:off x="9398115" y="4763284"/>
            <a:ext cx="1977681" cy="1249992"/>
            <a:chOff x="613132" y="1282840"/>
            <a:chExt cx="1483261" cy="937494"/>
          </a:xfrm>
        </p:grpSpPr>
        <p:sp>
          <p:nvSpPr>
            <p:cNvPr id="101" name="文本框 8"/>
            <p:cNvSpPr txBox="1"/>
            <p:nvPr/>
          </p:nvSpPr>
          <p:spPr>
            <a:xfrm>
              <a:off x="613133" y="1282840"/>
              <a:ext cx="148326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lnSpc>
                  <a:spcPct val="150000"/>
                </a:lnSpc>
                <a:defRPr/>
              </a:pPr>
              <a:r>
                <a:rPr lang="en-US" altLang="zh-CN" sz="1600" b="1" dirty="0">
                  <a:solidFill>
                    <a:srgbClr val="404040"/>
                  </a:solidFill>
                  <a:latin typeface="Arial"/>
                  <a:ea typeface="微软雅黑"/>
                </a:rPr>
                <a:t>EXAMPLE TEXT</a:t>
              </a:r>
              <a:endParaRPr lang="en-US" altLang="zh-CN" sz="1600" b="1" dirty="0">
                <a:solidFill>
                  <a:srgbClr val="404040"/>
                </a:solidFill>
                <a:latin typeface="Arial"/>
                <a:ea typeface="微软雅黑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613132" y="1551064"/>
              <a:ext cx="1483260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zh-CN" altLang="en-US" sz="1335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103" name="组合 20"/>
          <p:cNvGrpSpPr/>
          <p:nvPr/>
        </p:nvGrpSpPr>
        <p:grpSpPr>
          <a:xfrm>
            <a:off x="5773134" y="2602757"/>
            <a:ext cx="647034" cy="1000393"/>
            <a:chOff x="6257925" y="-9525"/>
            <a:chExt cx="1514475" cy="2341563"/>
          </a:xfrm>
          <a:solidFill>
            <a:schemeClr val="accent1"/>
          </a:solidFill>
        </p:grpSpPr>
        <p:sp>
          <p:nvSpPr>
            <p:cNvPr id="104" name="Freeform 6"/>
            <p:cNvSpPr/>
            <p:nvPr/>
          </p:nvSpPr>
          <p:spPr bwMode="auto">
            <a:xfrm>
              <a:off x="6551613" y="-9525"/>
              <a:ext cx="484188" cy="327025"/>
            </a:xfrm>
            <a:custGeom>
              <a:avLst/>
              <a:gdLst>
                <a:gd name="T0" fmla="*/ 25 w 652"/>
                <a:gd name="T1" fmla="*/ 406 h 440"/>
                <a:gd name="T2" fmla="*/ 25 w 652"/>
                <a:gd name="T3" fmla="*/ 406 h 440"/>
                <a:gd name="T4" fmla="*/ 98 w 652"/>
                <a:gd name="T5" fmla="*/ 425 h 440"/>
                <a:gd name="T6" fmla="*/ 618 w 652"/>
                <a:gd name="T7" fmla="*/ 125 h 440"/>
                <a:gd name="T8" fmla="*/ 637 w 652"/>
                <a:gd name="T9" fmla="*/ 52 h 440"/>
                <a:gd name="T10" fmla="*/ 626 w 652"/>
                <a:gd name="T11" fmla="*/ 33 h 440"/>
                <a:gd name="T12" fmla="*/ 554 w 652"/>
                <a:gd name="T13" fmla="*/ 14 h 440"/>
                <a:gd name="T14" fmla="*/ 34 w 652"/>
                <a:gd name="T15" fmla="*/ 314 h 440"/>
                <a:gd name="T16" fmla="*/ 14 w 652"/>
                <a:gd name="T17" fmla="*/ 386 h 440"/>
                <a:gd name="T18" fmla="*/ 25 w 652"/>
                <a:gd name="T19" fmla="*/ 40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2" h="440">
                  <a:moveTo>
                    <a:pt x="25" y="406"/>
                  </a:moveTo>
                  <a:lnTo>
                    <a:pt x="25" y="406"/>
                  </a:lnTo>
                  <a:cubicBezTo>
                    <a:pt x="40" y="431"/>
                    <a:pt x="73" y="440"/>
                    <a:pt x="98" y="425"/>
                  </a:cubicBezTo>
                  <a:lnTo>
                    <a:pt x="618" y="125"/>
                  </a:lnTo>
                  <a:cubicBezTo>
                    <a:pt x="643" y="111"/>
                    <a:pt x="652" y="78"/>
                    <a:pt x="637" y="52"/>
                  </a:cubicBezTo>
                  <a:lnTo>
                    <a:pt x="626" y="33"/>
                  </a:lnTo>
                  <a:cubicBezTo>
                    <a:pt x="612" y="9"/>
                    <a:pt x="579" y="0"/>
                    <a:pt x="554" y="14"/>
                  </a:cubicBezTo>
                  <a:lnTo>
                    <a:pt x="34" y="314"/>
                  </a:lnTo>
                  <a:cubicBezTo>
                    <a:pt x="8" y="328"/>
                    <a:pt x="0" y="361"/>
                    <a:pt x="14" y="386"/>
                  </a:cubicBezTo>
                  <a:lnTo>
                    <a:pt x="25" y="4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257925" y="53975"/>
              <a:ext cx="1339850" cy="2278063"/>
            </a:xfrm>
            <a:custGeom>
              <a:avLst/>
              <a:gdLst>
                <a:gd name="T0" fmla="*/ 404 w 1804"/>
                <a:gd name="T1" fmla="*/ 2367 h 3072"/>
                <a:gd name="T2" fmla="*/ 404 w 1804"/>
                <a:gd name="T3" fmla="*/ 2367 h 3072"/>
                <a:gd name="T4" fmla="*/ 550 w 1804"/>
                <a:gd name="T5" fmla="*/ 2513 h 3072"/>
                <a:gd name="T6" fmla="*/ 404 w 1804"/>
                <a:gd name="T7" fmla="*/ 2659 h 3072"/>
                <a:gd name="T8" fmla="*/ 259 w 1804"/>
                <a:gd name="T9" fmla="*/ 2513 h 3072"/>
                <a:gd name="T10" fmla="*/ 404 w 1804"/>
                <a:gd name="T11" fmla="*/ 2367 h 3072"/>
                <a:gd name="T12" fmla="*/ 29 w 1804"/>
                <a:gd name="T13" fmla="*/ 2058 h 3072"/>
                <a:gd name="T14" fmla="*/ 29 w 1804"/>
                <a:gd name="T15" fmla="*/ 2058 h 3072"/>
                <a:gd name="T16" fmla="*/ 29 w 1804"/>
                <a:gd name="T17" fmla="*/ 2801 h 3072"/>
                <a:gd name="T18" fmla="*/ 29 w 1804"/>
                <a:gd name="T19" fmla="*/ 2952 h 3072"/>
                <a:gd name="T20" fmla="*/ 29 w 1804"/>
                <a:gd name="T21" fmla="*/ 3018 h 3072"/>
                <a:gd name="T22" fmla="*/ 82 w 1804"/>
                <a:gd name="T23" fmla="*/ 3072 h 3072"/>
                <a:gd name="T24" fmla="*/ 1679 w 1804"/>
                <a:gd name="T25" fmla="*/ 3072 h 3072"/>
                <a:gd name="T26" fmla="*/ 1732 w 1804"/>
                <a:gd name="T27" fmla="*/ 3018 h 3072"/>
                <a:gd name="T28" fmla="*/ 1732 w 1804"/>
                <a:gd name="T29" fmla="*/ 2801 h 3072"/>
                <a:gd name="T30" fmla="*/ 1679 w 1804"/>
                <a:gd name="T31" fmla="*/ 2747 h 3072"/>
                <a:gd name="T32" fmla="*/ 871 w 1804"/>
                <a:gd name="T33" fmla="*/ 2747 h 3072"/>
                <a:gd name="T34" fmla="*/ 762 w 1804"/>
                <a:gd name="T35" fmla="*/ 2347 h 3072"/>
                <a:gd name="T36" fmla="*/ 313 w 1804"/>
                <a:gd name="T37" fmla="*/ 2058 h 3072"/>
                <a:gd name="T38" fmla="*/ 819 w 1804"/>
                <a:gd name="T39" fmla="*/ 905 h 3072"/>
                <a:gd name="T40" fmla="*/ 1178 w 1804"/>
                <a:gd name="T41" fmla="*/ 1526 h 3072"/>
                <a:gd name="T42" fmla="*/ 1163 w 1804"/>
                <a:gd name="T43" fmla="*/ 1535 h 3072"/>
                <a:gd name="T44" fmla="*/ 1143 w 1804"/>
                <a:gd name="T45" fmla="*/ 1608 h 3072"/>
                <a:gd name="T46" fmla="*/ 1216 w 1804"/>
                <a:gd name="T47" fmla="*/ 1627 h 3072"/>
                <a:gd name="T48" fmla="*/ 1282 w 1804"/>
                <a:gd name="T49" fmla="*/ 1589 h 3072"/>
                <a:gd name="T50" fmla="*/ 1442 w 1804"/>
                <a:gd name="T51" fmla="*/ 1646 h 3072"/>
                <a:gd name="T52" fmla="*/ 1673 w 1804"/>
                <a:gd name="T53" fmla="*/ 1513 h 3072"/>
                <a:gd name="T54" fmla="*/ 1703 w 1804"/>
                <a:gd name="T55" fmla="*/ 1346 h 3072"/>
                <a:gd name="T56" fmla="*/ 1769 w 1804"/>
                <a:gd name="T57" fmla="*/ 1308 h 3072"/>
                <a:gd name="T58" fmla="*/ 1789 w 1804"/>
                <a:gd name="T59" fmla="*/ 1235 h 3072"/>
                <a:gd name="T60" fmla="*/ 1716 w 1804"/>
                <a:gd name="T61" fmla="*/ 1215 h 3072"/>
                <a:gd name="T62" fmla="*/ 1701 w 1804"/>
                <a:gd name="T63" fmla="*/ 1224 h 3072"/>
                <a:gd name="T64" fmla="*/ 1145 w 1804"/>
                <a:gd name="T65" fmla="*/ 261 h 3072"/>
                <a:gd name="T66" fmla="*/ 1260 w 1804"/>
                <a:gd name="T67" fmla="*/ 195 h 3072"/>
                <a:gd name="T68" fmla="*/ 1280 w 1804"/>
                <a:gd name="T69" fmla="*/ 122 h 3072"/>
                <a:gd name="T70" fmla="*/ 1229 w 1804"/>
                <a:gd name="T71" fmla="*/ 34 h 3072"/>
                <a:gd name="T72" fmla="*/ 1156 w 1804"/>
                <a:gd name="T73" fmla="*/ 15 h 3072"/>
                <a:gd name="T74" fmla="*/ 403 w 1804"/>
                <a:gd name="T75" fmla="*/ 450 h 3072"/>
                <a:gd name="T76" fmla="*/ 383 w 1804"/>
                <a:gd name="T77" fmla="*/ 522 h 3072"/>
                <a:gd name="T78" fmla="*/ 434 w 1804"/>
                <a:gd name="T79" fmla="*/ 610 h 3072"/>
                <a:gd name="T80" fmla="*/ 507 w 1804"/>
                <a:gd name="T81" fmla="*/ 630 h 3072"/>
                <a:gd name="T82" fmla="*/ 622 w 1804"/>
                <a:gd name="T83" fmla="*/ 564 h 3072"/>
                <a:gd name="T84" fmla="*/ 711 w 1804"/>
                <a:gd name="T85" fmla="*/ 718 h 3072"/>
                <a:gd name="T86" fmla="*/ 29 w 1804"/>
                <a:gd name="T87" fmla="*/ 2058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4" h="3072">
                  <a:moveTo>
                    <a:pt x="404" y="2367"/>
                  </a:moveTo>
                  <a:lnTo>
                    <a:pt x="404" y="2367"/>
                  </a:lnTo>
                  <a:cubicBezTo>
                    <a:pt x="485" y="2367"/>
                    <a:pt x="550" y="2432"/>
                    <a:pt x="550" y="2513"/>
                  </a:cubicBezTo>
                  <a:cubicBezTo>
                    <a:pt x="550" y="2593"/>
                    <a:pt x="485" y="2659"/>
                    <a:pt x="404" y="2659"/>
                  </a:cubicBezTo>
                  <a:cubicBezTo>
                    <a:pt x="324" y="2659"/>
                    <a:pt x="259" y="2593"/>
                    <a:pt x="259" y="2513"/>
                  </a:cubicBezTo>
                  <a:cubicBezTo>
                    <a:pt x="259" y="2432"/>
                    <a:pt x="324" y="2367"/>
                    <a:pt x="404" y="2367"/>
                  </a:cubicBezTo>
                  <a:close/>
                  <a:moveTo>
                    <a:pt x="29" y="2058"/>
                  </a:moveTo>
                  <a:lnTo>
                    <a:pt x="29" y="2058"/>
                  </a:lnTo>
                  <a:lnTo>
                    <a:pt x="29" y="2801"/>
                  </a:lnTo>
                  <a:lnTo>
                    <a:pt x="29" y="2952"/>
                  </a:lnTo>
                  <a:lnTo>
                    <a:pt x="29" y="3018"/>
                  </a:lnTo>
                  <a:cubicBezTo>
                    <a:pt x="29" y="3048"/>
                    <a:pt x="53" y="3072"/>
                    <a:pt x="82" y="3072"/>
                  </a:cubicBezTo>
                  <a:lnTo>
                    <a:pt x="1679" y="3072"/>
                  </a:lnTo>
                  <a:cubicBezTo>
                    <a:pt x="1708" y="3072"/>
                    <a:pt x="1732" y="3048"/>
                    <a:pt x="1732" y="3018"/>
                  </a:cubicBezTo>
                  <a:lnTo>
                    <a:pt x="1732" y="2801"/>
                  </a:lnTo>
                  <a:cubicBezTo>
                    <a:pt x="1732" y="2771"/>
                    <a:pt x="1708" y="2747"/>
                    <a:pt x="1679" y="2747"/>
                  </a:cubicBezTo>
                  <a:lnTo>
                    <a:pt x="871" y="2747"/>
                  </a:lnTo>
                  <a:cubicBezTo>
                    <a:pt x="872" y="2652"/>
                    <a:pt x="854" y="2509"/>
                    <a:pt x="762" y="2347"/>
                  </a:cubicBezTo>
                  <a:cubicBezTo>
                    <a:pt x="598" y="2058"/>
                    <a:pt x="313" y="2058"/>
                    <a:pt x="313" y="2058"/>
                  </a:cubicBezTo>
                  <a:cubicBezTo>
                    <a:pt x="349" y="1207"/>
                    <a:pt x="743" y="947"/>
                    <a:pt x="819" y="905"/>
                  </a:cubicBezTo>
                  <a:lnTo>
                    <a:pt x="1178" y="1526"/>
                  </a:lnTo>
                  <a:lnTo>
                    <a:pt x="1163" y="1535"/>
                  </a:lnTo>
                  <a:cubicBezTo>
                    <a:pt x="1137" y="1550"/>
                    <a:pt x="1128" y="1582"/>
                    <a:pt x="1143" y="1608"/>
                  </a:cubicBezTo>
                  <a:cubicBezTo>
                    <a:pt x="1158" y="1633"/>
                    <a:pt x="1191" y="1642"/>
                    <a:pt x="1216" y="1627"/>
                  </a:cubicBezTo>
                  <a:lnTo>
                    <a:pt x="1282" y="1589"/>
                  </a:lnTo>
                  <a:lnTo>
                    <a:pt x="1442" y="1646"/>
                  </a:lnTo>
                  <a:lnTo>
                    <a:pt x="1673" y="1513"/>
                  </a:lnTo>
                  <a:lnTo>
                    <a:pt x="1703" y="1346"/>
                  </a:lnTo>
                  <a:lnTo>
                    <a:pt x="1769" y="1308"/>
                  </a:lnTo>
                  <a:cubicBezTo>
                    <a:pt x="1795" y="1293"/>
                    <a:pt x="1804" y="1260"/>
                    <a:pt x="1789" y="1235"/>
                  </a:cubicBezTo>
                  <a:cubicBezTo>
                    <a:pt x="1774" y="1210"/>
                    <a:pt x="1741" y="1201"/>
                    <a:pt x="1716" y="1215"/>
                  </a:cubicBezTo>
                  <a:lnTo>
                    <a:pt x="1701" y="1224"/>
                  </a:lnTo>
                  <a:lnTo>
                    <a:pt x="1145" y="261"/>
                  </a:lnTo>
                  <a:lnTo>
                    <a:pt x="1260" y="195"/>
                  </a:lnTo>
                  <a:cubicBezTo>
                    <a:pt x="1286" y="180"/>
                    <a:pt x="1294" y="148"/>
                    <a:pt x="1280" y="122"/>
                  </a:cubicBezTo>
                  <a:lnTo>
                    <a:pt x="1229" y="34"/>
                  </a:lnTo>
                  <a:cubicBezTo>
                    <a:pt x="1214" y="9"/>
                    <a:pt x="1181" y="0"/>
                    <a:pt x="1156" y="15"/>
                  </a:cubicBezTo>
                  <a:lnTo>
                    <a:pt x="403" y="450"/>
                  </a:lnTo>
                  <a:cubicBezTo>
                    <a:pt x="377" y="464"/>
                    <a:pt x="368" y="497"/>
                    <a:pt x="383" y="522"/>
                  </a:cubicBezTo>
                  <a:lnTo>
                    <a:pt x="434" y="610"/>
                  </a:lnTo>
                  <a:cubicBezTo>
                    <a:pt x="449" y="636"/>
                    <a:pt x="481" y="645"/>
                    <a:pt x="507" y="630"/>
                  </a:cubicBezTo>
                  <a:lnTo>
                    <a:pt x="622" y="564"/>
                  </a:lnTo>
                  <a:lnTo>
                    <a:pt x="711" y="718"/>
                  </a:lnTo>
                  <a:cubicBezTo>
                    <a:pt x="0" y="1092"/>
                    <a:pt x="29" y="2058"/>
                    <a:pt x="29" y="205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"/>
            <p:cNvSpPr/>
            <p:nvPr/>
          </p:nvSpPr>
          <p:spPr bwMode="auto">
            <a:xfrm>
              <a:off x="7080250" y="1238250"/>
              <a:ext cx="692150" cy="438150"/>
            </a:xfrm>
            <a:custGeom>
              <a:avLst/>
              <a:gdLst>
                <a:gd name="T0" fmla="*/ 15 w 931"/>
                <a:gd name="T1" fmla="*/ 555 h 589"/>
                <a:gd name="T2" fmla="*/ 15 w 931"/>
                <a:gd name="T3" fmla="*/ 555 h 589"/>
                <a:gd name="T4" fmla="*/ 15 w 931"/>
                <a:gd name="T5" fmla="*/ 555 h 589"/>
                <a:gd name="T6" fmla="*/ 88 w 931"/>
                <a:gd name="T7" fmla="*/ 574 h 589"/>
                <a:gd name="T8" fmla="*/ 897 w 931"/>
                <a:gd name="T9" fmla="*/ 107 h 589"/>
                <a:gd name="T10" fmla="*/ 916 w 931"/>
                <a:gd name="T11" fmla="*/ 35 h 589"/>
                <a:gd name="T12" fmla="*/ 916 w 931"/>
                <a:gd name="T13" fmla="*/ 35 h 589"/>
                <a:gd name="T14" fmla="*/ 843 w 931"/>
                <a:gd name="T15" fmla="*/ 15 h 589"/>
                <a:gd name="T16" fmla="*/ 35 w 931"/>
                <a:gd name="T17" fmla="*/ 482 h 589"/>
                <a:gd name="T18" fmla="*/ 15 w 931"/>
                <a:gd name="T19" fmla="*/ 5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589">
                  <a:moveTo>
                    <a:pt x="15" y="555"/>
                  </a:moveTo>
                  <a:lnTo>
                    <a:pt x="15" y="555"/>
                  </a:lnTo>
                  <a:lnTo>
                    <a:pt x="15" y="555"/>
                  </a:lnTo>
                  <a:cubicBezTo>
                    <a:pt x="30" y="580"/>
                    <a:pt x="62" y="589"/>
                    <a:pt x="88" y="574"/>
                  </a:cubicBezTo>
                  <a:lnTo>
                    <a:pt x="897" y="107"/>
                  </a:lnTo>
                  <a:cubicBezTo>
                    <a:pt x="922" y="93"/>
                    <a:pt x="931" y="60"/>
                    <a:pt x="916" y="35"/>
                  </a:cubicBezTo>
                  <a:lnTo>
                    <a:pt x="916" y="35"/>
                  </a:lnTo>
                  <a:cubicBezTo>
                    <a:pt x="902" y="9"/>
                    <a:pt x="869" y="0"/>
                    <a:pt x="843" y="15"/>
                  </a:cubicBezTo>
                  <a:lnTo>
                    <a:pt x="35" y="482"/>
                  </a:lnTo>
                  <a:cubicBezTo>
                    <a:pt x="9" y="497"/>
                    <a:pt x="0" y="529"/>
                    <a:pt x="15" y="5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/>
        </p:nvGraphicFramePr>
        <p:xfrm>
          <a:off x="1117600" y="1474838"/>
          <a:ext cx="4250813" cy="2583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3" name="组 32"/>
          <p:cNvGrpSpPr/>
          <p:nvPr/>
        </p:nvGrpSpPr>
        <p:grpSpPr>
          <a:xfrm>
            <a:off x="1919079" y="4533453"/>
            <a:ext cx="2919647" cy="1245981"/>
            <a:chOff x="886691" y="1746008"/>
            <a:chExt cx="2919647" cy="1245981"/>
          </a:xfrm>
        </p:grpSpPr>
        <p:sp>
          <p:nvSpPr>
            <p:cNvPr id="34" name="矩形 33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aphicFrame>
        <p:nvGraphicFramePr>
          <p:cNvPr id="36" name="图表 35"/>
          <p:cNvGraphicFramePr/>
          <p:nvPr/>
        </p:nvGraphicFramePr>
        <p:xfrm>
          <a:off x="6461433" y="1474838"/>
          <a:ext cx="4250813" cy="2583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7" name="组 36"/>
          <p:cNvGrpSpPr/>
          <p:nvPr/>
        </p:nvGrpSpPr>
        <p:grpSpPr>
          <a:xfrm>
            <a:off x="7262912" y="4533453"/>
            <a:ext cx="2919647" cy="1245981"/>
            <a:chOff x="886691" y="1746008"/>
            <a:chExt cx="2919647" cy="1245981"/>
          </a:xfrm>
        </p:grpSpPr>
        <p:sp>
          <p:nvSpPr>
            <p:cNvPr id="38" name="矩形 37"/>
            <p:cNvSpPr/>
            <p:nvPr/>
          </p:nvSpPr>
          <p:spPr>
            <a:xfrm>
              <a:off x="886691" y="2179459"/>
              <a:ext cx="29196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</a:rPr>
                <a:t>修改。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9" name="文本框 8"/>
            <p:cNvSpPr txBox="1"/>
            <p:nvPr/>
          </p:nvSpPr>
          <p:spPr>
            <a:xfrm>
              <a:off x="886691" y="1746008"/>
              <a:ext cx="29196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accent3"/>
                  </a:solidFill>
                  <a:latin typeface="+mn-ea"/>
                </a:rPr>
                <a:t>在此处添加小结标题</a:t>
              </a:r>
              <a:endParaRPr lang="zh-CN" altLang="en-US" sz="2000" b="1" dirty="0">
                <a:solidFill>
                  <a:schemeClr val="accent3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smtClean="0"/>
              <a:t>主要结论</a:t>
            </a:r>
            <a:endParaRPr kumimoji="1"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kumimoji="1" lang="en-US" altLang="zh-CN" dirty="0" smtClean="0"/>
              <a:t>06</a:t>
            </a:r>
            <a:endParaRPr kumimoji="1"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5" name="立方体 4"/>
          <p:cNvSpPr/>
          <p:nvPr/>
        </p:nvSpPr>
        <p:spPr>
          <a:xfrm>
            <a:off x="2993922" y="1194620"/>
            <a:ext cx="2698956" cy="2934929"/>
          </a:xfrm>
          <a:prstGeom prst="cube">
            <a:avLst>
              <a:gd name="adj" fmla="val 651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立方体 12"/>
          <p:cNvSpPr/>
          <p:nvPr/>
        </p:nvSpPr>
        <p:spPr>
          <a:xfrm>
            <a:off x="2417915" y="1815595"/>
            <a:ext cx="2698956" cy="2934929"/>
          </a:xfrm>
          <a:prstGeom prst="cube">
            <a:avLst>
              <a:gd name="adj" fmla="val 651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立方体 13"/>
          <p:cNvSpPr/>
          <p:nvPr/>
        </p:nvSpPr>
        <p:spPr>
          <a:xfrm>
            <a:off x="1841909" y="2436570"/>
            <a:ext cx="2698956" cy="2934929"/>
          </a:xfrm>
          <a:prstGeom prst="cube">
            <a:avLst>
              <a:gd name="adj" fmla="val 65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立方体 14"/>
          <p:cNvSpPr/>
          <p:nvPr/>
        </p:nvSpPr>
        <p:spPr>
          <a:xfrm>
            <a:off x="1265903" y="3057546"/>
            <a:ext cx="2698956" cy="2934929"/>
          </a:xfrm>
          <a:prstGeom prst="cube">
            <a:avLst>
              <a:gd name="adj" fmla="val 65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65485" y="1687065"/>
            <a:ext cx="23579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8065485" y="1253614"/>
            <a:ext cx="29196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在此处添加标题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29079" y="2931380"/>
            <a:ext cx="23579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329079" y="2497929"/>
            <a:ext cx="29196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在此处添加标题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92673" y="4175695"/>
            <a:ext cx="23579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6592673" y="3742244"/>
            <a:ext cx="29196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在此处添加标题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56267" y="5420011"/>
            <a:ext cx="23579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5856267" y="4986560"/>
            <a:ext cx="29196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在此处添加标题</a:t>
            </a:r>
            <a:endParaRPr lang="zh-CN" alt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4" name="梯形 3"/>
          <p:cNvSpPr/>
          <p:nvPr/>
        </p:nvSpPr>
        <p:spPr>
          <a:xfrm>
            <a:off x="-1622323" y="5206181"/>
            <a:ext cx="8524570" cy="1150374"/>
          </a:xfrm>
          <a:prstGeom prst="trapezoi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7" name="梯形 16"/>
          <p:cNvSpPr/>
          <p:nvPr/>
        </p:nvSpPr>
        <p:spPr>
          <a:xfrm>
            <a:off x="-1292113" y="3942737"/>
            <a:ext cx="7864147" cy="1150374"/>
          </a:xfrm>
          <a:prstGeom prst="trapezoi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8" name="梯形 17"/>
          <p:cNvSpPr/>
          <p:nvPr/>
        </p:nvSpPr>
        <p:spPr>
          <a:xfrm>
            <a:off x="-961900" y="2679293"/>
            <a:ext cx="7193976" cy="115037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0" name="梯形 19"/>
          <p:cNvSpPr/>
          <p:nvPr/>
        </p:nvSpPr>
        <p:spPr>
          <a:xfrm>
            <a:off x="-621942" y="1415849"/>
            <a:ext cx="6507676" cy="1150374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82912" y="1704804"/>
            <a:ext cx="42177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5891" y="2968248"/>
            <a:ext cx="42177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75891" y="4231692"/>
            <a:ext cx="42177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5891" y="5495136"/>
            <a:ext cx="42177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18151" y="2968248"/>
            <a:ext cx="3302133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7818151" y="2534797"/>
            <a:ext cx="29196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在此处添加小结标题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06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06</a:t>
            </a:r>
            <a:endParaRPr kumimoji="1"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87375" y="929204"/>
            <a:ext cx="1121278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感谢聆听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请在此处添加你的论文标题</a:t>
            </a:r>
            <a:r>
              <a:rPr kumimoji="1" lang="en-US" altLang="zh-CN" dirty="0" smtClean="0"/>
              <a:t>》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答辩人：</a:t>
            </a:r>
            <a:r>
              <a:rPr kumimoji="1" lang="en-US" altLang="zh-CN" dirty="0" smtClean="0"/>
              <a:t>JANE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DOE</a:t>
            </a:r>
            <a:endParaRPr kumimoji="1"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1445564" y="2888033"/>
            <a:ext cx="372421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2000" b="1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400801" y="2080831"/>
            <a:ext cx="462708" cy="462706"/>
            <a:chOff x="5905041" y="2016087"/>
            <a:chExt cx="2060154" cy="2060154"/>
          </a:xfrm>
        </p:grpSpPr>
        <p:sp>
          <p:nvSpPr>
            <p:cNvPr id="5" name="同心圆 4"/>
            <p:cNvSpPr/>
            <p:nvPr/>
          </p:nvSpPr>
          <p:spPr>
            <a:xfrm>
              <a:off x="5905041" y="2016087"/>
              <a:ext cx="2060154" cy="2060154"/>
            </a:xfrm>
            <a:prstGeom prst="donut">
              <a:avLst>
                <a:gd name="adj" fmla="val 4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L 形 5"/>
            <p:cNvSpPr/>
            <p:nvPr/>
          </p:nvSpPr>
          <p:spPr>
            <a:xfrm rot="18900000">
              <a:off x="6318173" y="2553833"/>
              <a:ext cx="1233889" cy="661011"/>
            </a:xfrm>
            <a:prstGeom prst="corner">
              <a:avLst>
                <a:gd name="adj1" fmla="val 16222"/>
                <a:gd name="adj2" fmla="val 149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8"/>
          <p:cNvSpPr txBox="1"/>
          <p:nvPr/>
        </p:nvSpPr>
        <p:spPr>
          <a:xfrm>
            <a:off x="7149438" y="1905918"/>
            <a:ext cx="425301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6400801" y="3388941"/>
            <a:ext cx="462708" cy="462706"/>
            <a:chOff x="5905041" y="2016087"/>
            <a:chExt cx="2060154" cy="2060154"/>
          </a:xfrm>
        </p:grpSpPr>
        <p:sp>
          <p:nvSpPr>
            <p:cNvPr id="13" name="同心圆 12"/>
            <p:cNvSpPr/>
            <p:nvPr/>
          </p:nvSpPr>
          <p:spPr>
            <a:xfrm>
              <a:off x="5905041" y="2016087"/>
              <a:ext cx="2060154" cy="2060154"/>
            </a:xfrm>
            <a:prstGeom prst="donut">
              <a:avLst>
                <a:gd name="adj" fmla="val 4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L 形 13"/>
            <p:cNvSpPr/>
            <p:nvPr/>
          </p:nvSpPr>
          <p:spPr>
            <a:xfrm rot="18900000">
              <a:off x="6318173" y="2553833"/>
              <a:ext cx="1233889" cy="661011"/>
            </a:xfrm>
            <a:prstGeom prst="corner">
              <a:avLst>
                <a:gd name="adj1" fmla="val 16222"/>
                <a:gd name="adj2" fmla="val 149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7149438" y="3214028"/>
            <a:ext cx="425301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6400801" y="4697050"/>
            <a:ext cx="462708" cy="462706"/>
            <a:chOff x="5905041" y="2016087"/>
            <a:chExt cx="2060154" cy="2060154"/>
          </a:xfrm>
        </p:grpSpPr>
        <p:sp>
          <p:nvSpPr>
            <p:cNvPr id="18" name="同心圆 17"/>
            <p:cNvSpPr/>
            <p:nvPr/>
          </p:nvSpPr>
          <p:spPr>
            <a:xfrm>
              <a:off x="5905041" y="2016087"/>
              <a:ext cx="2060154" cy="2060154"/>
            </a:xfrm>
            <a:prstGeom prst="donut">
              <a:avLst>
                <a:gd name="adj" fmla="val 4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L 形 18"/>
            <p:cNvSpPr/>
            <p:nvPr/>
          </p:nvSpPr>
          <p:spPr>
            <a:xfrm rot="18900000">
              <a:off x="6318173" y="2553833"/>
              <a:ext cx="1233889" cy="661011"/>
            </a:xfrm>
            <a:prstGeom prst="corner">
              <a:avLst>
                <a:gd name="adj1" fmla="val 16222"/>
                <a:gd name="adj2" fmla="val 149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文本框 8"/>
          <p:cNvSpPr txBox="1"/>
          <p:nvPr/>
        </p:nvSpPr>
        <p:spPr>
          <a:xfrm>
            <a:off x="7149438" y="4522137"/>
            <a:ext cx="425301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92" b="49236"/>
          <a:stretch>
            <a:fillRect/>
          </a:stretch>
        </p:blipFill>
        <p:spPr>
          <a:xfrm>
            <a:off x="0" y="4247002"/>
            <a:ext cx="12192000" cy="2610998"/>
          </a:xfrm>
          <a:prstGeom prst="rect">
            <a:avLst/>
          </a:prstGeom>
        </p:spPr>
      </p:pic>
      <p:sp>
        <p:nvSpPr>
          <p:cNvPr id="21" name="文本框 8"/>
          <p:cNvSpPr txBox="1"/>
          <p:nvPr/>
        </p:nvSpPr>
        <p:spPr>
          <a:xfrm>
            <a:off x="2639811" y="173063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2522863" y="1853668"/>
            <a:ext cx="0" cy="10466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0"/>
          <p:cNvGrpSpPr/>
          <p:nvPr/>
        </p:nvGrpSpPr>
        <p:grpSpPr>
          <a:xfrm>
            <a:off x="1392860" y="1853668"/>
            <a:ext cx="647034" cy="1000393"/>
            <a:chOff x="6257925" y="-9525"/>
            <a:chExt cx="1514475" cy="2341563"/>
          </a:xfrm>
          <a:solidFill>
            <a:schemeClr val="tx1"/>
          </a:solidFill>
        </p:grpSpPr>
        <p:sp>
          <p:nvSpPr>
            <p:cNvPr id="25" name="Freeform 6"/>
            <p:cNvSpPr/>
            <p:nvPr/>
          </p:nvSpPr>
          <p:spPr bwMode="auto">
            <a:xfrm>
              <a:off x="6551613" y="-9525"/>
              <a:ext cx="484188" cy="327025"/>
            </a:xfrm>
            <a:custGeom>
              <a:avLst/>
              <a:gdLst>
                <a:gd name="T0" fmla="*/ 25 w 652"/>
                <a:gd name="T1" fmla="*/ 406 h 440"/>
                <a:gd name="T2" fmla="*/ 25 w 652"/>
                <a:gd name="T3" fmla="*/ 406 h 440"/>
                <a:gd name="T4" fmla="*/ 98 w 652"/>
                <a:gd name="T5" fmla="*/ 425 h 440"/>
                <a:gd name="T6" fmla="*/ 618 w 652"/>
                <a:gd name="T7" fmla="*/ 125 h 440"/>
                <a:gd name="T8" fmla="*/ 637 w 652"/>
                <a:gd name="T9" fmla="*/ 52 h 440"/>
                <a:gd name="T10" fmla="*/ 626 w 652"/>
                <a:gd name="T11" fmla="*/ 33 h 440"/>
                <a:gd name="T12" fmla="*/ 554 w 652"/>
                <a:gd name="T13" fmla="*/ 14 h 440"/>
                <a:gd name="T14" fmla="*/ 34 w 652"/>
                <a:gd name="T15" fmla="*/ 314 h 440"/>
                <a:gd name="T16" fmla="*/ 14 w 652"/>
                <a:gd name="T17" fmla="*/ 386 h 440"/>
                <a:gd name="T18" fmla="*/ 25 w 652"/>
                <a:gd name="T19" fmla="*/ 40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2" h="440">
                  <a:moveTo>
                    <a:pt x="25" y="406"/>
                  </a:moveTo>
                  <a:lnTo>
                    <a:pt x="25" y="406"/>
                  </a:lnTo>
                  <a:cubicBezTo>
                    <a:pt x="40" y="431"/>
                    <a:pt x="73" y="440"/>
                    <a:pt x="98" y="425"/>
                  </a:cubicBezTo>
                  <a:lnTo>
                    <a:pt x="618" y="125"/>
                  </a:lnTo>
                  <a:cubicBezTo>
                    <a:pt x="643" y="111"/>
                    <a:pt x="652" y="78"/>
                    <a:pt x="637" y="52"/>
                  </a:cubicBezTo>
                  <a:lnTo>
                    <a:pt x="626" y="33"/>
                  </a:lnTo>
                  <a:cubicBezTo>
                    <a:pt x="612" y="9"/>
                    <a:pt x="579" y="0"/>
                    <a:pt x="554" y="14"/>
                  </a:cubicBezTo>
                  <a:lnTo>
                    <a:pt x="34" y="314"/>
                  </a:lnTo>
                  <a:cubicBezTo>
                    <a:pt x="8" y="328"/>
                    <a:pt x="0" y="361"/>
                    <a:pt x="14" y="386"/>
                  </a:cubicBezTo>
                  <a:lnTo>
                    <a:pt x="25" y="4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6257925" y="53975"/>
              <a:ext cx="1339850" cy="2278063"/>
            </a:xfrm>
            <a:custGeom>
              <a:avLst/>
              <a:gdLst>
                <a:gd name="T0" fmla="*/ 404 w 1804"/>
                <a:gd name="T1" fmla="*/ 2367 h 3072"/>
                <a:gd name="T2" fmla="*/ 404 w 1804"/>
                <a:gd name="T3" fmla="*/ 2367 h 3072"/>
                <a:gd name="T4" fmla="*/ 550 w 1804"/>
                <a:gd name="T5" fmla="*/ 2513 h 3072"/>
                <a:gd name="T6" fmla="*/ 404 w 1804"/>
                <a:gd name="T7" fmla="*/ 2659 h 3072"/>
                <a:gd name="T8" fmla="*/ 259 w 1804"/>
                <a:gd name="T9" fmla="*/ 2513 h 3072"/>
                <a:gd name="T10" fmla="*/ 404 w 1804"/>
                <a:gd name="T11" fmla="*/ 2367 h 3072"/>
                <a:gd name="T12" fmla="*/ 29 w 1804"/>
                <a:gd name="T13" fmla="*/ 2058 h 3072"/>
                <a:gd name="T14" fmla="*/ 29 w 1804"/>
                <a:gd name="T15" fmla="*/ 2058 h 3072"/>
                <a:gd name="T16" fmla="*/ 29 w 1804"/>
                <a:gd name="T17" fmla="*/ 2801 h 3072"/>
                <a:gd name="T18" fmla="*/ 29 w 1804"/>
                <a:gd name="T19" fmla="*/ 2952 h 3072"/>
                <a:gd name="T20" fmla="*/ 29 w 1804"/>
                <a:gd name="T21" fmla="*/ 3018 h 3072"/>
                <a:gd name="T22" fmla="*/ 82 w 1804"/>
                <a:gd name="T23" fmla="*/ 3072 h 3072"/>
                <a:gd name="T24" fmla="*/ 1679 w 1804"/>
                <a:gd name="T25" fmla="*/ 3072 h 3072"/>
                <a:gd name="T26" fmla="*/ 1732 w 1804"/>
                <a:gd name="T27" fmla="*/ 3018 h 3072"/>
                <a:gd name="T28" fmla="*/ 1732 w 1804"/>
                <a:gd name="T29" fmla="*/ 2801 h 3072"/>
                <a:gd name="T30" fmla="*/ 1679 w 1804"/>
                <a:gd name="T31" fmla="*/ 2747 h 3072"/>
                <a:gd name="T32" fmla="*/ 871 w 1804"/>
                <a:gd name="T33" fmla="*/ 2747 h 3072"/>
                <a:gd name="T34" fmla="*/ 762 w 1804"/>
                <a:gd name="T35" fmla="*/ 2347 h 3072"/>
                <a:gd name="T36" fmla="*/ 313 w 1804"/>
                <a:gd name="T37" fmla="*/ 2058 h 3072"/>
                <a:gd name="T38" fmla="*/ 819 w 1804"/>
                <a:gd name="T39" fmla="*/ 905 h 3072"/>
                <a:gd name="T40" fmla="*/ 1178 w 1804"/>
                <a:gd name="T41" fmla="*/ 1526 h 3072"/>
                <a:gd name="T42" fmla="*/ 1163 w 1804"/>
                <a:gd name="T43" fmla="*/ 1535 h 3072"/>
                <a:gd name="T44" fmla="*/ 1143 w 1804"/>
                <a:gd name="T45" fmla="*/ 1608 h 3072"/>
                <a:gd name="T46" fmla="*/ 1216 w 1804"/>
                <a:gd name="T47" fmla="*/ 1627 h 3072"/>
                <a:gd name="T48" fmla="*/ 1282 w 1804"/>
                <a:gd name="T49" fmla="*/ 1589 h 3072"/>
                <a:gd name="T50" fmla="*/ 1442 w 1804"/>
                <a:gd name="T51" fmla="*/ 1646 h 3072"/>
                <a:gd name="T52" fmla="*/ 1673 w 1804"/>
                <a:gd name="T53" fmla="*/ 1513 h 3072"/>
                <a:gd name="T54" fmla="*/ 1703 w 1804"/>
                <a:gd name="T55" fmla="*/ 1346 h 3072"/>
                <a:gd name="T56" fmla="*/ 1769 w 1804"/>
                <a:gd name="T57" fmla="*/ 1308 h 3072"/>
                <a:gd name="T58" fmla="*/ 1789 w 1804"/>
                <a:gd name="T59" fmla="*/ 1235 h 3072"/>
                <a:gd name="T60" fmla="*/ 1716 w 1804"/>
                <a:gd name="T61" fmla="*/ 1215 h 3072"/>
                <a:gd name="T62" fmla="*/ 1701 w 1804"/>
                <a:gd name="T63" fmla="*/ 1224 h 3072"/>
                <a:gd name="T64" fmla="*/ 1145 w 1804"/>
                <a:gd name="T65" fmla="*/ 261 h 3072"/>
                <a:gd name="T66" fmla="*/ 1260 w 1804"/>
                <a:gd name="T67" fmla="*/ 195 h 3072"/>
                <a:gd name="T68" fmla="*/ 1280 w 1804"/>
                <a:gd name="T69" fmla="*/ 122 h 3072"/>
                <a:gd name="T70" fmla="*/ 1229 w 1804"/>
                <a:gd name="T71" fmla="*/ 34 h 3072"/>
                <a:gd name="T72" fmla="*/ 1156 w 1804"/>
                <a:gd name="T73" fmla="*/ 15 h 3072"/>
                <a:gd name="T74" fmla="*/ 403 w 1804"/>
                <a:gd name="T75" fmla="*/ 450 h 3072"/>
                <a:gd name="T76" fmla="*/ 383 w 1804"/>
                <a:gd name="T77" fmla="*/ 522 h 3072"/>
                <a:gd name="T78" fmla="*/ 434 w 1804"/>
                <a:gd name="T79" fmla="*/ 610 h 3072"/>
                <a:gd name="T80" fmla="*/ 507 w 1804"/>
                <a:gd name="T81" fmla="*/ 630 h 3072"/>
                <a:gd name="T82" fmla="*/ 622 w 1804"/>
                <a:gd name="T83" fmla="*/ 564 h 3072"/>
                <a:gd name="T84" fmla="*/ 711 w 1804"/>
                <a:gd name="T85" fmla="*/ 718 h 3072"/>
                <a:gd name="T86" fmla="*/ 29 w 1804"/>
                <a:gd name="T87" fmla="*/ 2058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4" h="3072">
                  <a:moveTo>
                    <a:pt x="404" y="2367"/>
                  </a:moveTo>
                  <a:lnTo>
                    <a:pt x="404" y="2367"/>
                  </a:lnTo>
                  <a:cubicBezTo>
                    <a:pt x="485" y="2367"/>
                    <a:pt x="550" y="2432"/>
                    <a:pt x="550" y="2513"/>
                  </a:cubicBezTo>
                  <a:cubicBezTo>
                    <a:pt x="550" y="2593"/>
                    <a:pt x="485" y="2659"/>
                    <a:pt x="404" y="2659"/>
                  </a:cubicBezTo>
                  <a:cubicBezTo>
                    <a:pt x="324" y="2659"/>
                    <a:pt x="259" y="2593"/>
                    <a:pt x="259" y="2513"/>
                  </a:cubicBezTo>
                  <a:cubicBezTo>
                    <a:pt x="259" y="2432"/>
                    <a:pt x="324" y="2367"/>
                    <a:pt x="404" y="2367"/>
                  </a:cubicBezTo>
                  <a:close/>
                  <a:moveTo>
                    <a:pt x="29" y="2058"/>
                  </a:moveTo>
                  <a:lnTo>
                    <a:pt x="29" y="2058"/>
                  </a:lnTo>
                  <a:lnTo>
                    <a:pt x="29" y="2801"/>
                  </a:lnTo>
                  <a:lnTo>
                    <a:pt x="29" y="2952"/>
                  </a:lnTo>
                  <a:lnTo>
                    <a:pt x="29" y="3018"/>
                  </a:lnTo>
                  <a:cubicBezTo>
                    <a:pt x="29" y="3048"/>
                    <a:pt x="53" y="3072"/>
                    <a:pt x="82" y="3072"/>
                  </a:cubicBezTo>
                  <a:lnTo>
                    <a:pt x="1679" y="3072"/>
                  </a:lnTo>
                  <a:cubicBezTo>
                    <a:pt x="1708" y="3072"/>
                    <a:pt x="1732" y="3048"/>
                    <a:pt x="1732" y="3018"/>
                  </a:cubicBezTo>
                  <a:lnTo>
                    <a:pt x="1732" y="2801"/>
                  </a:lnTo>
                  <a:cubicBezTo>
                    <a:pt x="1732" y="2771"/>
                    <a:pt x="1708" y="2747"/>
                    <a:pt x="1679" y="2747"/>
                  </a:cubicBezTo>
                  <a:lnTo>
                    <a:pt x="871" y="2747"/>
                  </a:lnTo>
                  <a:cubicBezTo>
                    <a:pt x="872" y="2652"/>
                    <a:pt x="854" y="2509"/>
                    <a:pt x="762" y="2347"/>
                  </a:cubicBezTo>
                  <a:cubicBezTo>
                    <a:pt x="598" y="2058"/>
                    <a:pt x="313" y="2058"/>
                    <a:pt x="313" y="2058"/>
                  </a:cubicBezTo>
                  <a:cubicBezTo>
                    <a:pt x="349" y="1207"/>
                    <a:pt x="743" y="947"/>
                    <a:pt x="819" y="905"/>
                  </a:cubicBezTo>
                  <a:lnTo>
                    <a:pt x="1178" y="1526"/>
                  </a:lnTo>
                  <a:lnTo>
                    <a:pt x="1163" y="1535"/>
                  </a:lnTo>
                  <a:cubicBezTo>
                    <a:pt x="1137" y="1550"/>
                    <a:pt x="1128" y="1582"/>
                    <a:pt x="1143" y="1608"/>
                  </a:cubicBezTo>
                  <a:cubicBezTo>
                    <a:pt x="1158" y="1633"/>
                    <a:pt x="1191" y="1642"/>
                    <a:pt x="1216" y="1627"/>
                  </a:cubicBezTo>
                  <a:lnTo>
                    <a:pt x="1282" y="1589"/>
                  </a:lnTo>
                  <a:lnTo>
                    <a:pt x="1442" y="1646"/>
                  </a:lnTo>
                  <a:lnTo>
                    <a:pt x="1673" y="1513"/>
                  </a:lnTo>
                  <a:lnTo>
                    <a:pt x="1703" y="1346"/>
                  </a:lnTo>
                  <a:lnTo>
                    <a:pt x="1769" y="1308"/>
                  </a:lnTo>
                  <a:cubicBezTo>
                    <a:pt x="1795" y="1293"/>
                    <a:pt x="1804" y="1260"/>
                    <a:pt x="1789" y="1235"/>
                  </a:cubicBezTo>
                  <a:cubicBezTo>
                    <a:pt x="1774" y="1210"/>
                    <a:pt x="1741" y="1201"/>
                    <a:pt x="1716" y="1215"/>
                  </a:cubicBezTo>
                  <a:lnTo>
                    <a:pt x="1701" y="1224"/>
                  </a:lnTo>
                  <a:lnTo>
                    <a:pt x="1145" y="261"/>
                  </a:lnTo>
                  <a:lnTo>
                    <a:pt x="1260" y="195"/>
                  </a:lnTo>
                  <a:cubicBezTo>
                    <a:pt x="1286" y="180"/>
                    <a:pt x="1294" y="148"/>
                    <a:pt x="1280" y="122"/>
                  </a:cubicBezTo>
                  <a:lnTo>
                    <a:pt x="1229" y="34"/>
                  </a:lnTo>
                  <a:cubicBezTo>
                    <a:pt x="1214" y="9"/>
                    <a:pt x="1181" y="0"/>
                    <a:pt x="1156" y="15"/>
                  </a:cubicBezTo>
                  <a:lnTo>
                    <a:pt x="403" y="450"/>
                  </a:lnTo>
                  <a:cubicBezTo>
                    <a:pt x="377" y="464"/>
                    <a:pt x="368" y="497"/>
                    <a:pt x="383" y="522"/>
                  </a:cubicBezTo>
                  <a:lnTo>
                    <a:pt x="434" y="610"/>
                  </a:lnTo>
                  <a:cubicBezTo>
                    <a:pt x="449" y="636"/>
                    <a:pt x="481" y="645"/>
                    <a:pt x="507" y="630"/>
                  </a:cubicBezTo>
                  <a:lnTo>
                    <a:pt x="622" y="564"/>
                  </a:lnTo>
                  <a:lnTo>
                    <a:pt x="711" y="718"/>
                  </a:lnTo>
                  <a:cubicBezTo>
                    <a:pt x="0" y="1092"/>
                    <a:pt x="29" y="2058"/>
                    <a:pt x="29" y="205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7080250" y="1238250"/>
              <a:ext cx="692150" cy="438150"/>
            </a:xfrm>
            <a:custGeom>
              <a:avLst/>
              <a:gdLst>
                <a:gd name="T0" fmla="*/ 15 w 931"/>
                <a:gd name="T1" fmla="*/ 555 h 589"/>
                <a:gd name="T2" fmla="*/ 15 w 931"/>
                <a:gd name="T3" fmla="*/ 555 h 589"/>
                <a:gd name="T4" fmla="*/ 15 w 931"/>
                <a:gd name="T5" fmla="*/ 555 h 589"/>
                <a:gd name="T6" fmla="*/ 88 w 931"/>
                <a:gd name="T7" fmla="*/ 574 h 589"/>
                <a:gd name="T8" fmla="*/ 897 w 931"/>
                <a:gd name="T9" fmla="*/ 107 h 589"/>
                <a:gd name="T10" fmla="*/ 916 w 931"/>
                <a:gd name="T11" fmla="*/ 35 h 589"/>
                <a:gd name="T12" fmla="*/ 916 w 931"/>
                <a:gd name="T13" fmla="*/ 35 h 589"/>
                <a:gd name="T14" fmla="*/ 843 w 931"/>
                <a:gd name="T15" fmla="*/ 15 h 589"/>
                <a:gd name="T16" fmla="*/ 35 w 931"/>
                <a:gd name="T17" fmla="*/ 482 h 589"/>
                <a:gd name="T18" fmla="*/ 15 w 931"/>
                <a:gd name="T19" fmla="*/ 5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589">
                  <a:moveTo>
                    <a:pt x="15" y="555"/>
                  </a:moveTo>
                  <a:lnTo>
                    <a:pt x="15" y="555"/>
                  </a:lnTo>
                  <a:lnTo>
                    <a:pt x="15" y="555"/>
                  </a:lnTo>
                  <a:cubicBezTo>
                    <a:pt x="30" y="580"/>
                    <a:pt x="62" y="589"/>
                    <a:pt x="88" y="574"/>
                  </a:cubicBezTo>
                  <a:lnTo>
                    <a:pt x="897" y="107"/>
                  </a:lnTo>
                  <a:cubicBezTo>
                    <a:pt x="922" y="93"/>
                    <a:pt x="931" y="60"/>
                    <a:pt x="916" y="35"/>
                  </a:cubicBezTo>
                  <a:lnTo>
                    <a:pt x="916" y="35"/>
                  </a:lnTo>
                  <a:cubicBezTo>
                    <a:pt x="902" y="9"/>
                    <a:pt x="869" y="0"/>
                    <a:pt x="843" y="15"/>
                  </a:cubicBezTo>
                  <a:lnTo>
                    <a:pt x="35" y="482"/>
                  </a:lnTo>
                  <a:cubicBezTo>
                    <a:pt x="9" y="497"/>
                    <a:pt x="0" y="529"/>
                    <a:pt x="15" y="5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文本框 8"/>
          <p:cNvSpPr txBox="1"/>
          <p:nvPr/>
        </p:nvSpPr>
        <p:spPr>
          <a:xfrm>
            <a:off x="7882626" y="1729369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7765678" y="1852399"/>
            <a:ext cx="0" cy="10466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0"/>
          <p:cNvGrpSpPr/>
          <p:nvPr/>
        </p:nvGrpSpPr>
        <p:grpSpPr>
          <a:xfrm>
            <a:off x="6635675" y="1852399"/>
            <a:ext cx="647034" cy="1000393"/>
            <a:chOff x="6257925" y="-9525"/>
            <a:chExt cx="1514475" cy="2341563"/>
          </a:xfrm>
          <a:solidFill>
            <a:schemeClr val="tx1"/>
          </a:solidFill>
        </p:grpSpPr>
        <p:sp>
          <p:nvSpPr>
            <p:cNvPr id="31" name="Freeform 6"/>
            <p:cNvSpPr/>
            <p:nvPr/>
          </p:nvSpPr>
          <p:spPr bwMode="auto">
            <a:xfrm>
              <a:off x="6551613" y="-9525"/>
              <a:ext cx="484188" cy="327025"/>
            </a:xfrm>
            <a:custGeom>
              <a:avLst/>
              <a:gdLst>
                <a:gd name="T0" fmla="*/ 25 w 652"/>
                <a:gd name="T1" fmla="*/ 406 h 440"/>
                <a:gd name="T2" fmla="*/ 25 w 652"/>
                <a:gd name="T3" fmla="*/ 406 h 440"/>
                <a:gd name="T4" fmla="*/ 98 w 652"/>
                <a:gd name="T5" fmla="*/ 425 h 440"/>
                <a:gd name="T6" fmla="*/ 618 w 652"/>
                <a:gd name="T7" fmla="*/ 125 h 440"/>
                <a:gd name="T8" fmla="*/ 637 w 652"/>
                <a:gd name="T9" fmla="*/ 52 h 440"/>
                <a:gd name="T10" fmla="*/ 626 w 652"/>
                <a:gd name="T11" fmla="*/ 33 h 440"/>
                <a:gd name="T12" fmla="*/ 554 w 652"/>
                <a:gd name="T13" fmla="*/ 14 h 440"/>
                <a:gd name="T14" fmla="*/ 34 w 652"/>
                <a:gd name="T15" fmla="*/ 314 h 440"/>
                <a:gd name="T16" fmla="*/ 14 w 652"/>
                <a:gd name="T17" fmla="*/ 386 h 440"/>
                <a:gd name="T18" fmla="*/ 25 w 652"/>
                <a:gd name="T19" fmla="*/ 40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2" h="440">
                  <a:moveTo>
                    <a:pt x="25" y="406"/>
                  </a:moveTo>
                  <a:lnTo>
                    <a:pt x="25" y="406"/>
                  </a:lnTo>
                  <a:cubicBezTo>
                    <a:pt x="40" y="431"/>
                    <a:pt x="73" y="440"/>
                    <a:pt x="98" y="425"/>
                  </a:cubicBezTo>
                  <a:lnTo>
                    <a:pt x="618" y="125"/>
                  </a:lnTo>
                  <a:cubicBezTo>
                    <a:pt x="643" y="111"/>
                    <a:pt x="652" y="78"/>
                    <a:pt x="637" y="52"/>
                  </a:cubicBezTo>
                  <a:lnTo>
                    <a:pt x="626" y="33"/>
                  </a:lnTo>
                  <a:cubicBezTo>
                    <a:pt x="612" y="9"/>
                    <a:pt x="579" y="0"/>
                    <a:pt x="554" y="14"/>
                  </a:cubicBezTo>
                  <a:lnTo>
                    <a:pt x="34" y="314"/>
                  </a:lnTo>
                  <a:cubicBezTo>
                    <a:pt x="8" y="328"/>
                    <a:pt x="0" y="361"/>
                    <a:pt x="14" y="386"/>
                  </a:cubicBezTo>
                  <a:lnTo>
                    <a:pt x="25" y="4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6257925" y="53975"/>
              <a:ext cx="1339850" cy="2278063"/>
            </a:xfrm>
            <a:custGeom>
              <a:avLst/>
              <a:gdLst>
                <a:gd name="T0" fmla="*/ 404 w 1804"/>
                <a:gd name="T1" fmla="*/ 2367 h 3072"/>
                <a:gd name="T2" fmla="*/ 404 w 1804"/>
                <a:gd name="T3" fmla="*/ 2367 h 3072"/>
                <a:gd name="T4" fmla="*/ 550 w 1804"/>
                <a:gd name="T5" fmla="*/ 2513 h 3072"/>
                <a:gd name="T6" fmla="*/ 404 w 1804"/>
                <a:gd name="T7" fmla="*/ 2659 h 3072"/>
                <a:gd name="T8" fmla="*/ 259 w 1804"/>
                <a:gd name="T9" fmla="*/ 2513 h 3072"/>
                <a:gd name="T10" fmla="*/ 404 w 1804"/>
                <a:gd name="T11" fmla="*/ 2367 h 3072"/>
                <a:gd name="T12" fmla="*/ 29 w 1804"/>
                <a:gd name="T13" fmla="*/ 2058 h 3072"/>
                <a:gd name="T14" fmla="*/ 29 w 1804"/>
                <a:gd name="T15" fmla="*/ 2058 h 3072"/>
                <a:gd name="T16" fmla="*/ 29 w 1804"/>
                <a:gd name="T17" fmla="*/ 2801 h 3072"/>
                <a:gd name="T18" fmla="*/ 29 w 1804"/>
                <a:gd name="T19" fmla="*/ 2952 h 3072"/>
                <a:gd name="T20" fmla="*/ 29 w 1804"/>
                <a:gd name="T21" fmla="*/ 3018 h 3072"/>
                <a:gd name="T22" fmla="*/ 82 w 1804"/>
                <a:gd name="T23" fmla="*/ 3072 h 3072"/>
                <a:gd name="T24" fmla="*/ 1679 w 1804"/>
                <a:gd name="T25" fmla="*/ 3072 h 3072"/>
                <a:gd name="T26" fmla="*/ 1732 w 1804"/>
                <a:gd name="T27" fmla="*/ 3018 h 3072"/>
                <a:gd name="T28" fmla="*/ 1732 w 1804"/>
                <a:gd name="T29" fmla="*/ 2801 h 3072"/>
                <a:gd name="T30" fmla="*/ 1679 w 1804"/>
                <a:gd name="T31" fmla="*/ 2747 h 3072"/>
                <a:gd name="T32" fmla="*/ 871 w 1804"/>
                <a:gd name="T33" fmla="*/ 2747 h 3072"/>
                <a:gd name="T34" fmla="*/ 762 w 1804"/>
                <a:gd name="T35" fmla="*/ 2347 h 3072"/>
                <a:gd name="T36" fmla="*/ 313 w 1804"/>
                <a:gd name="T37" fmla="*/ 2058 h 3072"/>
                <a:gd name="T38" fmla="*/ 819 w 1804"/>
                <a:gd name="T39" fmla="*/ 905 h 3072"/>
                <a:gd name="T40" fmla="*/ 1178 w 1804"/>
                <a:gd name="T41" fmla="*/ 1526 h 3072"/>
                <a:gd name="T42" fmla="*/ 1163 w 1804"/>
                <a:gd name="T43" fmla="*/ 1535 h 3072"/>
                <a:gd name="T44" fmla="*/ 1143 w 1804"/>
                <a:gd name="T45" fmla="*/ 1608 h 3072"/>
                <a:gd name="T46" fmla="*/ 1216 w 1804"/>
                <a:gd name="T47" fmla="*/ 1627 h 3072"/>
                <a:gd name="T48" fmla="*/ 1282 w 1804"/>
                <a:gd name="T49" fmla="*/ 1589 h 3072"/>
                <a:gd name="T50" fmla="*/ 1442 w 1804"/>
                <a:gd name="T51" fmla="*/ 1646 h 3072"/>
                <a:gd name="T52" fmla="*/ 1673 w 1804"/>
                <a:gd name="T53" fmla="*/ 1513 h 3072"/>
                <a:gd name="T54" fmla="*/ 1703 w 1804"/>
                <a:gd name="T55" fmla="*/ 1346 h 3072"/>
                <a:gd name="T56" fmla="*/ 1769 w 1804"/>
                <a:gd name="T57" fmla="*/ 1308 h 3072"/>
                <a:gd name="T58" fmla="*/ 1789 w 1804"/>
                <a:gd name="T59" fmla="*/ 1235 h 3072"/>
                <a:gd name="T60" fmla="*/ 1716 w 1804"/>
                <a:gd name="T61" fmla="*/ 1215 h 3072"/>
                <a:gd name="T62" fmla="*/ 1701 w 1804"/>
                <a:gd name="T63" fmla="*/ 1224 h 3072"/>
                <a:gd name="T64" fmla="*/ 1145 w 1804"/>
                <a:gd name="T65" fmla="*/ 261 h 3072"/>
                <a:gd name="T66" fmla="*/ 1260 w 1804"/>
                <a:gd name="T67" fmla="*/ 195 h 3072"/>
                <a:gd name="T68" fmla="*/ 1280 w 1804"/>
                <a:gd name="T69" fmla="*/ 122 h 3072"/>
                <a:gd name="T70" fmla="*/ 1229 w 1804"/>
                <a:gd name="T71" fmla="*/ 34 h 3072"/>
                <a:gd name="T72" fmla="*/ 1156 w 1804"/>
                <a:gd name="T73" fmla="*/ 15 h 3072"/>
                <a:gd name="T74" fmla="*/ 403 w 1804"/>
                <a:gd name="T75" fmla="*/ 450 h 3072"/>
                <a:gd name="T76" fmla="*/ 383 w 1804"/>
                <a:gd name="T77" fmla="*/ 522 h 3072"/>
                <a:gd name="T78" fmla="*/ 434 w 1804"/>
                <a:gd name="T79" fmla="*/ 610 h 3072"/>
                <a:gd name="T80" fmla="*/ 507 w 1804"/>
                <a:gd name="T81" fmla="*/ 630 h 3072"/>
                <a:gd name="T82" fmla="*/ 622 w 1804"/>
                <a:gd name="T83" fmla="*/ 564 h 3072"/>
                <a:gd name="T84" fmla="*/ 711 w 1804"/>
                <a:gd name="T85" fmla="*/ 718 h 3072"/>
                <a:gd name="T86" fmla="*/ 29 w 1804"/>
                <a:gd name="T87" fmla="*/ 2058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4" h="3072">
                  <a:moveTo>
                    <a:pt x="404" y="2367"/>
                  </a:moveTo>
                  <a:lnTo>
                    <a:pt x="404" y="2367"/>
                  </a:lnTo>
                  <a:cubicBezTo>
                    <a:pt x="485" y="2367"/>
                    <a:pt x="550" y="2432"/>
                    <a:pt x="550" y="2513"/>
                  </a:cubicBezTo>
                  <a:cubicBezTo>
                    <a:pt x="550" y="2593"/>
                    <a:pt x="485" y="2659"/>
                    <a:pt x="404" y="2659"/>
                  </a:cubicBezTo>
                  <a:cubicBezTo>
                    <a:pt x="324" y="2659"/>
                    <a:pt x="259" y="2593"/>
                    <a:pt x="259" y="2513"/>
                  </a:cubicBezTo>
                  <a:cubicBezTo>
                    <a:pt x="259" y="2432"/>
                    <a:pt x="324" y="2367"/>
                    <a:pt x="404" y="2367"/>
                  </a:cubicBezTo>
                  <a:close/>
                  <a:moveTo>
                    <a:pt x="29" y="2058"/>
                  </a:moveTo>
                  <a:lnTo>
                    <a:pt x="29" y="2058"/>
                  </a:lnTo>
                  <a:lnTo>
                    <a:pt x="29" y="2801"/>
                  </a:lnTo>
                  <a:lnTo>
                    <a:pt x="29" y="2952"/>
                  </a:lnTo>
                  <a:lnTo>
                    <a:pt x="29" y="3018"/>
                  </a:lnTo>
                  <a:cubicBezTo>
                    <a:pt x="29" y="3048"/>
                    <a:pt x="53" y="3072"/>
                    <a:pt x="82" y="3072"/>
                  </a:cubicBezTo>
                  <a:lnTo>
                    <a:pt x="1679" y="3072"/>
                  </a:lnTo>
                  <a:cubicBezTo>
                    <a:pt x="1708" y="3072"/>
                    <a:pt x="1732" y="3048"/>
                    <a:pt x="1732" y="3018"/>
                  </a:cubicBezTo>
                  <a:lnTo>
                    <a:pt x="1732" y="2801"/>
                  </a:lnTo>
                  <a:cubicBezTo>
                    <a:pt x="1732" y="2771"/>
                    <a:pt x="1708" y="2747"/>
                    <a:pt x="1679" y="2747"/>
                  </a:cubicBezTo>
                  <a:lnTo>
                    <a:pt x="871" y="2747"/>
                  </a:lnTo>
                  <a:cubicBezTo>
                    <a:pt x="872" y="2652"/>
                    <a:pt x="854" y="2509"/>
                    <a:pt x="762" y="2347"/>
                  </a:cubicBezTo>
                  <a:cubicBezTo>
                    <a:pt x="598" y="2058"/>
                    <a:pt x="313" y="2058"/>
                    <a:pt x="313" y="2058"/>
                  </a:cubicBezTo>
                  <a:cubicBezTo>
                    <a:pt x="349" y="1207"/>
                    <a:pt x="743" y="947"/>
                    <a:pt x="819" y="905"/>
                  </a:cubicBezTo>
                  <a:lnTo>
                    <a:pt x="1178" y="1526"/>
                  </a:lnTo>
                  <a:lnTo>
                    <a:pt x="1163" y="1535"/>
                  </a:lnTo>
                  <a:cubicBezTo>
                    <a:pt x="1137" y="1550"/>
                    <a:pt x="1128" y="1582"/>
                    <a:pt x="1143" y="1608"/>
                  </a:cubicBezTo>
                  <a:cubicBezTo>
                    <a:pt x="1158" y="1633"/>
                    <a:pt x="1191" y="1642"/>
                    <a:pt x="1216" y="1627"/>
                  </a:cubicBezTo>
                  <a:lnTo>
                    <a:pt x="1282" y="1589"/>
                  </a:lnTo>
                  <a:lnTo>
                    <a:pt x="1442" y="1646"/>
                  </a:lnTo>
                  <a:lnTo>
                    <a:pt x="1673" y="1513"/>
                  </a:lnTo>
                  <a:lnTo>
                    <a:pt x="1703" y="1346"/>
                  </a:lnTo>
                  <a:lnTo>
                    <a:pt x="1769" y="1308"/>
                  </a:lnTo>
                  <a:cubicBezTo>
                    <a:pt x="1795" y="1293"/>
                    <a:pt x="1804" y="1260"/>
                    <a:pt x="1789" y="1235"/>
                  </a:cubicBezTo>
                  <a:cubicBezTo>
                    <a:pt x="1774" y="1210"/>
                    <a:pt x="1741" y="1201"/>
                    <a:pt x="1716" y="1215"/>
                  </a:cubicBezTo>
                  <a:lnTo>
                    <a:pt x="1701" y="1224"/>
                  </a:lnTo>
                  <a:lnTo>
                    <a:pt x="1145" y="261"/>
                  </a:lnTo>
                  <a:lnTo>
                    <a:pt x="1260" y="195"/>
                  </a:lnTo>
                  <a:cubicBezTo>
                    <a:pt x="1286" y="180"/>
                    <a:pt x="1294" y="148"/>
                    <a:pt x="1280" y="122"/>
                  </a:cubicBezTo>
                  <a:lnTo>
                    <a:pt x="1229" y="34"/>
                  </a:lnTo>
                  <a:cubicBezTo>
                    <a:pt x="1214" y="9"/>
                    <a:pt x="1181" y="0"/>
                    <a:pt x="1156" y="15"/>
                  </a:cubicBezTo>
                  <a:lnTo>
                    <a:pt x="403" y="450"/>
                  </a:lnTo>
                  <a:cubicBezTo>
                    <a:pt x="377" y="464"/>
                    <a:pt x="368" y="497"/>
                    <a:pt x="383" y="522"/>
                  </a:cubicBezTo>
                  <a:lnTo>
                    <a:pt x="434" y="610"/>
                  </a:lnTo>
                  <a:cubicBezTo>
                    <a:pt x="449" y="636"/>
                    <a:pt x="481" y="645"/>
                    <a:pt x="507" y="630"/>
                  </a:cubicBezTo>
                  <a:lnTo>
                    <a:pt x="622" y="564"/>
                  </a:lnTo>
                  <a:lnTo>
                    <a:pt x="711" y="718"/>
                  </a:lnTo>
                  <a:cubicBezTo>
                    <a:pt x="0" y="1092"/>
                    <a:pt x="29" y="2058"/>
                    <a:pt x="29" y="205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7080250" y="1238250"/>
              <a:ext cx="692150" cy="438150"/>
            </a:xfrm>
            <a:custGeom>
              <a:avLst/>
              <a:gdLst>
                <a:gd name="T0" fmla="*/ 15 w 931"/>
                <a:gd name="T1" fmla="*/ 555 h 589"/>
                <a:gd name="T2" fmla="*/ 15 w 931"/>
                <a:gd name="T3" fmla="*/ 555 h 589"/>
                <a:gd name="T4" fmla="*/ 15 w 931"/>
                <a:gd name="T5" fmla="*/ 555 h 589"/>
                <a:gd name="T6" fmla="*/ 88 w 931"/>
                <a:gd name="T7" fmla="*/ 574 h 589"/>
                <a:gd name="T8" fmla="*/ 897 w 931"/>
                <a:gd name="T9" fmla="*/ 107 h 589"/>
                <a:gd name="T10" fmla="*/ 916 w 931"/>
                <a:gd name="T11" fmla="*/ 35 h 589"/>
                <a:gd name="T12" fmla="*/ 916 w 931"/>
                <a:gd name="T13" fmla="*/ 35 h 589"/>
                <a:gd name="T14" fmla="*/ 843 w 931"/>
                <a:gd name="T15" fmla="*/ 15 h 589"/>
                <a:gd name="T16" fmla="*/ 35 w 931"/>
                <a:gd name="T17" fmla="*/ 482 h 589"/>
                <a:gd name="T18" fmla="*/ 15 w 931"/>
                <a:gd name="T19" fmla="*/ 5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589">
                  <a:moveTo>
                    <a:pt x="15" y="555"/>
                  </a:moveTo>
                  <a:lnTo>
                    <a:pt x="15" y="555"/>
                  </a:lnTo>
                  <a:lnTo>
                    <a:pt x="15" y="555"/>
                  </a:lnTo>
                  <a:cubicBezTo>
                    <a:pt x="30" y="580"/>
                    <a:pt x="62" y="589"/>
                    <a:pt x="88" y="574"/>
                  </a:cubicBezTo>
                  <a:lnTo>
                    <a:pt x="897" y="107"/>
                  </a:lnTo>
                  <a:cubicBezTo>
                    <a:pt x="922" y="93"/>
                    <a:pt x="931" y="60"/>
                    <a:pt x="916" y="35"/>
                  </a:cubicBezTo>
                  <a:lnTo>
                    <a:pt x="916" y="35"/>
                  </a:lnTo>
                  <a:cubicBezTo>
                    <a:pt x="902" y="9"/>
                    <a:pt x="869" y="0"/>
                    <a:pt x="843" y="15"/>
                  </a:cubicBezTo>
                  <a:lnTo>
                    <a:pt x="35" y="482"/>
                  </a:lnTo>
                  <a:cubicBezTo>
                    <a:pt x="9" y="497"/>
                    <a:pt x="0" y="529"/>
                    <a:pt x="15" y="5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92" b="49236"/>
          <a:stretch>
            <a:fillRect/>
          </a:stretch>
        </p:blipFill>
        <p:spPr>
          <a:xfrm>
            <a:off x="0" y="624699"/>
            <a:ext cx="12192000" cy="26109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198" y="2996588"/>
            <a:ext cx="2401677" cy="239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2198" y="3674733"/>
            <a:ext cx="73372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868397" y="5388861"/>
            <a:ext cx="38755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chemeClr val="accent1"/>
                </a:solidFill>
                <a:latin typeface="+mn-ea"/>
              </a:rPr>
              <a:t>顶部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“开始”面板中可以对字体、字号、颜色、行距等进行修改</a:t>
            </a:r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。</a:t>
            </a:r>
            <a:endParaRPr lang="zh-CN" altLang="en-US" sz="2000" b="1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grpSp>
        <p:nvGrpSpPr>
          <p:cNvPr id="6" name="组 5"/>
          <p:cNvGrpSpPr/>
          <p:nvPr/>
        </p:nvGrpSpPr>
        <p:grpSpPr>
          <a:xfrm>
            <a:off x="1099641" y="2386233"/>
            <a:ext cx="1572796" cy="1572796"/>
            <a:chOff x="886691" y="2401677"/>
            <a:chExt cx="1817784" cy="1817784"/>
          </a:xfrm>
        </p:grpSpPr>
        <p:sp>
          <p:nvSpPr>
            <p:cNvPr id="5" name="椭圆 4"/>
            <p:cNvSpPr/>
            <p:nvPr/>
          </p:nvSpPr>
          <p:spPr>
            <a:xfrm>
              <a:off x="886691" y="2401677"/>
              <a:ext cx="1817784" cy="18177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11523" y="2726509"/>
              <a:ext cx="1168120" cy="1168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0" name="组合 20"/>
            <p:cNvGrpSpPr/>
            <p:nvPr/>
          </p:nvGrpSpPr>
          <p:grpSpPr>
            <a:xfrm>
              <a:off x="1542029" y="2918544"/>
              <a:ext cx="507108" cy="784050"/>
              <a:chOff x="6257925" y="-9525"/>
              <a:chExt cx="1514475" cy="23415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Freeform 6"/>
              <p:cNvSpPr/>
              <p:nvPr/>
            </p:nvSpPr>
            <p:spPr bwMode="auto">
              <a:xfrm>
                <a:off x="6551613" y="-9525"/>
                <a:ext cx="484188" cy="327025"/>
              </a:xfrm>
              <a:custGeom>
                <a:avLst/>
                <a:gdLst>
                  <a:gd name="T0" fmla="*/ 25 w 652"/>
                  <a:gd name="T1" fmla="*/ 406 h 440"/>
                  <a:gd name="T2" fmla="*/ 25 w 652"/>
                  <a:gd name="T3" fmla="*/ 406 h 440"/>
                  <a:gd name="T4" fmla="*/ 98 w 652"/>
                  <a:gd name="T5" fmla="*/ 425 h 440"/>
                  <a:gd name="T6" fmla="*/ 618 w 652"/>
                  <a:gd name="T7" fmla="*/ 125 h 440"/>
                  <a:gd name="T8" fmla="*/ 637 w 652"/>
                  <a:gd name="T9" fmla="*/ 52 h 440"/>
                  <a:gd name="T10" fmla="*/ 626 w 652"/>
                  <a:gd name="T11" fmla="*/ 33 h 440"/>
                  <a:gd name="T12" fmla="*/ 554 w 652"/>
                  <a:gd name="T13" fmla="*/ 14 h 440"/>
                  <a:gd name="T14" fmla="*/ 34 w 652"/>
                  <a:gd name="T15" fmla="*/ 314 h 440"/>
                  <a:gd name="T16" fmla="*/ 14 w 652"/>
                  <a:gd name="T17" fmla="*/ 386 h 440"/>
                  <a:gd name="T18" fmla="*/ 25 w 652"/>
                  <a:gd name="T19" fmla="*/ 40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2" h="440">
                    <a:moveTo>
                      <a:pt x="25" y="406"/>
                    </a:moveTo>
                    <a:lnTo>
                      <a:pt x="25" y="406"/>
                    </a:lnTo>
                    <a:cubicBezTo>
                      <a:pt x="40" y="431"/>
                      <a:pt x="73" y="440"/>
                      <a:pt x="98" y="425"/>
                    </a:cubicBezTo>
                    <a:lnTo>
                      <a:pt x="618" y="125"/>
                    </a:lnTo>
                    <a:cubicBezTo>
                      <a:pt x="643" y="111"/>
                      <a:pt x="652" y="78"/>
                      <a:pt x="637" y="52"/>
                    </a:cubicBezTo>
                    <a:lnTo>
                      <a:pt x="626" y="33"/>
                    </a:lnTo>
                    <a:cubicBezTo>
                      <a:pt x="612" y="9"/>
                      <a:pt x="579" y="0"/>
                      <a:pt x="554" y="14"/>
                    </a:cubicBezTo>
                    <a:lnTo>
                      <a:pt x="34" y="314"/>
                    </a:lnTo>
                    <a:cubicBezTo>
                      <a:pt x="8" y="328"/>
                      <a:pt x="0" y="361"/>
                      <a:pt x="14" y="386"/>
                    </a:cubicBezTo>
                    <a:lnTo>
                      <a:pt x="25" y="40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6257925" y="53975"/>
                <a:ext cx="1339850" cy="2278063"/>
              </a:xfrm>
              <a:custGeom>
                <a:avLst/>
                <a:gdLst>
                  <a:gd name="T0" fmla="*/ 404 w 1804"/>
                  <a:gd name="T1" fmla="*/ 2367 h 3072"/>
                  <a:gd name="T2" fmla="*/ 404 w 1804"/>
                  <a:gd name="T3" fmla="*/ 2367 h 3072"/>
                  <a:gd name="T4" fmla="*/ 550 w 1804"/>
                  <a:gd name="T5" fmla="*/ 2513 h 3072"/>
                  <a:gd name="T6" fmla="*/ 404 w 1804"/>
                  <a:gd name="T7" fmla="*/ 2659 h 3072"/>
                  <a:gd name="T8" fmla="*/ 259 w 1804"/>
                  <a:gd name="T9" fmla="*/ 2513 h 3072"/>
                  <a:gd name="T10" fmla="*/ 404 w 1804"/>
                  <a:gd name="T11" fmla="*/ 2367 h 3072"/>
                  <a:gd name="T12" fmla="*/ 29 w 1804"/>
                  <a:gd name="T13" fmla="*/ 2058 h 3072"/>
                  <a:gd name="T14" fmla="*/ 29 w 1804"/>
                  <a:gd name="T15" fmla="*/ 2058 h 3072"/>
                  <a:gd name="T16" fmla="*/ 29 w 1804"/>
                  <a:gd name="T17" fmla="*/ 2801 h 3072"/>
                  <a:gd name="T18" fmla="*/ 29 w 1804"/>
                  <a:gd name="T19" fmla="*/ 2952 h 3072"/>
                  <a:gd name="T20" fmla="*/ 29 w 1804"/>
                  <a:gd name="T21" fmla="*/ 3018 h 3072"/>
                  <a:gd name="T22" fmla="*/ 82 w 1804"/>
                  <a:gd name="T23" fmla="*/ 3072 h 3072"/>
                  <a:gd name="T24" fmla="*/ 1679 w 1804"/>
                  <a:gd name="T25" fmla="*/ 3072 h 3072"/>
                  <a:gd name="T26" fmla="*/ 1732 w 1804"/>
                  <a:gd name="T27" fmla="*/ 3018 h 3072"/>
                  <a:gd name="T28" fmla="*/ 1732 w 1804"/>
                  <a:gd name="T29" fmla="*/ 2801 h 3072"/>
                  <a:gd name="T30" fmla="*/ 1679 w 1804"/>
                  <a:gd name="T31" fmla="*/ 2747 h 3072"/>
                  <a:gd name="T32" fmla="*/ 871 w 1804"/>
                  <a:gd name="T33" fmla="*/ 2747 h 3072"/>
                  <a:gd name="T34" fmla="*/ 762 w 1804"/>
                  <a:gd name="T35" fmla="*/ 2347 h 3072"/>
                  <a:gd name="T36" fmla="*/ 313 w 1804"/>
                  <a:gd name="T37" fmla="*/ 2058 h 3072"/>
                  <a:gd name="T38" fmla="*/ 819 w 1804"/>
                  <a:gd name="T39" fmla="*/ 905 h 3072"/>
                  <a:gd name="T40" fmla="*/ 1178 w 1804"/>
                  <a:gd name="T41" fmla="*/ 1526 h 3072"/>
                  <a:gd name="T42" fmla="*/ 1163 w 1804"/>
                  <a:gd name="T43" fmla="*/ 1535 h 3072"/>
                  <a:gd name="T44" fmla="*/ 1143 w 1804"/>
                  <a:gd name="T45" fmla="*/ 1608 h 3072"/>
                  <a:gd name="T46" fmla="*/ 1216 w 1804"/>
                  <a:gd name="T47" fmla="*/ 1627 h 3072"/>
                  <a:gd name="T48" fmla="*/ 1282 w 1804"/>
                  <a:gd name="T49" fmla="*/ 1589 h 3072"/>
                  <a:gd name="T50" fmla="*/ 1442 w 1804"/>
                  <a:gd name="T51" fmla="*/ 1646 h 3072"/>
                  <a:gd name="T52" fmla="*/ 1673 w 1804"/>
                  <a:gd name="T53" fmla="*/ 1513 h 3072"/>
                  <a:gd name="T54" fmla="*/ 1703 w 1804"/>
                  <a:gd name="T55" fmla="*/ 1346 h 3072"/>
                  <a:gd name="T56" fmla="*/ 1769 w 1804"/>
                  <a:gd name="T57" fmla="*/ 1308 h 3072"/>
                  <a:gd name="T58" fmla="*/ 1789 w 1804"/>
                  <a:gd name="T59" fmla="*/ 1235 h 3072"/>
                  <a:gd name="T60" fmla="*/ 1716 w 1804"/>
                  <a:gd name="T61" fmla="*/ 1215 h 3072"/>
                  <a:gd name="T62" fmla="*/ 1701 w 1804"/>
                  <a:gd name="T63" fmla="*/ 1224 h 3072"/>
                  <a:gd name="T64" fmla="*/ 1145 w 1804"/>
                  <a:gd name="T65" fmla="*/ 261 h 3072"/>
                  <a:gd name="T66" fmla="*/ 1260 w 1804"/>
                  <a:gd name="T67" fmla="*/ 195 h 3072"/>
                  <a:gd name="T68" fmla="*/ 1280 w 1804"/>
                  <a:gd name="T69" fmla="*/ 122 h 3072"/>
                  <a:gd name="T70" fmla="*/ 1229 w 1804"/>
                  <a:gd name="T71" fmla="*/ 34 h 3072"/>
                  <a:gd name="T72" fmla="*/ 1156 w 1804"/>
                  <a:gd name="T73" fmla="*/ 15 h 3072"/>
                  <a:gd name="T74" fmla="*/ 403 w 1804"/>
                  <a:gd name="T75" fmla="*/ 450 h 3072"/>
                  <a:gd name="T76" fmla="*/ 383 w 1804"/>
                  <a:gd name="T77" fmla="*/ 522 h 3072"/>
                  <a:gd name="T78" fmla="*/ 434 w 1804"/>
                  <a:gd name="T79" fmla="*/ 610 h 3072"/>
                  <a:gd name="T80" fmla="*/ 507 w 1804"/>
                  <a:gd name="T81" fmla="*/ 630 h 3072"/>
                  <a:gd name="T82" fmla="*/ 622 w 1804"/>
                  <a:gd name="T83" fmla="*/ 564 h 3072"/>
                  <a:gd name="T84" fmla="*/ 711 w 1804"/>
                  <a:gd name="T85" fmla="*/ 718 h 3072"/>
                  <a:gd name="T86" fmla="*/ 29 w 1804"/>
                  <a:gd name="T87" fmla="*/ 2058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4" h="3072">
                    <a:moveTo>
                      <a:pt x="404" y="2367"/>
                    </a:moveTo>
                    <a:lnTo>
                      <a:pt x="404" y="2367"/>
                    </a:lnTo>
                    <a:cubicBezTo>
                      <a:pt x="485" y="2367"/>
                      <a:pt x="550" y="2432"/>
                      <a:pt x="550" y="2513"/>
                    </a:cubicBezTo>
                    <a:cubicBezTo>
                      <a:pt x="550" y="2593"/>
                      <a:pt x="485" y="2659"/>
                      <a:pt x="404" y="2659"/>
                    </a:cubicBezTo>
                    <a:cubicBezTo>
                      <a:pt x="324" y="2659"/>
                      <a:pt x="259" y="2593"/>
                      <a:pt x="259" y="2513"/>
                    </a:cubicBezTo>
                    <a:cubicBezTo>
                      <a:pt x="259" y="2432"/>
                      <a:pt x="324" y="2367"/>
                      <a:pt x="404" y="2367"/>
                    </a:cubicBezTo>
                    <a:close/>
                    <a:moveTo>
                      <a:pt x="29" y="2058"/>
                    </a:moveTo>
                    <a:lnTo>
                      <a:pt x="29" y="2058"/>
                    </a:lnTo>
                    <a:lnTo>
                      <a:pt x="29" y="2801"/>
                    </a:lnTo>
                    <a:lnTo>
                      <a:pt x="29" y="2952"/>
                    </a:lnTo>
                    <a:lnTo>
                      <a:pt x="29" y="3018"/>
                    </a:lnTo>
                    <a:cubicBezTo>
                      <a:pt x="29" y="3048"/>
                      <a:pt x="53" y="3072"/>
                      <a:pt x="82" y="3072"/>
                    </a:cubicBezTo>
                    <a:lnTo>
                      <a:pt x="1679" y="3072"/>
                    </a:lnTo>
                    <a:cubicBezTo>
                      <a:pt x="1708" y="3072"/>
                      <a:pt x="1732" y="3048"/>
                      <a:pt x="1732" y="3018"/>
                    </a:cubicBezTo>
                    <a:lnTo>
                      <a:pt x="1732" y="2801"/>
                    </a:lnTo>
                    <a:cubicBezTo>
                      <a:pt x="1732" y="2771"/>
                      <a:pt x="1708" y="2747"/>
                      <a:pt x="1679" y="2747"/>
                    </a:cubicBezTo>
                    <a:lnTo>
                      <a:pt x="871" y="2747"/>
                    </a:lnTo>
                    <a:cubicBezTo>
                      <a:pt x="872" y="2652"/>
                      <a:pt x="854" y="2509"/>
                      <a:pt x="762" y="2347"/>
                    </a:cubicBezTo>
                    <a:cubicBezTo>
                      <a:pt x="598" y="2058"/>
                      <a:pt x="313" y="2058"/>
                      <a:pt x="313" y="2058"/>
                    </a:cubicBezTo>
                    <a:cubicBezTo>
                      <a:pt x="349" y="1207"/>
                      <a:pt x="743" y="947"/>
                      <a:pt x="819" y="905"/>
                    </a:cubicBezTo>
                    <a:lnTo>
                      <a:pt x="1178" y="1526"/>
                    </a:lnTo>
                    <a:lnTo>
                      <a:pt x="1163" y="1535"/>
                    </a:lnTo>
                    <a:cubicBezTo>
                      <a:pt x="1137" y="1550"/>
                      <a:pt x="1128" y="1582"/>
                      <a:pt x="1143" y="1608"/>
                    </a:cubicBezTo>
                    <a:cubicBezTo>
                      <a:pt x="1158" y="1633"/>
                      <a:pt x="1191" y="1642"/>
                      <a:pt x="1216" y="1627"/>
                    </a:cubicBezTo>
                    <a:lnTo>
                      <a:pt x="1282" y="1589"/>
                    </a:lnTo>
                    <a:lnTo>
                      <a:pt x="1442" y="1646"/>
                    </a:lnTo>
                    <a:lnTo>
                      <a:pt x="1673" y="1513"/>
                    </a:lnTo>
                    <a:lnTo>
                      <a:pt x="1703" y="1346"/>
                    </a:lnTo>
                    <a:lnTo>
                      <a:pt x="1769" y="1308"/>
                    </a:lnTo>
                    <a:cubicBezTo>
                      <a:pt x="1795" y="1293"/>
                      <a:pt x="1804" y="1260"/>
                      <a:pt x="1789" y="1235"/>
                    </a:cubicBezTo>
                    <a:cubicBezTo>
                      <a:pt x="1774" y="1210"/>
                      <a:pt x="1741" y="1201"/>
                      <a:pt x="1716" y="1215"/>
                    </a:cubicBezTo>
                    <a:lnTo>
                      <a:pt x="1701" y="1224"/>
                    </a:lnTo>
                    <a:lnTo>
                      <a:pt x="1145" y="261"/>
                    </a:lnTo>
                    <a:lnTo>
                      <a:pt x="1260" y="195"/>
                    </a:lnTo>
                    <a:cubicBezTo>
                      <a:pt x="1286" y="180"/>
                      <a:pt x="1294" y="148"/>
                      <a:pt x="1280" y="122"/>
                    </a:cubicBezTo>
                    <a:lnTo>
                      <a:pt x="1229" y="34"/>
                    </a:lnTo>
                    <a:cubicBezTo>
                      <a:pt x="1214" y="9"/>
                      <a:pt x="1181" y="0"/>
                      <a:pt x="1156" y="15"/>
                    </a:cubicBezTo>
                    <a:lnTo>
                      <a:pt x="403" y="450"/>
                    </a:lnTo>
                    <a:cubicBezTo>
                      <a:pt x="377" y="464"/>
                      <a:pt x="368" y="497"/>
                      <a:pt x="383" y="522"/>
                    </a:cubicBezTo>
                    <a:lnTo>
                      <a:pt x="434" y="610"/>
                    </a:lnTo>
                    <a:cubicBezTo>
                      <a:pt x="449" y="636"/>
                      <a:pt x="481" y="645"/>
                      <a:pt x="507" y="630"/>
                    </a:cubicBezTo>
                    <a:lnTo>
                      <a:pt x="622" y="564"/>
                    </a:lnTo>
                    <a:lnTo>
                      <a:pt x="711" y="718"/>
                    </a:lnTo>
                    <a:cubicBezTo>
                      <a:pt x="0" y="1092"/>
                      <a:pt x="29" y="2058"/>
                      <a:pt x="29" y="205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7080250" y="1238250"/>
                <a:ext cx="692150" cy="438150"/>
              </a:xfrm>
              <a:custGeom>
                <a:avLst/>
                <a:gdLst>
                  <a:gd name="T0" fmla="*/ 15 w 931"/>
                  <a:gd name="T1" fmla="*/ 555 h 589"/>
                  <a:gd name="T2" fmla="*/ 15 w 931"/>
                  <a:gd name="T3" fmla="*/ 555 h 589"/>
                  <a:gd name="T4" fmla="*/ 15 w 931"/>
                  <a:gd name="T5" fmla="*/ 555 h 589"/>
                  <a:gd name="T6" fmla="*/ 88 w 931"/>
                  <a:gd name="T7" fmla="*/ 574 h 589"/>
                  <a:gd name="T8" fmla="*/ 897 w 931"/>
                  <a:gd name="T9" fmla="*/ 107 h 589"/>
                  <a:gd name="T10" fmla="*/ 916 w 931"/>
                  <a:gd name="T11" fmla="*/ 35 h 589"/>
                  <a:gd name="T12" fmla="*/ 916 w 931"/>
                  <a:gd name="T13" fmla="*/ 35 h 589"/>
                  <a:gd name="T14" fmla="*/ 843 w 931"/>
                  <a:gd name="T15" fmla="*/ 15 h 589"/>
                  <a:gd name="T16" fmla="*/ 35 w 931"/>
                  <a:gd name="T17" fmla="*/ 482 h 589"/>
                  <a:gd name="T18" fmla="*/ 15 w 931"/>
                  <a:gd name="T19" fmla="*/ 5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1" h="589">
                    <a:moveTo>
                      <a:pt x="15" y="555"/>
                    </a:moveTo>
                    <a:lnTo>
                      <a:pt x="15" y="555"/>
                    </a:lnTo>
                    <a:lnTo>
                      <a:pt x="15" y="555"/>
                    </a:lnTo>
                    <a:cubicBezTo>
                      <a:pt x="30" y="580"/>
                      <a:pt x="62" y="589"/>
                      <a:pt x="88" y="574"/>
                    </a:cubicBezTo>
                    <a:lnTo>
                      <a:pt x="897" y="107"/>
                    </a:lnTo>
                    <a:cubicBezTo>
                      <a:pt x="922" y="93"/>
                      <a:pt x="931" y="60"/>
                      <a:pt x="916" y="35"/>
                    </a:cubicBezTo>
                    <a:lnTo>
                      <a:pt x="916" y="35"/>
                    </a:lnTo>
                    <a:cubicBezTo>
                      <a:pt x="902" y="9"/>
                      <a:pt x="869" y="0"/>
                      <a:pt x="843" y="15"/>
                    </a:cubicBezTo>
                    <a:lnTo>
                      <a:pt x="35" y="482"/>
                    </a:lnTo>
                    <a:cubicBezTo>
                      <a:pt x="9" y="497"/>
                      <a:pt x="0" y="529"/>
                      <a:pt x="15" y="55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" name="矩形 6"/>
          <p:cNvSpPr/>
          <p:nvPr/>
        </p:nvSpPr>
        <p:spPr>
          <a:xfrm rot="1800000">
            <a:off x="2377827" y="3660970"/>
            <a:ext cx="938136" cy="1804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3021353" y="3543378"/>
            <a:ext cx="1572796" cy="1572796"/>
            <a:chOff x="886691" y="2401677"/>
            <a:chExt cx="1817784" cy="1817784"/>
          </a:xfrm>
        </p:grpSpPr>
        <p:sp>
          <p:nvSpPr>
            <p:cNvPr id="18" name="椭圆 17"/>
            <p:cNvSpPr/>
            <p:nvPr/>
          </p:nvSpPr>
          <p:spPr>
            <a:xfrm>
              <a:off x="886691" y="2401677"/>
              <a:ext cx="1817784" cy="18177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211523" y="2726509"/>
              <a:ext cx="1168120" cy="1168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2" name="组合 20"/>
            <p:cNvGrpSpPr/>
            <p:nvPr/>
          </p:nvGrpSpPr>
          <p:grpSpPr>
            <a:xfrm>
              <a:off x="1542029" y="2918544"/>
              <a:ext cx="507108" cy="784050"/>
              <a:chOff x="6257925" y="-9525"/>
              <a:chExt cx="1514475" cy="23415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3" name="Freeform 6"/>
              <p:cNvSpPr/>
              <p:nvPr/>
            </p:nvSpPr>
            <p:spPr bwMode="auto">
              <a:xfrm>
                <a:off x="6551613" y="-9525"/>
                <a:ext cx="484188" cy="327025"/>
              </a:xfrm>
              <a:custGeom>
                <a:avLst/>
                <a:gdLst>
                  <a:gd name="T0" fmla="*/ 25 w 652"/>
                  <a:gd name="T1" fmla="*/ 406 h 440"/>
                  <a:gd name="T2" fmla="*/ 25 w 652"/>
                  <a:gd name="T3" fmla="*/ 406 h 440"/>
                  <a:gd name="T4" fmla="*/ 98 w 652"/>
                  <a:gd name="T5" fmla="*/ 425 h 440"/>
                  <a:gd name="T6" fmla="*/ 618 w 652"/>
                  <a:gd name="T7" fmla="*/ 125 h 440"/>
                  <a:gd name="T8" fmla="*/ 637 w 652"/>
                  <a:gd name="T9" fmla="*/ 52 h 440"/>
                  <a:gd name="T10" fmla="*/ 626 w 652"/>
                  <a:gd name="T11" fmla="*/ 33 h 440"/>
                  <a:gd name="T12" fmla="*/ 554 w 652"/>
                  <a:gd name="T13" fmla="*/ 14 h 440"/>
                  <a:gd name="T14" fmla="*/ 34 w 652"/>
                  <a:gd name="T15" fmla="*/ 314 h 440"/>
                  <a:gd name="T16" fmla="*/ 14 w 652"/>
                  <a:gd name="T17" fmla="*/ 386 h 440"/>
                  <a:gd name="T18" fmla="*/ 25 w 652"/>
                  <a:gd name="T19" fmla="*/ 40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2" h="440">
                    <a:moveTo>
                      <a:pt x="25" y="406"/>
                    </a:moveTo>
                    <a:lnTo>
                      <a:pt x="25" y="406"/>
                    </a:lnTo>
                    <a:cubicBezTo>
                      <a:pt x="40" y="431"/>
                      <a:pt x="73" y="440"/>
                      <a:pt x="98" y="425"/>
                    </a:cubicBezTo>
                    <a:lnTo>
                      <a:pt x="618" y="125"/>
                    </a:lnTo>
                    <a:cubicBezTo>
                      <a:pt x="643" y="111"/>
                      <a:pt x="652" y="78"/>
                      <a:pt x="637" y="52"/>
                    </a:cubicBezTo>
                    <a:lnTo>
                      <a:pt x="626" y="33"/>
                    </a:lnTo>
                    <a:cubicBezTo>
                      <a:pt x="612" y="9"/>
                      <a:pt x="579" y="0"/>
                      <a:pt x="554" y="14"/>
                    </a:cubicBezTo>
                    <a:lnTo>
                      <a:pt x="34" y="314"/>
                    </a:lnTo>
                    <a:cubicBezTo>
                      <a:pt x="8" y="328"/>
                      <a:pt x="0" y="361"/>
                      <a:pt x="14" y="386"/>
                    </a:cubicBezTo>
                    <a:lnTo>
                      <a:pt x="25" y="40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7"/>
              <p:cNvSpPr>
                <a:spLocks noEditPoints="1"/>
              </p:cNvSpPr>
              <p:nvPr/>
            </p:nvSpPr>
            <p:spPr bwMode="auto">
              <a:xfrm>
                <a:off x="6257925" y="53975"/>
                <a:ext cx="1339850" cy="2278063"/>
              </a:xfrm>
              <a:custGeom>
                <a:avLst/>
                <a:gdLst>
                  <a:gd name="T0" fmla="*/ 404 w 1804"/>
                  <a:gd name="T1" fmla="*/ 2367 h 3072"/>
                  <a:gd name="T2" fmla="*/ 404 w 1804"/>
                  <a:gd name="T3" fmla="*/ 2367 h 3072"/>
                  <a:gd name="T4" fmla="*/ 550 w 1804"/>
                  <a:gd name="T5" fmla="*/ 2513 h 3072"/>
                  <a:gd name="T6" fmla="*/ 404 w 1804"/>
                  <a:gd name="T7" fmla="*/ 2659 h 3072"/>
                  <a:gd name="T8" fmla="*/ 259 w 1804"/>
                  <a:gd name="T9" fmla="*/ 2513 h 3072"/>
                  <a:gd name="T10" fmla="*/ 404 w 1804"/>
                  <a:gd name="T11" fmla="*/ 2367 h 3072"/>
                  <a:gd name="T12" fmla="*/ 29 w 1804"/>
                  <a:gd name="T13" fmla="*/ 2058 h 3072"/>
                  <a:gd name="T14" fmla="*/ 29 w 1804"/>
                  <a:gd name="T15" fmla="*/ 2058 h 3072"/>
                  <a:gd name="T16" fmla="*/ 29 w 1804"/>
                  <a:gd name="T17" fmla="*/ 2801 h 3072"/>
                  <a:gd name="T18" fmla="*/ 29 w 1804"/>
                  <a:gd name="T19" fmla="*/ 2952 h 3072"/>
                  <a:gd name="T20" fmla="*/ 29 w 1804"/>
                  <a:gd name="T21" fmla="*/ 3018 h 3072"/>
                  <a:gd name="T22" fmla="*/ 82 w 1804"/>
                  <a:gd name="T23" fmla="*/ 3072 h 3072"/>
                  <a:gd name="T24" fmla="*/ 1679 w 1804"/>
                  <a:gd name="T25" fmla="*/ 3072 h 3072"/>
                  <a:gd name="T26" fmla="*/ 1732 w 1804"/>
                  <a:gd name="T27" fmla="*/ 3018 h 3072"/>
                  <a:gd name="T28" fmla="*/ 1732 w 1804"/>
                  <a:gd name="T29" fmla="*/ 2801 h 3072"/>
                  <a:gd name="T30" fmla="*/ 1679 w 1804"/>
                  <a:gd name="T31" fmla="*/ 2747 h 3072"/>
                  <a:gd name="T32" fmla="*/ 871 w 1804"/>
                  <a:gd name="T33" fmla="*/ 2747 h 3072"/>
                  <a:gd name="T34" fmla="*/ 762 w 1804"/>
                  <a:gd name="T35" fmla="*/ 2347 h 3072"/>
                  <a:gd name="T36" fmla="*/ 313 w 1804"/>
                  <a:gd name="T37" fmla="*/ 2058 h 3072"/>
                  <a:gd name="T38" fmla="*/ 819 w 1804"/>
                  <a:gd name="T39" fmla="*/ 905 h 3072"/>
                  <a:gd name="T40" fmla="*/ 1178 w 1804"/>
                  <a:gd name="T41" fmla="*/ 1526 h 3072"/>
                  <a:gd name="T42" fmla="*/ 1163 w 1804"/>
                  <a:gd name="T43" fmla="*/ 1535 h 3072"/>
                  <a:gd name="T44" fmla="*/ 1143 w 1804"/>
                  <a:gd name="T45" fmla="*/ 1608 h 3072"/>
                  <a:gd name="T46" fmla="*/ 1216 w 1804"/>
                  <a:gd name="T47" fmla="*/ 1627 h 3072"/>
                  <a:gd name="T48" fmla="*/ 1282 w 1804"/>
                  <a:gd name="T49" fmla="*/ 1589 h 3072"/>
                  <a:gd name="T50" fmla="*/ 1442 w 1804"/>
                  <a:gd name="T51" fmla="*/ 1646 h 3072"/>
                  <a:gd name="T52" fmla="*/ 1673 w 1804"/>
                  <a:gd name="T53" fmla="*/ 1513 h 3072"/>
                  <a:gd name="T54" fmla="*/ 1703 w 1804"/>
                  <a:gd name="T55" fmla="*/ 1346 h 3072"/>
                  <a:gd name="T56" fmla="*/ 1769 w 1804"/>
                  <a:gd name="T57" fmla="*/ 1308 h 3072"/>
                  <a:gd name="T58" fmla="*/ 1789 w 1804"/>
                  <a:gd name="T59" fmla="*/ 1235 h 3072"/>
                  <a:gd name="T60" fmla="*/ 1716 w 1804"/>
                  <a:gd name="T61" fmla="*/ 1215 h 3072"/>
                  <a:gd name="T62" fmla="*/ 1701 w 1804"/>
                  <a:gd name="T63" fmla="*/ 1224 h 3072"/>
                  <a:gd name="T64" fmla="*/ 1145 w 1804"/>
                  <a:gd name="T65" fmla="*/ 261 h 3072"/>
                  <a:gd name="T66" fmla="*/ 1260 w 1804"/>
                  <a:gd name="T67" fmla="*/ 195 h 3072"/>
                  <a:gd name="T68" fmla="*/ 1280 w 1804"/>
                  <a:gd name="T69" fmla="*/ 122 h 3072"/>
                  <a:gd name="T70" fmla="*/ 1229 w 1804"/>
                  <a:gd name="T71" fmla="*/ 34 h 3072"/>
                  <a:gd name="T72" fmla="*/ 1156 w 1804"/>
                  <a:gd name="T73" fmla="*/ 15 h 3072"/>
                  <a:gd name="T74" fmla="*/ 403 w 1804"/>
                  <a:gd name="T75" fmla="*/ 450 h 3072"/>
                  <a:gd name="T76" fmla="*/ 383 w 1804"/>
                  <a:gd name="T77" fmla="*/ 522 h 3072"/>
                  <a:gd name="T78" fmla="*/ 434 w 1804"/>
                  <a:gd name="T79" fmla="*/ 610 h 3072"/>
                  <a:gd name="T80" fmla="*/ 507 w 1804"/>
                  <a:gd name="T81" fmla="*/ 630 h 3072"/>
                  <a:gd name="T82" fmla="*/ 622 w 1804"/>
                  <a:gd name="T83" fmla="*/ 564 h 3072"/>
                  <a:gd name="T84" fmla="*/ 711 w 1804"/>
                  <a:gd name="T85" fmla="*/ 718 h 3072"/>
                  <a:gd name="T86" fmla="*/ 29 w 1804"/>
                  <a:gd name="T87" fmla="*/ 2058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4" h="3072">
                    <a:moveTo>
                      <a:pt x="404" y="2367"/>
                    </a:moveTo>
                    <a:lnTo>
                      <a:pt x="404" y="2367"/>
                    </a:lnTo>
                    <a:cubicBezTo>
                      <a:pt x="485" y="2367"/>
                      <a:pt x="550" y="2432"/>
                      <a:pt x="550" y="2513"/>
                    </a:cubicBezTo>
                    <a:cubicBezTo>
                      <a:pt x="550" y="2593"/>
                      <a:pt x="485" y="2659"/>
                      <a:pt x="404" y="2659"/>
                    </a:cubicBezTo>
                    <a:cubicBezTo>
                      <a:pt x="324" y="2659"/>
                      <a:pt x="259" y="2593"/>
                      <a:pt x="259" y="2513"/>
                    </a:cubicBezTo>
                    <a:cubicBezTo>
                      <a:pt x="259" y="2432"/>
                      <a:pt x="324" y="2367"/>
                      <a:pt x="404" y="2367"/>
                    </a:cubicBezTo>
                    <a:close/>
                    <a:moveTo>
                      <a:pt x="29" y="2058"/>
                    </a:moveTo>
                    <a:lnTo>
                      <a:pt x="29" y="2058"/>
                    </a:lnTo>
                    <a:lnTo>
                      <a:pt x="29" y="2801"/>
                    </a:lnTo>
                    <a:lnTo>
                      <a:pt x="29" y="2952"/>
                    </a:lnTo>
                    <a:lnTo>
                      <a:pt x="29" y="3018"/>
                    </a:lnTo>
                    <a:cubicBezTo>
                      <a:pt x="29" y="3048"/>
                      <a:pt x="53" y="3072"/>
                      <a:pt x="82" y="3072"/>
                    </a:cubicBezTo>
                    <a:lnTo>
                      <a:pt x="1679" y="3072"/>
                    </a:lnTo>
                    <a:cubicBezTo>
                      <a:pt x="1708" y="3072"/>
                      <a:pt x="1732" y="3048"/>
                      <a:pt x="1732" y="3018"/>
                    </a:cubicBezTo>
                    <a:lnTo>
                      <a:pt x="1732" y="2801"/>
                    </a:lnTo>
                    <a:cubicBezTo>
                      <a:pt x="1732" y="2771"/>
                      <a:pt x="1708" y="2747"/>
                      <a:pt x="1679" y="2747"/>
                    </a:cubicBezTo>
                    <a:lnTo>
                      <a:pt x="871" y="2747"/>
                    </a:lnTo>
                    <a:cubicBezTo>
                      <a:pt x="872" y="2652"/>
                      <a:pt x="854" y="2509"/>
                      <a:pt x="762" y="2347"/>
                    </a:cubicBezTo>
                    <a:cubicBezTo>
                      <a:pt x="598" y="2058"/>
                      <a:pt x="313" y="2058"/>
                      <a:pt x="313" y="2058"/>
                    </a:cubicBezTo>
                    <a:cubicBezTo>
                      <a:pt x="349" y="1207"/>
                      <a:pt x="743" y="947"/>
                      <a:pt x="819" y="905"/>
                    </a:cubicBezTo>
                    <a:lnTo>
                      <a:pt x="1178" y="1526"/>
                    </a:lnTo>
                    <a:lnTo>
                      <a:pt x="1163" y="1535"/>
                    </a:lnTo>
                    <a:cubicBezTo>
                      <a:pt x="1137" y="1550"/>
                      <a:pt x="1128" y="1582"/>
                      <a:pt x="1143" y="1608"/>
                    </a:cubicBezTo>
                    <a:cubicBezTo>
                      <a:pt x="1158" y="1633"/>
                      <a:pt x="1191" y="1642"/>
                      <a:pt x="1216" y="1627"/>
                    </a:cubicBezTo>
                    <a:lnTo>
                      <a:pt x="1282" y="1589"/>
                    </a:lnTo>
                    <a:lnTo>
                      <a:pt x="1442" y="1646"/>
                    </a:lnTo>
                    <a:lnTo>
                      <a:pt x="1673" y="1513"/>
                    </a:lnTo>
                    <a:lnTo>
                      <a:pt x="1703" y="1346"/>
                    </a:lnTo>
                    <a:lnTo>
                      <a:pt x="1769" y="1308"/>
                    </a:lnTo>
                    <a:cubicBezTo>
                      <a:pt x="1795" y="1293"/>
                      <a:pt x="1804" y="1260"/>
                      <a:pt x="1789" y="1235"/>
                    </a:cubicBezTo>
                    <a:cubicBezTo>
                      <a:pt x="1774" y="1210"/>
                      <a:pt x="1741" y="1201"/>
                      <a:pt x="1716" y="1215"/>
                    </a:cubicBezTo>
                    <a:lnTo>
                      <a:pt x="1701" y="1224"/>
                    </a:lnTo>
                    <a:lnTo>
                      <a:pt x="1145" y="261"/>
                    </a:lnTo>
                    <a:lnTo>
                      <a:pt x="1260" y="195"/>
                    </a:lnTo>
                    <a:cubicBezTo>
                      <a:pt x="1286" y="180"/>
                      <a:pt x="1294" y="148"/>
                      <a:pt x="1280" y="122"/>
                    </a:cubicBezTo>
                    <a:lnTo>
                      <a:pt x="1229" y="34"/>
                    </a:lnTo>
                    <a:cubicBezTo>
                      <a:pt x="1214" y="9"/>
                      <a:pt x="1181" y="0"/>
                      <a:pt x="1156" y="15"/>
                    </a:cubicBezTo>
                    <a:lnTo>
                      <a:pt x="403" y="450"/>
                    </a:lnTo>
                    <a:cubicBezTo>
                      <a:pt x="377" y="464"/>
                      <a:pt x="368" y="497"/>
                      <a:pt x="383" y="522"/>
                    </a:cubicBezTo>
                    <a:lnTo>
                      <a:pt x="434" y="610"/>
                    </a:lnTo>
                    <a:cubicBezTo>
                      <a:pt x="449" y="636"/>
                      <a:pt x="481" y="645"/>
                      <a:pt x="507" y="630"/>
                    </a:cubicBezTo>
                    <a:lnTo>
                      <a:pt x="622" y="564"/>
                    </a:lnTo>
                    <a:lnTo>
                      <a:pt x="711" y="718"/>
                    </a:lnTo>
                    <a:cubicBezTo>
                      <a:pt x="0" y="1092"/>
                      <a:pt x="29" y="2058"/>
                      <a:pt x="29" y="205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/>
              <p:nvPr/>
            </p:nvSpPr>
            <p:spPr bwMode="auto">
              <a:xfrm>
                <a:off x="7080250" y="1238250"/>
                <a:ext cx="692150" cy="438150"/>
              </a:xfrm>
              <a:custGeom>
                <a:avLst/>
                <a:gdLst>
                  <a:gd name="T0" fmla="*/ 15 w 931"/>
                  <a:gd name="T1" fmla="*/ 555 h 589"/>
                  <a:gd name="T2" fmla="*/ 15 w 931"/>
                  <a:gd name="T3" fmla="*/ 555 h 589"/>
                  <a:gd name="T4" fmla="*/ 15 w 931"/>
                  <a:gd name="T5" fmla="*/ 555 h 589"/>
                  <a:gd name="T6" fmla="*/ 88 w 931"/>
                  <a:gd name="T7" fmla="*/ 574 h 589"/>
                  <a:gd name="T8" fmla="*/ 897 w 931"/>
                  <a:gd name="T9" fmla="*/ 107 h 589"/>
                  <a:gd name="T10" fmla="*/ 916 w 931"/>
                  <a:gd name="T11" fmla="*/ 35 h 589"/>
                  <a:gd name="T12" fmla="*/ 916 w 931"/>
                  <a:gd name="T13" fmla="*/ 35 h 589"/>
                  <a:gd name="T14" fmla="*/ 843 w 931"/>
                  <a:gd name="T15" fmla="*/ 15 h 589"/>
                  <a:gd name="T16" fmla="*/ 35 w 931"/>
                  <a:gd name="T17" fmla="*/ 482 h 589"/>
                  <a:gd name="T18" fmla="*/ 15 w 931"/>
                  <a:gd name="T19" fmla="*/ 5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1" h="589">
                    <a:moveTo>
                      <a:pt x="15" y="555"/>
                    </a:moveTo>
                    <a:lnTo>
                      <a:pt x="15" y="555"/>
                    </a:lnTo>
                    <a:lnTo>
                      <a:pt x="15" y="555"/>
                    </a:lnTo>
                    <a:cubicBezTo>
                      <a:pt x="30" y="580"/>
                      <a:pt x="62" y="589"/>
                      <a:pt x="88" y="574"/>
                    </a:cubicBezTo>
                    <a:lnTo>
                      <a:pt x="897" y="107"/>
                    </a:lnTo>
                    <a:cubicBezTo>
                      <a:pt x="922" y="93"/>
                      <a:pt x="931" y="60"/>
                      <a:pt x="916" y="35"/>
                    </a:cubicBezTo>
                    <a:lnTo>
                      <a:pt x="916" y="35"/>
                    </a:lnTo>
                    <a:cubicBezTo>
                      <a:pt x="902" y="9"/>
                      <a:pt x="869" y="0"/>
                      <a:pt x="843" y="15"/>
                    </a:cubicBezTo>
                    <a:lnTo>
                      <a:pt x="35" y="482"/>
                    </a:lnTo>
                    <a:cubicBezTo>
                      <a:pt x="9" y="497"/>
                      <a:pt x="0" y="529"/>
                      <a:pt x="15" y="55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矩形 25"/>
          <p:cNvSpPr/>
          <p:nvPr/>
        </p:nvSpPr>
        <p:spPr>
          <a:xfrm rot="19800000" flipH="1">
            <a:off x="4394202" y="3660970"/>
            <a:ext cx="938136" cy="1804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4997786" y="2386233"/>
            <a:ext cx="1572796" cy="1572796"/>
            <a:chOff x="886691" y="2401677"/>
            <a:chExt cx="1817784" cy="1817784"/>
          </a:xfrm>
        </p:grpSpPr>
        <p:sp>
          <p:nvSpPr>
            <p:cNvPr id="38" name="椭圆 37"/>
            <p:cNvSpPr/>
            <p:nvPr/>
          </p:nvSpPr>
          <p:spPr>
            <a:xfrm>
              <a:off x="886691" y="2401677"/>
              <a:ext cx="1817784" cy="18177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211523" y="2726509"/>
              <a:ext cx="1168120" cy="1168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0" name="组合 20"/>
            <p:cNvGrpSpPr/>
            <p:nvPr/>
          </p:nvGrpSpPr>
          <p:grpSpPr>
            <a:xfrm>
              <a:off x="1542029" y="2918544"/>
              <a:ext cx="507108" cy="784050"/>
              <a:chOff x="6257925" y="-9525"/>
              <a:chExt cx="1514475" cy="23415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1" name="Freeform 6"/>
              <p:cNvSpPr/>
              <p:nvPr/>
            </p:nvSpPr>
            <p:spPr bwMode="auto">
              <a:xfrm>
                <a:off x="6551613" y="-9525"/>
                <a:ext cx="484188" cy="327025"/>
              </a:xfrm>
              <a:custGeom>
                <a:avLst/>
                <a:gdLst>
                  <a:gd name="T0" fmla="*/ 25 w 652"/>
                  <a:gd name="T1" fmla="*/ 406 h 440"/>
                  <a:gd name="T2" fmla="*/ 25 w 652"/>
                  <a:gd name="T3" fmla="*/ 406 h 440"/>
                  <a:gd name="T4" fmla="*/ 98 w 652"/>
                  <a:gd name="T5" fmla="*/ 425 h 440"/>
                  <a:gd name="T6" fmla="*/ 618 w 652"/>
                  <a:gd name="T7" fmla="*/ 125 h 440"/>
                  <a:gd name="T8" fmla="*/ 637 w 652"/>
                  <a:gd name="T9" fmla="*/ 52 h 440"/>
                  <a:gd name="T10" fmla="*/ 626 w 652"/>
                  <a:gd name="T11" fmla="*/ 33 h 440"/>
                  <a:gd name="T12" fmla="*/ 554 w 652"/>
                  <a:gd name="T13" fmla="*/ 14 h 440"/>
                  <a:gd name="T14" fmla="*/ 34 w 652"/>
                  <a:gd name="T15" fmla="*/ 314 h 440"/>
                  <a:gd name="T16" fmla="*/ 14 w 652"/>
                  <a:gd name="T17" fmla="*/ 386 h 440"/>
                  <a:gd name="T18" fmla="*/ 25 w 652"/>
                  <a:gd name="T19" fmla="*/ 40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2" h="440">
                    <a:moveTo>
                      <a:pt x="25" y="406"/>
                    </a:moveTo>
                    <a:lnTo>
                      <a:pt x="25" y="406"/>
                    </a:lnTo>
                    <a:cubicBezTo>
                      <a:pt x="40" y="431"/>
                      <a:pt x="73" y="440"/>
                      <a:pt x="98" y="425"/>
                    </a:cubicBezTo>
                    <a:lnTo>
                      <a:pt x="618" y="125"/>
                    </a:lnTo>
                    <a:cubicBezTo>
                      <a:pt x="643" y="111"/>
                      <a:pt x="652" y="78"/>
                      <a:pt x="637" y="52"/>
                    </a:cubicBezTo>
                    <a:lnTo>
                      <a:pt x="626" y="33"/>
                    </a:lnTo>
                    <a:cubicBezTo>
                      <a:pt x="612" y="9"/>
                      <a:pt x="579" y="0"/>
                      <a:pt x="554" y="14"/>
                    </a:cubicBezTo>
                    <a:lnTo>
                      <a:pt x="34" y="314"/>
                    </a:lnTo>
                    <a:cubicBezTo>
                      <a:pt x="8" y="328"/>
                      <a:pt x="0" y="361"/>
                      <a:pt x="14" y="386"/>
                    </a:cubicBezTo>
                    <a:lnTo>
                      <a:pt x="25" y="40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"/>
              <p:cNvSpPr>
                <a:spLocks noEditPoints="1"/>
              </p:cNvSpPr>
              <p:nvPr/>
            </p:nvSpPr>
            <p:spPr bwMode="auto">
              <a:xfrm>
                <a:off x="6257925" y="53975"/>
                <a:ext cx="1339850" cy="2278063"/>
              </a:xfrm>
              <a:custGeom>
                <a:avLst/>
                <a:gdLst>
                  <a:gd name="T0" fmla="*/ 404 w 1804"/>
                  <a:gd name="T1" fmla="*/ 2367 h 3072"/>
                  <a:gd name="T2" fmla="*/ 404 w 1804"/>
                  <a:gd name="T3" fmla="*/ 2367 h 3072"/>
                  <a:gd name="T4" fmla="*/ 550 w 1804"/>
                  <a:gd name="T5" fmla="*/ 2513 h 3072"/>
                  <a:gd name="T6" fmla="*/ 404 w 1804"/>
                  <a:gd name="T7" fmla="*/ 2659 h 3072"/>
                  <a:gd name="T8" fmla="*/ 259 w 1804"/>
                  <a:gd name="T9" fmla="*/ 2513 h 3072"/>
                  <a:gd name="T10" fmla="*/ 404 w 1804"/>
                  <a:gd name="T11" fmla="*/ 2367 h 3072"/>
                  <a:gd name="T12" fmla="*/ 29 w 1804"/>
                  <a:gd name="T13" fmla="*/ 2058 h 3072"/>
                  <a:gd name="T14" fmla="*/ 29 w 1804"/>
                  <a:gd name="T15" fmla="*/ 2058 h 3072"/>
                  <a:gd name="T16" fmla="*/ 29 w 1804"/>
                  <a:gd name="T17" fmla="*/ 2801 h 3072"/>
                  <a:gd name="T18" fmla="*/ 29 w 1804"/>
                  <a:gd name="T19" fmla="*/ 2952 h 3072"/>
                  <a:gd name="T20" fmla="*/ 29 w 1804"/>
                  <a:gd name="T21" fmla="*/ 3018 h 3072"/>
                  <a:gd name="T22" fmla="*/ 82 w 1804"/>
                  <a:gd name="T23" fmla="*/ 3072 h 3072"/>
                  <a:gd name="T24" fmla="*/ 1679 w 1804"/>
                  <a:gd name="T25" fmla="*/ 3072 h 3072"/>
                  <a:gd name="T26" fmla="*/ 1732 w 1804"/>
                  <a:gd name="T27" fmla="*/ 3018 h 3072"/>
                  <a:gd name="T28" fmla="*/ 1732 w 1804"/>
                  <a:gd name="T29" fmla="*/ 2801 h 3072"/>
                  <a:gd name="T30" fmla="*/ 1679 w 1804"/>
                  <a:gd name="T31" fmla="*/ 2747 h 3072"/>
                  <a:gd name="T32" fmla="*/ 871 w 1804"/>
                  <a:gd name="T33" fmla="*/ 2747 h 3072"/>
                  <a:gd name="T34" fmla="*/ 762 w 1804"/>
                  <a:gd name="T35" fmla="*/ 2347 h 3072"/>
                  <a:gd name="T36" fmla="*/ 313 w 1804"/>
                  <a:gd name="T37" fmla="*/ 2058 h 3072"/>
                  <a:gd name="T38" fmla="*/ 819 w 1804"/>
                  <a:gd name="T39" fmla="*/ 905 h 3072"/>
                  <a:gd name="T40" fmla="*/ 1178 w 1804"/>
                  <a:gd name="T41" fmla="*/ 1526 h 3072"/>
                  <a:gd name="T42" fmla="*/ 1163 w 1804"/>
                  <a:gd name="T43" fmla="*/ 1535 h 3072"/>
                  <a:gd name="T44" fmla="*/ 1143 w 1804"/>
                  <a:gd name="T45" fmla="*/ 1608 h 3072"/>
                  <a:gd name="T46" fmla="*/ 1216 w 1804"/>
                  <a:gd name="T47" fmla="*/ 1627 h 3072"/>
                  <a:gd name="T48" fmla="*/ 1282 w 1804"/>
                  <a:gd name="T49" fmla="*/ 1589 h 3072"/>
                  <a:gd name="T50" fmla="*/ 1442 w 1804"/>
                  <a:gd name="T51" fmla="*/ 1646 h 3072"/>
                  <a:gd name="T52" fmla="*/ 1673 w 1804"/>
                  <a:gd name="T53" fmla="*/ 1513 h 3072"/>
                  <a:gd name="T54" fmla="*/ 1703 w 1804"/>
                  <a:gd name="T55" fmla="*/ 1346 h 3072"/>
                  <a:gd name="T56" fmla="*/ 1769 w 1804"/>
                  <a:gd name="T57" fmla="*/ 1308 h 3072"/>
                  <a:gd name="T58" fmla="*/ 1789 w 1804"/>
                  <a:gd name="T59" fmla="*/ 1235 h 3072"/>
                  <a:gd name="T60" fmla="*/ 1716 w 1804"/>
                  <a:gd name="T61" fmla="*/ 1215 h 3072"/>
                  <a:gd name="T62" fmla="*/ 1701 w 1804"/>
                  <a:gd name="T63" fmla="*/ 1224 h 3072"/>
                  <a:gd name="T64" fmla="*/ 1145 w 1804"/>
                  <a:gd name="T65" fmla="*/ 261 h 3072"/>
                  <a:gd name="T66" fmla="*/ 1260 w 1804"/>
                  <a:gd name="T67" fmla="*/ 195 h 3072"/>
                  <a:gd name="T68" fmla="*/ 1280 w 1804"/>
                  <a:gd name="T69" fmla="*/ 122 h 3072"/>
                  <a:gd name="T70" fmla="*/ 1229 w 1804"/>
                  <a:gd name="T71" fmla="*/ 34 h 3072"/>
                  <a:gd name="T72" fmla="*/ 1156 w 1804"/>
                  <a:gd name="T73" fmla="*/ 15 h 3072"/>
                  <a:gd name="T74" fmla="*/ 403 w 1804"/>
                  <a:gd name="T75" fmla="*/ 450 h 3072"/>
                  <a:gd name="T76" fmla="*/ 383 w 1804"/>
                  <a:gd name="T77" fmla="*/ 522 h 3072"/>
                  <a:gd name="T78" fmla="*/ 434 w 1804"/>
                  <a:gd name="T79" fmla="*/ 610 h 3072"/>
                  <a:gd name="T80" fmla="*/ 507 w 1804"/>
                  <a:gd name="T81" fmla="*/ 630 h 3072"/>
                  <a:gd name="T82" fmla="*/ 622 w 1804"/>
                  <a:gd name="T83" fmla="*/ 564 h 3072"/>
                  <a:gd name="T84" fmla="*/ 711 w 1804"/>
                  <a:gd name="T85" fmla="*/ 718 h 3072"/>
                  <a:gd name="T86" fmla="*/ 29 w 1804"/>
                  <a:gd name="T87" fmla="*/ 2058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4" h="3072">
                    <a:moveTo>
                      <a:pt x="404" y="2367"/>
                    </a:moveTo>
                    <a:lnTo>
                      <a:pt x="404" y="2367"/>
                    </a:lnTo>
                    <a:cubicBezTo>
                      <a:pt x="485" y="2367"/>
                      <a:pt x="550" y="2432"/>
                      <a:pt x="550" y="2513"/>
                    </a:cubicBezTo>
                    <a:cubicBezTo>
                      <a:pt x="550" y="2593"/>
                      <a:pt x="485" y="2659"/>
                      <a:pt x="404" y="2659"/>
                    </a:cubicBezTo>
                    <a:cubicBezTo>
                      <a:pt x="324" y="2659"/>
                      <a:pt x="259" y="2593"/>
                      <a:pt x="259" y="2513"/>
                    </a:cubicBezTo>
                    <a:cubicBezTo>
                      <a:pt x="259" y="2432"/>
                      <a:pt x="324" y="2367"/>
                      <a:pt x="404" y="2367"/>
                    </a:cubicBezTo>
                    <a:close/>
                    <a:moveTo>
                      <a:pt x="29" y="2058"/>
                    </a:moveTo>
                    <a:lnTo>
                      <a:pt x="29" y="2058"/>
                    </a:lnTo>
                    <a:lnTo>
                      <a:pt x="29" y="2801"/>
                    </a:lnTo>
                    <a:lnTo>
                      <a:pt x="29" y="2952"/>
                    </a:lnTo>
                    <a:lnTo>
                      <a:pt x="29" y="3018"/>
                    </a:lnTo>
                    <a:cubicBezTo>
                      <a:pt x="29" y="3048"/>
                      <a:pt x="53" y="3072"/>
                      <a:pt x="82" y="3072"/>
                    </a:cubicBezTo>
                    <a:lnTo>
                      <a:pt x="1679" y="3072"/>
                    </a:lnTo>
                    <a:cubicBezTo>
                      <a:pt x="1708" y="3072"/>
                      <a:pt x="1732" y="3048"/>
                      <a:pt x="1732" y="3018"/>
                    </a:cubicBezTo>
                    <a:lnTo>
                      <a:pt x="1732" y="2801"/>
                    </a:lnTo>
                    <a:cubicBezTo>
                      <a:pt x="1732" y="2771"/>
                      <a:pt x="1708" y="2747"/>
                      <a:pt x="1679" y="2747"/>
                    </a:cubicBezTo>
                    <a:lnTo>
                      <a:pt x="871" y="2747"/>
                    </a:lnTo>
                    <a:cubicBezTo>
                      <a:pt x="872" y="2652"/>
                      <a:pt x="854" y="2509"/>
                      <a:pt x="762" y="2347"/>
                    </a:cubicBezTo>
                    <a:cubicBezTo>
                      <a:pt x="598" y="2058"/>
                      <a:pt x="313" y="2058"/>
                      <a:pt x="313" y="2058"/>
                    </a:cubicBezTo>
                    <a:cubicBezTo>
                      <a:pt x="349" y="1207"/>
                      <a:pt x="743" y="947"/>
                      <a:pt x="819" y="905"/>
                    </a:cubicBezTo>
                    <a:lnTo>
                      <a:pt x="1178" y="1526"/>
                    </a:lnTo>
                    <a:lnTo>
                      <a:pt x="1163" y="1535"/>
                    </a:lnTo>
                    <a:cubicBezTo>
                      <a:pt x="1137" y="1550"/>
                      <a:pt x="1128" y="1582"/>
                      <a:pt x="1143" y="1608"/>
                    </a:cubicBezTo>
                    <a:cubicBezTo>
                      <a:pt x="1158" y="1633"/>
                      <a:pt x="1191" y="1642"/>
                      <a:pt x="1216" y="1627"/>
                    </a:cubicBezTo>
                    <a:lnTo>
                      <a:pt x="1282" y="1589"/>
                    </a:lnTo>
                    <a:lnTo>
                      <a:pt x="1442" y="1646"/>
                    </a:lnTo>
                    <a:lnTo>
                      <a:pt x="1673" y="1513"/>
                    </a:lnTo>
                    <a:lnTo>
                      <a:pt x="1703" y="1346"/>
                    </a:lnTo>
                    <a:lnTo>
                      <a:pt x="1769" y="1308"/>
                    </a:lnTo>
                    <a:cubicBezTo>
                      <a:pt x="1795" y="1293"/>
                      <a:pt x="1804" y="1260"/>
                      <a:pt x="1789" y="1235"/>
                    </a:cubicBezTo>
                    <a:cubicBezTo>
                      <a:pt x="1774" y="1210"/>
                      <a:pt x="1741" y="1201"/>
                      <a:pt x="1716" y="1215"/>
                    </a:cubicBezTo>
                    <a:lnTo>
                      <a:pt x="1701" y="1224"/>
                    </a:lnTo>
                    <a:lnTo>
                      <a:pt x="1145" y="261"/>
                    </a:lnTo>
                    <a:lnTo>
                      <a:pt x="1260" y="195"/>
                    </a:lnTo>
                    <a:cubicBezTo>
                      <a:pt x="1286" y="180"/>
                      <a:pt x="1294" y="148"/>
                      <a:pt x="1280" y="122"/>
                    </a:cubicBezTo>
                    <a:lnTo>
                      <a:pt x="1229" y="34"/>
                    </a:lnTo>
                    <a:cubicBezTo>
                      <a:pt x="1214" y="9"/>
                      <a:pt x="1181" y="0"/>
                      <a:pt x="1156" y="15"/>
                    </a:cubicBezTo>
                    <a:lnTo>
                      <a:pt x="403" y="450"/>
                    </a:lnTo>
                    <a:cubicBezTo>
                      <a:pt x="377" y="464"/>
                      <a:pt x="368" y="497"/>
                      <a:pt x="383" y="522"/>
                    </a:cubicBezTo>
                    <a:lnTo>
                      <a:pt x="434" y="610"/>
                    </a:lnTo>
                    <a:cubicBezTo>
                      <a:pt x="449" y="636"/>
                      <a:pt x="481" y="645"/>
                      <a:pt x="507" y="630"/>
                    </a:cubicBezTo>
                    <a:lnTo>
                      <a:pt x="622" y="564"/>
                    </a:lnTo>
                    <a:lnTo>
                      <a:pt x="711" y="718"/>
                    </a:lnTo>
                    <a:cubicBezTo>
                      <a:pt x="0" y="1092"/>
                      <a:pt x="29" y="2058"/>
                      <a:pt x="29" y="205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"/>
              <p:cNvSpPr/>
              <p:nvPr/>
            </p:nvSpPr>
            <p:spPr bwMode="auto">
              <a:xfrm>
                <a:off x="7080250" y="1238250"/>
                <a:ext cx="692150" cy="438150"/>
              </a:xfrm>
              <a:custGeom>
                <a:avLst/>
                <a:gdLst>
                  <a:gd name="T0" fmla="*/ 15 w 931"/>
                  <a:gd name="T1" fmla="*/ 555 h 589"/>
                  <a:gd name="T2" fmla="*/ 15 w 931"/>
                  <a:gd name="T3" fmla="*/ 555 h 589"/>
                  <a:gd name="T4" fmla="*/ 15 w 931"/>
                  <a:gd name="T5" fmla="*/ 555 h 589"/>
                  <a:gd name="T6" fmla="*/ 88 w 931"/>
                  <a:gd name="T7" fmla="*/ 574 h 589"/>
                  <a:gd name="T8" fmla="*/ 897 w 931"/>
                  <a:gd name="T9" fmla="*/ 107 h 589"/>
                  <a:gd name="T10" fmla="*/ 916 w 931"/>
                  <a:gd name="T11" fmla="*/ 35 h 589"/>
                  <a:gd name="T12" fmla="*/ 916 w 931"/>
                  <a:gd name="T13" fmla="*/ 35 h 589"/>
                  <a:gd name="T14" fmla="*/ 843 w 931"/>
                  <a:gd name="T15" fmla="*/ 15 h 589"/>
                  <a:gd name="T16" fmla="*/ 35 w 931"/>
                  <a:gd name="T17" fmla="*/ 482 h 589"/>
                  <a:gd name="T18" fmla="*/ 15 w 931"/>
                  <a:gd name="T19" fmla="*/ 5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1" h="589">
                    <a:moveTo>
                      <a:pt x="15" y="555"/>
                    </a:moveTo>
                    <a:lnTo>
                      <a:pt x="15" y="555"/>
                    </a:lnTo>
                    <a:lnTo>
                      <a:pt x="15" y="555"/>
                    </a:lnTo>
                    <a:cubicBezTo>
                      <a:pt x="30" y="580"/>
                      <a:pt x="62" y="589"/>
                      <a:pt x="88" y="574"/>
                    </a:cubicBezTo>
                    <a:lnTo>
                      <a:pt x="897" y="107"/>
                    </a:lnTo>
                    <a:cubicBezTo>
                      <a:pt x="922" y="93"/>
                      <a:pt x="931" y="60"/>
                      <a:pt x="916" y="35"/>
                    </a:cubicBezTo>
                    <a:lnTo>
                      <a:pt x="916" y="35"/>
                    </a:lnTo>
                    <a:cubicBezTo>
                      <a:pt x="902" y="9"/>
                      <a:pt x="869" y="0"/>
                      <a:pt x="843" y="15"/>
                    </a:cubicBezTo>
                    <a:lnTo>
                      <a:pt x="35" y="482"/>
                    </a:lnTo>
                    <a:cubicBezTo>
                      <a:pt x="9" y="497"/>
                      <a:pt x="0" y="529"/>
                      <a:pt x="15" y="55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 rot="1800000">
            <a:off x="6275972" y="3660970"/>
            <a:ext cx="938136" cy="1804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6919499" y="3543378"/>
            <a:ext cx="1572796" cy="1572796"/>
            <a:chOff x="886691" y="2401677"/>
            <a:chExt cx="1817784" cy="1817784"/>
          </a:xfrm>
        </p:grpSpPr>
        <p:sp>
          <p:nvSpPr>
            <p:cNvPr id="32" name="椭圆 31"/>
            <p:cNvSpPr/>
            <p:nvPr/>
          </p:nvSpPr>
          <p:spPr>
            <a:xfrm>
              <a:off x="886691" y="2401677"/>
              <a:ext cx="1817784" cy="18177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211523" y="2726509"/>
              <a:ext cx="1168120" cy="1168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组合 20"/>
            <p:cNvGrpSpPr/>
            <p:nvPr/>
          </p:nvGrpSpPr>
          <p:grpSpPr>
            <a:xfrm>
              <a:off x="1542029" y="2918544"/>
              <a:ext cx="507108" cy="784050"/>
              <a:chOff x="6257925" y="-9525"/>
              <a:chExt cx="1514475" cy="23415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5" name="Freeform 6"/>
              <p:cNvSpPr/>
              <p:nvPr/>
            </p:nvSpPr>
            <p:spPr bwMode="auto">
              <a:xfrm>
                <a:off x="6551613" y="-9525"/>
                <a:ext cx="484188" cy="327025"/>
              </a:xfrm>
              <a:custGeom>
                <a:avLst/>
                <a:gdLst>
                  <a:gd name="T0" fmla="*/ 25 w 652"/>
                  <a:gd name="T1" fmla="*/ 406 h 440"/>
                  <a:gd name="T2" fmla="*/ 25 w 652"/>
                  <a:gd name="T3" fmla="*/ 406 h 440"/>
                  <a:gd name="T4" fmla="*/ 98 w 652"/>
                  <a:gd name="T5" fmla="*/ 425 h 440"/>
                  <a:gd name="T6" fmla="*/ 618 w 652"/>
                  <a:gd name="T7" fmla="*/ 125 h 440"/>
                  <a:gd name="T8" fmla="*/ 637 w 652"/>
                  <a:gd name="T9" fmla="*/ 52 h 440"/>
                  <a:gd name="T10" fmla="*/ 626 w 652"/>
                  <a:gd name="T11" fmla="*/ 33 h 440"/>
                  <a:gd name="T12" fmla="*/ 554 w 652"/>
                  <a:gd name="T13" fmla="*/ 14 h 440"/>
                  <a:gd name="T14" fmla="*/ 34 w 652"/>
                  <a:gd name="T15" fmla="*/ 314 h 440"/>
                  <a:gd name="T16" fmla="*/ 14 w 652"/>
                  <a:gd name="T17" fmla="*/ 386 h 440"/>
                  <a:gd name="T18" fmla="*/ 25 w 652"/>
                  <a:gd name="T19" fmla="*/ 40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2" h="440">
                    <a:moveTo>
                      <a:pt x="25" y="406"/>
                    </a:moveTo>
                    <a:lnTo>
                      <a:pt x="25" y="406"/>
                    </a:lnTo>
                    <a:cubicBezTo>
                      <a:pt x="40" y="431"/>
                      <a:pt x="73" y="440"/>
                      <a:pt x="98" y="425"/>
                    </a:cubicBezTo>
                    <a:lnTo>
                      <a:pt x="618" y="125"/>
                    </a:lnTo>
                    <a:cubicBezTo>
                      <a:pt x="643" y="111"/>
                      <a:pt x="652" y="78"/>
                      <a:pt x="637" y="52"/>
                    </a:cubicBezTo>
                    <a:lnTo>
                      <a:pt x="626" y="33"/>
                    </a:lnTo>
                    <a:cubicBezTo>
                      <a:pt x="612" y="9"/>
                      <a:pt x="579" y="0"/>
                      <a:pt x="554" y="14"/>
                    </a:cubicBezTo>
                    <a:lnTo>
                      <a:pt x="34" y="314"/>
                    </a:lnTo>
                    <a:cubicBezTo>
                      <a:pt x="8" y="328"/>
                      <a:pt x="0" y="361"/>
                      <a:pt x="14" y="386"/>
                    </a:cubicBezTo>
                    <a:lnTo>
                      <a:pt x="25" y="40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6257925" y="53975"/>
                <a:ext cx="1339850" cy="2278063"/>
              </a:xfrm>
              <a:custGeom>
                <a:avLst/>
                <a:gdLst>
                  <a:gd name="T0" fmla="*/ 404 w 1804"/>
                  <a:gd name="T1" fmla="*/ 2367 h 3072"/>
                  <a:gd name="T2" fmla="*/ 404 w 1804"/>
                  <a:gd name="T3" fmla="*/ 2367 h 3072"/>
                  <a:gd name="T4" fmla="*/ 550 w 1804"/>
                  <a:gd name="T5" fmla="*/ 2513 h 3072"/>
                  <a:gd name="T6" fmla="*/ 404 w 1804"/>
                  <a:gd name="T7" fmla="*/ 2659 h 3072"/>
                  <a:gd name="T8" fmla="*/ 259 w 1804"/>
                  <a:gd name="T9" fmla="*/ 2513 h 3072"/>
                  <a:gd name="T10" fmla="*/ 404 w 1804"/>
                  <a:gd name="T11" fmla="*/ 2367 h 3072"/>
                  <a:gd name="T12" fmla="*/ 29 w 1804"/>
                  <a:gd name="T13" fmla="*/ 2058 h 3072"/>
                  <a:gd name="T14" fmla="*/ 29 w 1804"/>
                  <a:gd name="T15" fmla="*/ 2058 h 3072"/>
                  <a:gd name="T16" fmla="*/ 29 w 1804"/>
                  <a:gd name="T17" fmla="*/ 2801 h 3072"/>
                  <a:gd name="T18" fmla="*/ 29 w 1804"/>
                  <a:gd name="T19" fmla="*/ 2952 h 3072"/>
                  <a:gd name="T20" fmla="*/ 29 w 1804"/>
                  <a:gd name="T21" fmla="*/ 3018 h 3072"/>
                  <a:gd name="T22" fmla="*/ 82 w 1804"/>
                  <a:gd name="T23" fmla="*/ 3072 h 3072"/>
                  <a:gd name="T24" fmla="*/ 1679 w 1804"/>
                  <a:gd name="T25" fmla="*/ 3072 h 3072"/>
                  <a:gd name="T26" fmla="*/ 1732 w 1804"/>
                  <a:gd name="T27" fmla="*/ 3018 h 3072"/>
                  <a:gd name="T28" fmla="*/ 1732 w 1804"/>
                  <a:gd name="T29" fmla="*/ 2801 h 3072"/>
                  <a:gd name="T30" fmla="*/ 1679 w 1804"/>
                  <a:gd name="T31" fmla="*/ 2747 h 3072"/>
                  <a:gd name="T32" fmla="*/ 871 w 1804"/>
                  <a:gd name="T33" fmla="*/ 2747 h 3072"/>
                  <a:gd name="T34" fmla="*/ 762 w 1804"/>
                  <a:gd name="T35" fmla="*/ 2347 h 3072"/>
                  <a:gd name="T36" fmla="*/ 313 w 1804"/>
                  <a:gd name="T37" fmla="*/ 2058 h 3072"/>
                  <a:gd name="T38" fmla="*/ 819 w 1804"/>
                  <a:gd name="T39" fmla="*/ 905 h 3072"/>
                  <a:gd name="T40" fmla="*/ 1178 w 1804"/>
                  <a:gd name="T41" fmla="*/ 1526 h 3072"/>
                  <a:gd name="T42" fmla="*/ 1163 w 1804"/>
                  <a:gd name="T43" fmla="*/ 1535 h 3072"/>
                  <a:gd name="T44" fmla="*/ 1143 w 1804"/>
                  <a:gd name="T45" fmla="*/ 1608 h 3072"/>
                  <a:gd name="T46" fmla="*/ 1216 w 1804"/>
                  <a:gd name="T47" fmla="*/ 1627 h 3072"/>
                  <a:gd name="T48" fmla="*/ 1282 w 1804"/>
                  <a:gd name="T49" fmla="*/ 1589 h 3072"/>
                  <a:gd name="T50" fmla="*/ 1442 w 1804"/>
                  <a:gd name="T51" fmla="*/ 1646 h 3072"/>
                  <a:gd name="T52" fmla="*/ 1673 w 1804"/>
                  <a:gd name="T53" fmla="*/ 1513 h 3072"/>
                  <a:gd name="T54" fmla="*/ 1703 w 1804"/>
                  <a:gd name="T55" fmla="*/ 1346 h 3072"/>
                  <a:gd name="T56" fmla="*/ 1769 w 1804"/>
                  <a:gd name="T57" fmla="*/ 1308 h 3072"/>
                  <a:gd name="T58" fmla="*/ 1789 w 1804"/>
                  <a:gd name="T59" fmla="*/ 1235 h 3072"/>
                  <a:gd name="T60" fmla="*/ 1716 w 1804"/>
                  <a:gd name="T61" fmla="*/ 1215 h 3072"/>
                  <a:gd name="T62" fmla="*/ 1701 w 1804"/>
                  <a:gd name="T63" fmla="*/ 1224 h 3072"/>
                  <a:gd name="T64" fmla="*/ 1145 w 1804"/>
                  <a:gd name="T65" fmla="*/ 261 h 3072"/>
                  <a:gd name="T66" fmla="*/ 1260 w 1804"/>
                  <a:gd name="T67" fmla="*/ 195 h 3072"/>
                  <a:gd name="T68" fmla="*/ 1280 w 1804"/>
                  <a:gd name="T69" fmla="*/ 122 h 3072"/>
                  <a:gd name="T70" fmla="*/ 1229 w 1804"/>
                  <a:gd name="T71" fmla="*/ 34 h 3072"/>
                  <a:gd name="T72" fmla="*/ 1156 w 1804"/>
                  <a:gd name="T73" fmla="*/ 15 h 3072"/>
                  <a:gd name="T74" fmla="*/ 403 w 1804"/>
                  <a:gd name="T75" fmla="*/ 450 h 3072"/>
                  <a:gd name="T76" fmla="*/ 383 w 1804"/>
                  <a:gd name="T77" fmla="*/ 522 h 3072"/>
                  <a:gd name="T78" fmla="*/ 434 w 1804"/>
                  <a:gd name="T79" fmla="*/ 610 h 3072"/>
                  <a:gd name="T80" fmla="*/ 507 w 1804"/>
                  <a:gd name="T81" fmla="*/ 630 h 3072"/>
                  <a:gd name="T82" fmla="*/ 622 w 1804"/>
                  <a:gd name="T83" fmla="*/ 564 h 3072"/>
                  <a:gd name="T84" fmla="*/ 711 w 1804"/>
                  <a:gd name="T85" fmla="*/ 718 h 3072"/>
                  <a:gd name="T86" fmla="*/ 29 w 1804"/>
                  <a:gd name="T87" fmla="*/ 2058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4" h="3072">
                    <a:moveTo>
                      <a:pt x="404" y="2367"/>
                    </a:moveTo>
                    <a:lnTo>
                      <a:pt x="404" y="2367"/>
                    </a:lnTo>
                    <a:cubicBezTo>
                      <a:pt x="485" y="2367"/>
                      <a:pt x="550" y="2432"/>
                      <a:pt x="550" y="2513"/>
                    </a:cubicBezTo>
                    <a:cubicBezTo>
                      <a:pt x="550" y="2593"/>
                      <a:pt x="485" y="2659"/>
                      <a:pt x="404" y="2659"/>
                    </a:cubicBezTo>
                    <a:cubicBezTo>
                      <a:pt x="324" y="2659"/>
                      <a:pt x="259" y="2593"/>
                      <a:pt x="259" y="2513"/>
                    </a:cubicBezTo>
                    <a:cubicBezTo>
                      <a:pt x="259" y="2432"/>
                      <a:pt x="324" y="2367"/>
                      <a:pt x="404" y="2367"/>
                    </a:cubicBezTo>
                    <a:close/>
                    <a:moveTo>
                      <a:pt x="29" y="2058"/>
                    </a:moveTo>
                    <a:lnTo>
                      <a:pt x="29" y="2058"/>
                    </a:lnTo>
                    <a:lnTo>
                      <a:pt x="29" y="2801"/>
                    </a:lnTo>
                    <a:lnTo>
                      <a:pt x="29" y="2952"/>
                    </a:lnTo>
                    <a:lnTo>
                      <a:pt x="29" y="3018"/>
                    </a:lnTo>
                    <a:cubicBezTo>
                      <a:pt x="29" y="3048"/>
                      <a:pt x="53" y="3072"/>
                      <a:pt x="82" y="3072"/>
                    </a:cubicBezTo>
                    <a:lnTo>
                      <a:pt x="1679" y="3072"/>
                    </a:lnTo>
                    <a:cubicBezTo>
                      <a:pt x="1708" y="3072"/>
                      <a:pt x="1732" y="3048"/>
                      <a:pt x="1732" y="3018"/>
                    </a:cubicBezTo>
                    <a:lnTo>
                      <a:pt x="1732" y="2801"/>
                    </a:lnTo>
                    <a:cubicBezTo>
                      <a:pt x="1732" y="2771"/>
                      <a:pt x="1708" y="2747"/>
                      <a:pt x="1679" y="2747"/>
                    </a:cubicBezTo>
                    <a:lnTo>
                      <a:pt x="871" y="2747"/>
                    </a:lnTo>
                    <a:cubicBezTo>
                      <a:pt x="872" y="2652"/>
                      <a:pt x="854" y="2509"/>
                      <a:pt x="762" y="2347"/>
                    </a:cubicBezTo>
                    <a:cubicBezTo>
                      <a:pt x="598" y="2058"/>
                      <a:pt x="313" y="2058"/>
                      <a:pt x="313" y="2058"/>
                    </a:cubicBezTo>
                    <a:cubicBezTo>
                      <a:pt x="349" y="1207"/>
                      <a:pt x="743" y="947"/>
                      <a:pt x="819" y="905"/>
                    </a:cubicBezTo>
                    <a:lnTo>
                      <a:pt x="1178" y="1526"/>
                    </a:lnTo>
                    <a:lnTo>
                      <a:pt x="1163" y="1535"/>
                    </a:lnTo>
                    <a:cubicBezTo>
                      <a:pt x="1137" y="1550"/>
                      <a:pt x="1128" y="1582"/>
                      <a:pt x="1143" y="1608"/>
                    </a:cubicBezTo>
                    <a:cubicBezTo>
                      <a:pt x="1158" y="1633"/>
                      <a:pt x="1191" y="1642"/>
                      <a:pt x="1216" y="1627"/>
                    </a:cubicBezTo>
                    <a:lnTo>
                      <a:pt x="1282" y="1589"/>
                    </a:lnTo>
                    <a:lnTo>
                      <a:pt x="1442" y="1646"/>
                    </a:lnTo>
                    <a:lnTo>
                      <a:pt x="1673" y="1513"/>
                    </a:lnTo>
                    <a:lnTo>
                      <a:pt x="1703" y="1346"/>
                    </a:lnTo>
                    <a:lnTo>
                      <a:pt x="1769" y="1308"/>
                    </a:lnTo>
                    <a:cubicBezTo>
                      <a:pt x="1795" y="1293"/>
                      <a:pt x="1804" y="1260"/>
                      <a:pt x="1789" y="1235"/>
                    </a:cubicBezTo>
                    <a:cubicBezTo>
                      <a:pt x="1774" y="1210"/>
                      <a:pt x="1741" y="1201"/>
                      <a:pt x="1716" y="1215"/>
                    </a:cubicBezTo>
                    <a:lnTo>
                      <a:pt x="1701" y="1224"/>
                    </a:lnTo>
                    <a:lnTo>
                      <a:pt x="1145" y="261"/>
                    </a:lnTo>
                    <a:lnTo>
                      <a:pt x="1260" y="195"/>
                    </a:lnTo>
                    <a:cubicBezTo>
                      <a:pt x="1286" y="180"/>
                      <a:pt x="1294" y="148"/>
                      <a:pt x="1280" y="122"/>
                    </a:cubicBezTo>
                    <a:lnTo>
                      <a:pt x="1229" y="34"/>
                    </a:lnTo>
                    <a:cubicBezTo>
                      <a:pt x="1214" y="9"/>
                      <a:pt x="1181" y="0"/>
                      <a:pt x="1156" y="15"/>
                    </a:cubicBezTo>
                    <a:lnTo>
                      <a:pt x="403" y="450"/>
                    </a:lnTo>
                    <a:cubicBezTo>
                      <a:pt x="377" y="464"/>
                      <a:pt x="368" y="497"/>
                      <a:pt x="383" y="522"/>
                    </a:cubicBezTo>
                    <a:lnTo>
                      <a:pt x="434" y="610"/>
                    </a:lnTo>
                    <a:cubicBezTo>
                      <a:pt x="449" y="636"/>
                      <a:pt x="481" y="645"/>
                      <a:pt x="507" y="630"/>
                    </a:cubicBezTo>
                    <a:lnTo>
                      <a:pt x="622" y="564"/>
                    </a:lnTo>
                    <a:lnTo>
                      <a:pt x="711" y="718"/>
                    </a:lnTo>
                    <a:cubicBezTo>
                      <a:pt x="0" y="1092"/>
                      <a:pt x="29" y="2058"/>
                      <a:pt x="29" y="205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8"/>
              <p:cNvSpPr/>
              <p:nvPr/>
            </p:nvSpPr>
            <p:spPr bwMode="auto">
              <a:xfrm>
                <a:off x="7080250" y="1238250"/>
                <a:ext cx="692150" cy="438150"/>
              </a:xfrm>
              <a:custGeom>
                <a:avLst/>
                <a:gdLst>
                  <a:gd name="T0" fmla="*/ 15 w 931"/>
                  <a:gd name="T1" fmla="*/ 555 h 589"/>
                  <a:gd name="T2" fmla="*/ 15 w 931"/>
                  <a:gd name="T3" fmla="*/ 555 h 589"/>
                  <a:gd name="T4" fmla="*/ 15 w 931"/>
                  <a:gd name="T5" fmla="*/ 555 h 589"/>
                  <a:gd name="T6" fmla="*/ 88 w 931"/>
                  <a:gd name="T7" fmla="*/ 574 h 589"/>
                  <a:gd name="T8" fmla="*/ 897 w 931"/>
                  <a:gd name="T9" fmla="*/ 107 h 589"/>
                  <a:gd name="T10" fmla="*/ 916 w 931"/>
                  <a:gd name="T11" fmla="*/ 35 h 589"/>
                  <a:gd name="T12" fmla="*/ 916 w 931"/>
                  <a:gd name="T13" fmla="*/ 35 h 589"/>
                  <a:gd name="T14" fmla="*/ 843 w 931"/>
                  <a:gd name="T15" fmla="*/ 15 h 589"/>
                  <a:gd name="T16" fmla="*/ 35 w 931"/>
                  <a:gd name="T17" fmla="*/ 482 h 589"/>
                  <a:gd name="T18" fmla="*/ 15 w 931"/>
                  <a:gd name="T19" fmla="*/ 5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1" h="589">
                    <a:moveTo>
                      <a:pt x="15" y="555"/>
                    </a:moveTo>
                    <a:lnTo>
                      <a:pt x="15" y="555"/>
                    </a:lnTo>
                    <a:lnTo>
                      <a:pt x="15" y="555"/>
                    </a:lnTo>
                    <a:cubicBezTo>
                      <a:pt x="30" y="580"/>
                      <a:pt x="62" y="589"/>
                      <a:pt x="88" y="574"/>
                    </a:cubicBezTo>
                    <a:lnTo>
                      <a:pt x="897" y="107"/>
                    </a:lnTo>
                    <a:cubicBezTo>
                      <a:pt x="922" y="93"/>
                      <a:pt x="931" y="60"/>
                      <a:pt x="916" y="35"/>
                    </a:cubicBezTo>
                    <a:lnTo>
                      <a:pt x="916" y="35"/>
                    </a:lnTo>
                    <a:cubicBezTo>
                      <a:pt x="902" y="9"/>
                      <a:pt x="869" y="0"/>
                      <a:pt x="843" y="15"/>
                    </a:cubicBezTo>
                    <a:lnTo>
                      <a:pt x="35" y="482"/>
                    </a:lnTo>
                    <a:cubicBezTo>
                      <a:pt x="9" y="497"/>
                      <a:pt x="0" y="529"/>
                      <a:pt x="15" y="55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 rot="19800000" flipH="1">
            <a:off x="8292348" y="3660970"/>
            <a:ext cx="938136" cy="1804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8970347" y="2386233"/>
            <a:ext cx="1572796" cy="1572796"/>
            <a:chOff x="886691" y="2401677"/>
            <a:chExt cx="1817784" cy="1817784"/>
          </a:xfrm>
        </p:grpSpPr>
        <p:sp>
          <p:nvSpPr>
            <p:cNvPr id="45" name="椭圆 44"/>
            <p:cNvSpPr/>
            <p:nvPr/>
          </p:nvSpPr>
          <p:spPr>
            <a:xfrm>
              <a:off x="886691" y="2401677"/>
              <a:ext cx="1817784" cy="18177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11523" y="2726509"/>
              <a:ext cx="1168120" cy="1168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7" name="组合 20"/>
            <p:cNvGrpSpPr/>
            <p:nvPr/>
          </p:nvGrpSpPr>
          <p:grpSpPr>
            <a:xfrm>
              <a:off x="1542029" y="2918544"/>
              <a:ext cx="507108" cy="784050"/>
              <a:chOff x="6257925" y="-9525"/>
              <a:chExt cx="1514475" cy="23415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8" name="Freeform 6"/>
              <p:cNvSpPr/>
              <p:nvPr/>
            </p:nvSpPr>
            <p:spPr bwMode="auto">
              <a:xfrm>
                <a:off x="6551613" y="-9525"/>
                <a:ext cx="484188" cy="327025"/>
              </a:xfrm>
              <a:custGeom>
                <a:avLst/>
                <a:gdLst>
                  <a:gd name="T0" fmla="*/ 25 w 652"/>
                  <a:gd name="T1" fmla="*/ 406 h 440"/>
                  <a:gd name="T2" fmla="*/ 25 w 652"/>
                  <a:gd name="T3" fmla="*/ 406 h 440"/>
                  <a:gd name="T4" fmla="*/ 98 w 652"/>
                  <a:gd name="T5" fmla="*/ 425 h 440"/>
                  <a:gd name="T6" fmla="*/ 618 w 652"/>
                  <a:gd name="T7" fmla="*/ 125 h 440"/>
                  <a:gd name="T8" fmla="*/ 637 w 652"/>
                  <a:gd name="T9" fmla="*/ 52 h 440"/>
                  <a:gd name="T10" fmla="*/ 626 w 652"/>
                  <a:gd name="T11" fmla="*/ 33 h 440"/>
                  <a:gd name="T12" fmla="*/ 554 w 652"/>
                  <a:gd name="T13" fmla="*/ 14 h 440"/>
                  <a:gd name="T14" fmla="*/ 34 w 652"/>
                  <a:gd name="T15" fmla="*/ 314 h 440"/>
                  <a:gd name="T16" fmla="*/ 14 w 652"/>
                  <a:gd name="T17" fmla="*/ 386 h 440"/>
                  <a:gd name="T18" fmla="*/ 25 w 652"/>
                  <a:gd name="T19" fmla="*/ 40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2" h="440">
                    <a:moveTo>
                      <a:pt x="25" y="406"/>
                    </a:moveTo>
                    <a:lnTo>
                      <a:pt x="25" y="406"/>
                    </a:lnTo>
                    <a:cubicBezTo>
                      <a:pt x="40" y="431"/>
                      <a:pt x="73" y="440"/>
                      <a:pt x="98" y="425"/>
                    </a:cubicBezTo>
                    <a:lnTo>
                      <a:pt x="618" y="125"/>
                    </a:lnTo>
                    <a:cubicBezTo>
                      <a:pt x="643" y="111"/>
                      <a:pt x="652" y="78"/>
                      <a:pt x="637" y="52"/>
                    </a:cubicBezTo>
                    <a:lnTo>
                      <a:pt x="626" y="33"/>
                    </a:lnTo>
                    <a:cubicBezTo>
                      <a:pt x="612" y="9"/>
                      <a:pt x="579" y="0"/>
                      <a:pt x="554" y="14"/>
                    </a:cubicBezTo>
                    <a:lnTo>
                      <a:pt x="34" y="314"/>
                    </a:lnTo>
                    <a:cubicBezTo>
                      <a:pt x="8" y="328"/>
                      <a:pt x="0" y="361"/>
                      <a:pt x="14" y="386"/>
                    </a:cubicBezTo>
                    <a:lnTo>
                      <a:pt x="25" y="40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7"/>
              <p:cNvSpPr>
                <a:spLocks noEditPoints="1"/>
              </p:cNvSpPr>
              <p:nvPr/>
            </p:nvSpPr>
            <p:spPr bwMode="auto">
              <a:xfrm>
                <a:off x="6257925" y="53975"/>
                <a:ext cx="1339850" cy="2278063"/>
              </a:xfrm>
              <a:custGeom>
                <a:avLst/>
                <a:gdLst>
                  <a:gd name="T0" fmla="*/ 404 w 1804"/>
                  <a:gd name="T1" fmla="*/ 2367 h 3072"/>
                  <a:gd name="T2" fmla="*/ 404 w 1804"/>
                  <a:gd name="T3" fmla="*/ 2367 h 3072"/>
                  <a:gd name="T4" fmla="*/ 550 w 1804"/>
                  <a:gd name="T5" fmla="*/ 2513 h 3072"/>
                  <a:gd name="T6" fmla="*/ 404 w 1804"/>
                  <a:gd name="T7" fmla="*/ 2659 h 3072"/>
                  <a:gd name="T8" fmla="*/ 259 w 1804"/>
                  <a:gd name="T9" fmla="*/ 2513 h 3072"/>
                  <a:gd name="T10" fmla="*/ 404 w 1804"/>
                  <a:gd name="T11" fmla="*/ 2367 h 3072"/>
                  <a:gd name="T12" fmla="*/ 29 w 1804"/>
                  <a:gd name="T13" fmla="*/ 2058 h 3072"/>
                  <a:gd name="T14" fmla="*/ 29 w 1804"/>
                  <a:gd name="T15" fmla="*/ 2058 h 3072"/>
                  <a:gd name="T16" fmla="*/ 29 w 1804"/>
                  <a:gd name="T17" fmla="*/ 2801 h 3072"/>
                  <a:gd name="T18" fmla="*/ 29 w 1804"/>
                  <a:gd name="T19" fmla="*/ 2952 h 3072"/>
                  <a:gd name="T20" fmla="*/ 29 w 1804"/>
                  <a:gd name="T21" fmla="*/ 3018 h 3072"/>
                  <a:gd name="T22" fmla="*/ 82 w 1804"/>
                  <a:gd name="T23" fmla="*/ 3072 h 3072"/>
                  <a:gd name="T24" fmla="*/ 1679 w 1804"/>
                  <a:gd name="T25" fmla="*/ 3072 h 3072"/>
                  <a:gd name="T26" fmla="*/ 1732 w 1804"/>
                  <a:gd name="T27" fmla="*/ 3018 h 3072"/>
                  <a:gd name="T28" fmla="*/ 1732 w 1804"/>
                  <a:gd name="T29" fmla="*/ 2801 h 3072"/>
                  <a:gd name="T30" fmla="*/ 1679 w 1804"/>
                  <a:gd name="T31" fmla="*/ 2747 h 3072"/>
                  <a:gd name="T32" fmla="*/ 871 w 1804"/>
                  <a:gd name="T33" fmla="*/ 2747 h 3072"/>
                  <a:gd name="T34" fmla="*/ 762 w 1804"/>
                  <a:gd name="T35" fmla="*/ 2347 h 3072"/>
                  <a:gd name="T36" fmla="*/ 313 w 1804"/>
                  <a:gd name="T37" fmla="*/ 2058 h 3072"/>
                  <a:gd name="T38" fmla="*/ 819 w 1804"/>
                  <a:gd name="T39" fmla="*/ 905 h 3072"/>
                  <a:gd name="T40" fmla="*/ 1178 w 1804"/>
                  <a:gd name="T41" fmla="*/ 1526 h 3072"/>
                  <a:gd name="T42" fmla="*/ 1163 w 1804"/>
                  <a:gd name="T43" fmla="*/ 1535 h 3072"/>
                  <a:gd name="T44" fmla="*/ 1143 w 1804"/>
                  <a:gd name="T45" fmla="*/ 1608 h 3072"/>
                  <a:gd name="T46" fmla="*/ 1216 w 1804"/>
                  <a:gd name="T47" fmla="*/ 1627 h 3072"/>
                  <a:gd name="T48" fmla="*/ 1282 w 1804"/>
                  <a:gd name="T49" fmla="*/ 1589 h 3072"/>
                  <a:gd name="T50" fmla="*/ 1442 w 1804"/>
                  <a:gd name="T51" fmla="*/ 1646 h 3072"/>
                  <a:gd name="T52" fmla="*/ 1673 w 1804"/>
                  <a:gd name="T53" fmla="*/ 1513 h 3072"/>
                  <a:gd name="T54" fmla="*/ 1703 w 1804"/>
                  <a:gd name="T55" fmla="*/ 1346 h 3072"/>
                  <a:gd name="T56" fmla="*/ 1769 w 1804"/>
                  <a:gd name="T57" fmla="*/ 1308 h 3072"/>
                  <a:gd name="T58" fmla="*/ 1789 w 1804"/>
                  <a:gd name="T59" fmla="*/ 1235 h 3072"/>
                  <a:gd name="T60" fmla="*/ 1716 w 1804"/>
                  <a:gd name="T61" fmla="*/ 1215 h 3072"/>
                  <a:gd name="T62" fmla="*/ 1701 w 1804"/>
                  <a:gd name="T63" fmla="*/ 1224 h 3072"/>
                  <a:gd name="T64" fmla="*/ 1145 w 1804"/>
                  <a:gd name="T65" fmla="*/ 261 h 3072"/>
                  <a:gd name="T66" fmla="*/ 1260 w 1804"/>
                  <a:gd name="T67" fmla="*/ 195 h 3072"/>
                  <a:gd name="T68" fmla="*/ 1280 w 1804"/>
                  <a:gd name="T69" fmla="*/ 122 h 3072"/>
                  <a:gd name="T70" fmla="*/ 1229 w 1804"/>
                  <a:gd name="T71" fmla="*/ 34 h 3072"/>
                  <a:gd name="T72" fmla="*/ 1156 w 1804"/>
                  <a:gd name="T73" fmla="*/ 15 h 3072"/>
                  <a:gd name="T74" fmla="*/ 403 w 1804"/>
                  <a:gd name="T75" fmla="*/ 450 h 3072"/>
                  <a:gd name="T76" fmla="*/ 383 w 1804"/>
                  <a:gd name="T77" fmla="*/ 522 h 3072"/>
                  <a:gd name="T78" fmla="*/ 434 w 1804"/>
                  <a:gd name="T79" fmla="*/ 610 h 3072"/>
                  <a:gd name="T80" fmla="*/ 507 w 1804"/>
                  <a:gd name="T81" fmla="*/ 630 h 3072"/>
                  <a:gd name="T82" fmla="*/ 622 w 1804"/>
                  <a:gd name="T83" fmla="*/ 564 h 3072"/>
                  <a:gd name="T84" fmla="*/ 711 w 1804"/>
                  <a:gd name="T85" fmla="*/ 718 h 3072"/>
                  <a:gd name="T86" fmla="*/ 29 w 1804"/>
                  <a:gd name="T87" fmla="*/ 2058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4" h="3072">
                    <a:moveTo>
                      <a:pt x="404" y="2367"/>
                    </a:moveTo>
                    <a:lnTo>
                      <a:pt x="404" y="2367"/>
                    </a:lnTo>
                    <a:cubicBezTo>
                      <a:pt x="485" y="2367"/>
                      <a:pt x="550" y="2432"/>
                      <a:pt x="550" y="2513"/>
                    </a:cubicBezTo>
                    <a:cubicBezTo>
                      <a:pt x="550" y="2593"/>
                      <a:pt x="485" y="2659"/>
                      <a:pt x="404" y="2659"/>
                    </a:cubicBezTo>
                    <a:cubicBezTo>
                      <a:pt x="324" y="2659"/>
                      <a:pt x="259" y="2593"/>
                      <a:pt x="259" y="2513"/>
                    </a:cubicBezTo>
                    <a:cubicBezTo>
                      <a:pt x="259" y="2432"/>
                      <a:pt x="324" y="2367"/>
                      <a:pt x="404" y="2367"/>
                    </a:cubicBezTo>
                    <a:close/>
                    <a:moveTo>
                      <a:pt x="29" y="2058"/>
                    </a:moveTo>
                    <a:lnTo>
                      <a:pt x="29" y="2058"/>
                    </a:lnTo>
                    <a:lnTo>
                      <a:pt x="29" y="2801"/>
                    </a:lnTo>
                    <a:lnTo>
                      <a:pt x="29" y="2952"/>
                    </a:lnTo>
                    <a:lnTo>
                      <a:pt x="29" y="3018"/>
                    </a:lnTo>
                    <a:cubicBezTo>
                      <a:pt x="29" y="3048"/>
                      <a:pt x="53" y="3072"/>
                      <a:pt x="82" y="3072"/>
                    </a:cubicBezTo>
                    <a:lnTo>
                      <a:pt x="1679" y="3072"/>
                    </a:lnTo>
                    <a:cubicBezTo>
                      <a:pt x="1708" y="3072"/>
                      <a:pt x="1732" y="3048"/>
                      <a:pt x="1732" y="3018"/>
                    </a:cubicBezTo>
                    <a:lnTo>
                      <a:pt x="1732" y="2801"/>
                    </a:lnTo>
                    <a:cubicBezTo>
                      <a:pt x="1732" y="2771"/>
                      <a:pt x="1708" y="2747"/>
                      <a:pt x="1679" y="2747"/>
                    </a:cubicBezTo>
                    <a:lnTo>
                      <a:pt x="871" y="2747"/>
                    </a:lnTo>
                    <a:cubicBezTo>
                      <a:pt x="872" y="2652"/>
                      <a:pt x="854" y="2509"/>
                      <a:pt x="762" y="2347"/>
                    </a:cubicBezTo>
                    <a:cubicBezTo>
                      <a:pt x="598" y="2058"/>
                      <a:pt x="313" y="2058"/>
                      <a:pt x="313" y="2058"/>
                    </a:cubicBezTo>
                    <a:cubicBezTo>
                      <a:pt x="349" y="1207"/>
                      <a:pt x="743" y="947"/>
                      <a:pt x="819" y="905"/>
                    </a:cubicBezTo>
                    <a:lnTo>
                      <a:pt x="1178" y="1526"/>
                    </a:lnTo>
                    <a:lnTo>
                      <a:pt x="1163" y="1535"/>
                    </a:lnTo>
                    <a:cubicBezTo>
                      <a:pt x="1137" y="1550"/>
                      <a:pt x="1128" y="1582"/>
                      <a:pt x="1143" y="1608"/>
                    </a:cubicBezTo>
                    <a:cubicBezTo>
                      <a:pt x="1158" y="1633"/>
                      <a:pt x="1191" y="1642"/>
                      <a:pt x="1216" y="1627"/>
                    </a:cubicBezTo>
                    <a:lnTo>
                      <a:pt x="1282" y="1589"/>
                    </a:lnTo>
                    <a:lnTo>
                      <a:pt x="1442" y="1646"/>
                    </a:lnTo>
                    <a:lnTo>
                      <a:pt x="1673" y="1513"/>
                    </a:lnTo>
                    <a:lnTo>
                      <a:pt x="1703" y="1346"/>
                    </a:lnTo>
                    <a:lnTo>
                      <a:pt x="1769" y="1308"/>
                    </a:lnTo>
                    <a:cubicBezTo>
                      <a:pt x="1795" y="1293"/>
                      <a:pt x="1804" y="1260"/>
                      <a:pt x="1789" y="1235"/>
                    </a:cubicBezTo>
                    <a:cubicBezTo>
                      <a:pt x="1774" y="1210"/>
                      <a:pt x="1741" y="1201"/>
                      <a:pt x="1716" y="1215"/>
                    </a:cubicBezTo>
                    <a:lnTo>
                      <a:pt x="1701" y="1224"/>
                    </a:lnTo>
                    <a:lnTo>
                      <a:pt x="1145" y="261"/>
                    </a:lnTo>
                    <a:lnTo>
                      <a:pt x="1260" y="195"/>
                    </a:lnTo>
                    <a:cubicBezTo>
                      <a:pt x="1286" y="180"/>
                      <a:pt x="1294" y="148"/>
                      <a:pt x="1280" y="122"/>
                    </a:cubicBezTo>
                    <a:lnTo>
                      <a:pt x="1229" y="34"/>
                    </a:lnTo>
                    <a:cubicBezTo>
                      <a:pt x="1214" y="9"/>
                      <a:pt x="1181" y="0"/>
                      <a:pt x="1156" y="15"/>
                    </a:cubicBezTo>
                    <a:lnTo>
                      <a:pt x="403" y="450"/>
                    </a:lnTo>
                    <a:cubicBezTo>
                      <a:pt x="377" y="464"/>
                      <a:pt x="368" y="497"/>
                      <a:pt x="383" y="522"/>
                    </a:cubicBezTo>
                    <a:lnTo>
                      <a:pt x="434" y="610"/>
                    </a:lnTo>
                    <a:cubicBezTo>
                      <a:pt x="449" y="636"/>
                      <a:pt x="481" y="645"/>
                      <a:pt x="507" y="630"/>
                    </a:cubicBezTo>
                    <a:lnTo>
                      <a:pt x="622" y="564"/>
                    </a:lnTo>
                    <a:lnTo>
                      <a:pt x="711" y="718"/>
                    </a:lnTo>
                    <a:cubicBezTo>
                      <a:pt x="0" y="1092"/>
                      <a:pt x="29" y="2058"/>
                      <a:pt x="29" y="205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"/>
              <p:cNvSpPr/>
              <p:nvPr/>
            </p:nvSpPr>
            <p:spPr bwMode="auto">
              <a:xfrm>
                <a:off x="7080250" y="1238250"/>
                <a:ext cx="692150" cy="438150"/>
              </a:xfrm>
              <a:custGeom>
                <a:avLst/>
                <a:gdLst>
                  <a:gd name="T0" fmla="*/ 15 w 931"/>
                  <a:gd name="T1" fmla="*/ 555 h 589"/>
                  <a:gd name="T2" fmla="*/ 15 w 931"/>
                  <a:gd name="T3" fmla="*/ 555 h 589"/>
                  <a:gd name="T4" fmla="*/ 15 w 931"/>
                  <a:gd name="T5" fmla="*/ 555 h 589"/>
                  <a:gd name="T6" fmla="*/ 88 w 931"/>
                  <a:gd name="T7" fmla="*/ 574 h 589"/>
                  <a:gd name="T8" fmla="*/ 897 w 931"/>
                  <a:gd name="T9" fmla="*/ 107 h 589"/>
                  <a:gd name="T10" fmla="*/ 916 w 931"/>
                  <a:gd name="T11" fmla="*/ 35 h 589"/>
                  <a:gd name="T12" fmla="*/ 916 w 931"/>
                  <a:gd name="T13" fmla="*/ 35 h 589"/>
                  <a:gd name="T14" fmla="*/ 843 w 931"/>
                  <a:gd name="T15" fmla="*/ 15 h 589"/>
                  <a:gd name="T16" fmla="*/ 35 w 931"/>
                  <a:gd name="T17" fmla="*/ 482 h 589"/>
                  <a:gd name="T18" fmla="*/ 15 w 931"/>
                  <a:gd name="T19" fmla="*/ 5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1" h="589">
                    <a:moveTo>
                      <a:pt x="15" y="555"/>
                    </a:moveTo>
                    <a:lnTo>
                      <a:pt x="15" y="555"/>
                    </a:lnTo>
                    <a:lnTo>
                      <a:pt x="15" y="555"/>
                    </a:lnTo>
                    <a:cubicBezTo>
                      <a:pt x="30" y="580"/>
                      <a:pt x="62" y="589"/>
                      <a:pt x="88" y="574"/>
                    </a:cubicBezTo>
                    <a:lnTo>
                      <a:pt x="897" y="107"/>
                    </a:lnTo>
                    <a:cubicBezTo>
                      <a:pt x="922" y="93"/>
                      <a:pt x="931" y="60"/>
                      <a:pt x="916" y="35"/>
                    </a:cubicBezTo>
                    <a:lnTo>
                      <a:pt x="916" y="35"/>
                    </a:lnTo>
                    <a:cubicBezTo>
                      <a:pt x="902" y="9"/>
                      <a:pt x="869" y="0"/>
                      <a:pt x="843" y="15"/>
                    </a:cubicBezTo>
                    <a:lnTo>
                      <a:pt x="35" y="482"/>
                    </a:lnTo>
                    <a:cubicBezTo>
                      <a:pt x="9" y="497"/>
                      <a:pt x="0" y="529"/>
                      <a:pt x="15" y="55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 52"/>
          <p:cNvGrpSpPr/>
          <p:nvPr/>
        </p:nvGrpSpPr>
        <p:grpSpPr>
          <a:xfrm>
            <a:off x="1094979" y="1306121"/>
            <a:ext cx="2535087" cy="957222"/>
            <a:chOff x="1089462" y="1294982"/>
            <a:chExt cx="2535087" cy="957222"/>
          </a:xfrm>
        </p:grpSpPr>
        <p:sp>
          <p:nvSpPr>
            <p:cNvPr id="51" name="文本框 8"/>
            <p:cNvSpPr txBox="1"/>
            <p:nvPr/>
          </p:nvSpPr>
          <p:spPr>
            <a:xfrm>
              <a:off x="1089462" y="1679740"/>
              <a:ext cx="25350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en-US" altLang="zh-CN" sz="1200" dirty="0">
                <a:solidFill>
                  <a:srgbClr val="404040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89462" y="129498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点击此处添加标题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3021353" y="5266885"/>
            <a:ext cx="2535087" cy="957222"/>
            <a:chOff x="1089462" y="1294982"/>
            <a:chExt cx="2535087" cy="957222"/>
          </a:xfrm>
        </p:grpSpPr>
        <p:sp>
          <p:nvSpPr>
            <p:cNvPr id="55" name="文本框 8"/>
            <p:cNvSpPr txBox="1"/>
            <p:nvPr/>
          </p:nvSpPr>
          <p:spPr>
            <a:xfrm>
              <a:off x="1089462" y="1679740"/>
              <a:ext cx="25350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en-US" altLang="zh-CN" sz="1200" dirty="0">
                <a:solidFill>
                  <a:srgbClr val="404040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089462" y="129498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点击此处添加标题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4997786" y="1292580"/>
            <a:ext cx="2535087" cy="957222"/>
            <a:chOff x="1089462" y="1294982"/>
            <a:chExt cx="2535087" cy="957222"/>
          </a:xfrm>
        </p:grpSpPr>
        <p:sp>
          <p:nvSpPr>
            <p:cNvPr id="58" name="文本框 8"/>
            <p:cNvSpPr txBox="1"/>
            <p:nvPr/>
          </p:nvSpPr>
          <p:spPr>
            <a:xfrm>
              <a:off x="1089462" y="1679740"/>
              <a:ext cx="25350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en-US" altLang="zh-CN" sz="1200" dirty="0">
                <a:solidFill>
                  <a:srgbClr val="404040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089462" y="129498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点击此处添加标题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8970347" y="1292580"/>
            <a:ext cx="2535087" cy="957222"/>
            <a:chOff x="1089462" y="1294982"/>
            <a:chExt cx="2535087" cy="957222"/>
          </a:xfrm>
        </p:grpSpPr>
        <p:sp>
          <p:nvSpPr>
            <p:cNvPr id="61" name="文本框 8"/>
            <p:cNvSpPr txBox="1"/>
            <p:nvPr/>
          </p:nvSpPr>
          <p:spPr>
            <a:xfrm>
              <a:off x="1089462" y="1679740"/>
              <a:ext cx="25350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en-US" altLang="zh-CN" sz="1200" dirty="0">
                <a:solidFill>
                  <a:srgbClr val="404040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89462" y="129498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点击此处添加标题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组 62"/>
          <p:cNvGrpSpPr/>
          <p:nvPr/>
        </p:nvGrpSpPr>
        <p:grpSpPr>
          <a:xfrm>
            <a:off x="6919499" y="5266885"/>
            <a:ext cx="2535087" cy="957222"/>
            <a:chOff x="1089462" y="1294982"/>
            <a:chExt cx="2535087" cy="957222"/>
          </a:xfrm>
        </p:grpSpPr>
        <p:sp>
          <p:nvSpPr>
            <p:cNvPr id="64" name="文本框 8"/>
            <p:cNvSpPr txBox="1"/>
            <p:nvPr/>
          </p:nvSpPr>
          <p:spPr>
            <a:xfrm>
              <a:off x="1089462" y="1679740"/>
              <a:ext cx="25350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顶部“开始”面板中可以对字体、字号、颜色、行距等进行修改。</a:t>
              </a:r>
              <a:endParaRPr lang="en-US" altLang="zh-CN" sz="1200" dirty="0">
                <a:solidFill>
                  <a:srgbClr val="404040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089462" y="129498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点击此处添加标题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1609362" y="3256529"/>
            <a:ext cx="4067910" cy="2346505"/>
            <a:chOff x="1578077" y="2282444"/>
            <a:chExt cx="3513146" cy="2026499"/>
          </a:xfrm>
        </p:grpSpPr>
        <p:sp>
          <p:nvSpPr>
            <p:cNvPr id="4" name="圆角矩形 3"/>
            <p:cNvSpPr/>
            <p:nvPr/>
          </p:nvSpPr>
          <p:spPr>
            <a:xfrm>
              <a:off x="1578077" y="3338111"/>
              <a:ext cx="3335446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 rot="2700000">
              <a:off x="3368182" y="2885069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 rot="18900000" flipV="1">
              <a:off x="3368182" y="3791151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3852480" y="2222941"/>
            <a:ext cx="4067910" cy="2346505"/>
            <a:chOff x="1578077" y="2282444"/>
            <a:chExt cx="3513146" cy="2026499"/>
          </a:xfrm>
        </p:grpSpPr>
        <p:sp>
          <p:nvSpPr>
            <p:cNvPr id="70" name="圆角矩形 69"/>
            <p:cNvSpPr/>
            <p:nvPr/>
          </p:nvSpPr>
          <p:spPr>
            <a:xfrm>
              <a:off x="1578077" y="3338111"/>
              <a:ext cx="3335446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 rot="2700000">
              <a:off x="3368182" y="2885069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 rot="18900000" flipV="1">
              <a:off x="3368182" y="3791151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6123226" y="1196700"/>
            <a:ext cx="4067910" cy="2346505"/>
            <a:chOff x="1578077" y="2282444"/>
            <a:chExt cx="3513146" cy="2026499"/>
          </a:xfrm>
        </p:grpSpPr>
        <p:sp>
          <p:nvSpPr>
            <p:cNvPr id="74" name="圆角矩形 73"/>
            <p:cNvSpPr/>
            <p:nvPr/>
          </p:nvSpPr>
          <p:spPr>
            <a:xfrm>
              <a:off x="1578077" y="3338111"/>
              <a:ext cx="3335446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 rot="2700000">
              <a:off x="3368182" y="2885069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 rot="18900000" flipV="1">
              <a:off x="3368182" y="3791151"/>
              <a:ext cx="1723041" cy="5177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123226" y="1420536"/>
            <a:ext cx="21529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0" name="文本框 8"/>
          <p:cNvSpPr txBox="1"/>
          <p:nvPr/>
        </p:nvSpPr>
        <p:spPr>
          <a:xfrm>
            <a:off x="3852480" y="2504738"/>
            <a:ext cx="21529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>
                <a:solidFill>
                  <a:srgbClr val="000000"/>
                </a:solidFill>
                <a:latin typeface="+mn-ea"/>
              </a:rPr>
              <a:t>修改</a:t>
            </a:r>
            <a:r>
              <a:rPr lang="zh-CN" altLang="en-US" sz="120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" name="文本框 8"/>
          <p:cNvSpPr txBox="1"/>
          <p:nvPr/>
        </p:nvSpPr>
        <p:spPr>
          <a:xfrm>
            <a:off x="1609362" y="3526864"/>
            <a:ext cx="21529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rgbClr val="000000"/>
                </a:solidFill>
                <a:latin typeface="+mn-ea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“开始”面板中可以对字体、字号、颜色、行距等进行</a:t>
            </a:r>
            <a:r>
              <a:rPr lang="zh-CN" altLang="en-US" sz="1200">
                <a:solidFill>
                  <a:srgbClr val="000000"/>
                </a:solidFill>
                <a:latin typeface="+mn-ea"/>
              </a:rPr>
              <a:t>修改</a:t>
            </a:r>
            <a:r>
              <a:rPr lang="zh-CN" altLang="en-US" sz="120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10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C0CA54"/>
      </a:accent1>
      <a:accent2>
        <a:srgbClr val="9BCF39"/>
      </a:accent2>
      <a:accent3>
        <a:srgbClr val="76AC70"/>
      </a:accent3>
      <a:accent4>
        <a:srgbClr val="2C9F76"/>
      </a:accent4>
      <a:accent5>
        <a:srgbClr val="2C789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3066</Words>
  <Application>WPS 演示</Application>
  <PresentationFormat>宽屏</PresentationFormat>
  <Paragraphs>325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98</cp:revision>
  <dcterms:created xsi:type="dcterms:W3CDTF">2015-08-18T02:51:00Z</dcterms:created>
  <dcterms:modified xsi:type="dcterms:W3CDTF">2016-06-15T09:08:27Z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