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42" r:id="rId3"/>
    <p:sldId id="325" r:id="rId5"/>
    <p:sldId id="326" r:id="rId6"/>
    <p:sldId id="321" r:id="rId7"/>
    <p:sldId id="292" r:id="rId8"/>
    <p:sldId id="322" r:id="rId9"/>
    <p:sldId id="341" r:id="rId10"/>
    <p:sldId id="309" r:id="rId11"/>
    <p:sldId id="327" r:id="rId12"/>
    <p:sldId id="308" r:id="rId13"/>
    <p:sldId id="310" r:id="rId14"/>
    <p:sldId id="304" r:id="rId15"/>
    <p:sldId id="328" r:id="rId16"/>
    <p:sldId id="323" r:id="rId17"/>
    <p:sldId id="324" r:id="rId18"/>
    <p:sldId id="306" r:id="rId19"/>
    <p:sldId id="332" r:id="rId20"/>
    <p:sldId id="333" r:id="rId21"/>
    <p:sldId id="334" r:id="rId22"/>
    <p:sldId id="329" r:id="rId23"/>
    <p:sldId id="335" r:id="rId24"/>
    <p:sldId id="330" r:id="rId25"/>
    <p:sldId id="336" r:id="rId26"/>
    <p:sldId id="345" r:id="rId27"/>
    <p:sldId id="340" r:id="rId28"/>
    <p:sldId id="337" r:id="rId29"/>
    <p:sldId id="338" r:id="rId30"/>
    <p:sldId id="303" r:id="rId31"/>
  </p:sldIdLst>
  <p:sldSz cx="9144000" cy="5143500" type="screen16x9"/>
  <p:notesSz cx="6858000" cy="9144000"/>
  <p:embeddedFontLst>
    <p:embeddedFont>
      <p:font typeface="方正正黑简体" pitchFamily="2" charset="-122"/>
      <p:regular r:id="rId35"/>
    </p:embeddedFont>
    <p:embeddedFont>
      <p:font typeface="微软雅黑" pitchFamily="34" charset="-122"/>
      <p:regular r:id="rId36"/>
      <p:bold r:id="rId37"/>
    </p:embeddedFont>
    <p:embeddedFont>
      <p:font typeface="Calibri" pitchFamily="34" charset="0"/>
      <p:regular r:id="rId38"/>
    </p:embeddedFont>
    <p:embeddedFont>
      <p:font typeface="方正正纤黑简体" pitchFamily="2" charset="-122"/>
      <p:regular r:id="rId39"/>
    </p:embeddedFont>
    <p:embeddedFont>
      <p:font typeface="Segoe UI Semilight" pitchFamily="34" charset="0"/>
      <p:regular r:id="rId40"/>
    </p:embeddedFont>
    <p:embeddedFont>
      <p:font typeface="微软雅黑" charset="-122"/>
      <p:regular r:id="rId41"/>
      <p:bold r:id="rId42"/>
    </p:embeddedFont>
    <p:embeddedFont>
      <p:font typeface="方正正黑简体" charset="0"/>
      <p:regular r:id="rId43"/>
    </p:embeddedFont>
  </p:embeddedFont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方正正黑简体" pitchFamily="2" charset="-122"/>
        <a:ea typeface="方正正黑简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36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D2B3528-981D-4363-A587-D683C98CDFB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fld id="{8D436607-AAFE-4D20-8825-19A84ACD65B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67B6836A-435F-4ED1-8E02-8752A145F1AF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001680D-2ECC-4B69-AEEF-D38EE492D52A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EDB80F0-F76A-4B5C-8F12-9EAB5ED1BFE0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623C7A9D-1BC5-4B1E-86C0-FC7D8DC0121B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9386878F-5878-4161-B206-7B78024F96DA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01A68723-F270-4361-B3D1-4D3B0CA8A8BE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8E39765-C236-421C-B0C4-71E19789A214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AB00DAE-86AD-4D87-A3DE-564EB62E27B5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4481DDA-AE0E-4A25-8EA7-C7F8FDE091D5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169D83D-FFFA-42FA-8F08-3AD58819F37B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3EF2EDAE-EB79-42F1-BF2E-EFB605B0D732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9A17FA0-49C6-4871-9994-725F6A6C2BDA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0D1E0FA7-8F08-48A8-80E5-E77353FC24C4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484C8AB-A3F2-42FA-A545-9AE0154DF043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88539C0-117E-44DB-8EEC-C50E15AC0690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5F530C87-6555-4EED-B67F-B1C884715BD1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7F0C4B3-C764-4593-8C9B-19D18649863C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F30BDAD-884C-430D-A512-A49865D01C09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95C67F3-7D0B-4A71-8EAB-77F300B6A384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72605E8A-3431-499C-A587-B24BCCB3E13F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4B88A67B-F322-4270-97FE-830BD397B723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E67F5214-A304-426F-B356-FB95E19280E7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761C7F9-7277-4737-8DFD-3F6F99CEA260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id-ID" altLang="zh-CN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F080903-15C4-4F40-900B-AE36E2F08991}" type="slidenum">
              <a:rPr lang="en-US" altLang="zh-CN" sz="1200">
                <a:latin typeface="Calibri" pitchFamily="34" charset="0"/>
              </a:rPr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17E7AC76-E0A9-4C39-BA02-21E21730EA5A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25D174FE-C890-4E97-B499-B1B7984FC115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CEA464E3-F32E-418A-B1FA-37ABFB9588CF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fld id="{BF5B0EBD-2B3C-4C46-B05C-CFFF9FC06081}" type="slidenum">
              <a:rPr lang="zh-CN" altLang="en-US" sz="1200">
                <a:latin typeface="Calibri" pitchFamily="34" charset="0"/>
                <a:ea typeface="宋体" pitchFamily="2" charset="-122"/>
              </a:rPr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41315E1B-B345-4B8B-882E-264E3BBD6C58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4932FA15-0E4B-4DA3-81EA-A041277864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ea typeface="微软雅黑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97A7F46E-DF77-43B7-B9D6-BB3739091B45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AAA53F22-8BFA-4145-AB55-47DB99FFFD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B75F34B3-CF30-49FF-8230-2D2307F14466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DECEF3C3-C0CF-4DF7-88A6-4CD39231D5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B188571A-3F6C-48B0-80F3-73AF143655C3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41CE9C92-15CF-4316-8562-DA1A8E38D5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1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500">
                <a:ea typeface="微软雅黑" pitchFamily="34" charset="-122"/>
              </a:defRPr>
            </a:lvl4pPr>
            <a:lvl5pPr>
              <a:defRPr sz="1500">
                <a:ea typeface="微软雅黑" pitchFamily="34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1A223E1-63B1-4E0D-92EA-CA9F05877906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D48D263A-ED8E-4C7D-B5B5-2C4AAE332A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ea typeface="微软雅黑" pitchFamily="34" charset="-122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ea typeface="微软雅黑" pitchFamily="34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D76B5FFC-A4A9-4F0C-B04C-FD978C26AE25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B3A72456-D0DF-49FA-9C4C-FBEC85E60E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ECDE7D54-1A34-4789-BBE5-D56E065BD225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AD30895E-7897-4B72-A4D5-4A08683668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smtClean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2CF99E48-8F3D-4358-B110-7EA48AB7155A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dirty="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微软雅黑" pitchFamily="34" charset="-122"/>
              </a:defRPr>
            </a:lvl1pPr>
          </a:lstStyle>
          <a:p>
            <a:fld id="{2B610F1B-4F20-4C96-92AC-6394C94806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方正正黑简体" pitchFamily="2" charset="-122"/>
          <a:ea typeface="方正正黑简体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1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J-Hype-Meant To Be">
            <a:hlinkClick r:id="" action="ppaction://media"/>
          </p:cNvPr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-9271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" name="文本框 213"/>
          <p:cNvSpPr txBox="1">
            <a:spLocks noChangeArrowheads="1"/>
          </p:cNvSpPr>
          <p:nvPr/>
        </p:nvSpPr>
        <p:spPr bwMode="auto">
          <a:xfrm>
            <a:off x="1757363" y="1968500"/>
            <a:ext cx="55292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极致清新</a:t>
            </a:r>
            <a:r>
              <a:rPr lang="en-US" altLang="zh-CN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·</a:t>
            </a:r>
            <a:r>
              <a:rPr lang="zh-CN" altLang="en-US" sz="4400" b="1">
                <a:solidFill>
                  <a:schemeClr val="bg1"/>
                </a:solidFill>
                <a:latin typeface="方正正纤黑简体" pitchFamily="2" charset="-122"/>
                <a:ea typeface="方正正纤黑简体" pitchFamily="2" charset="-122"/>
              </a:rPr>
              <a:t>论文答辩</a:t>
            </a:r>
            <a:endParaRPr lang="zh-CN" altLang="en-US" sz="4400" b="1">
              <a:solidFill>
                <a:schemeClr val="bg1"/>
              </a:solidFill>
              <a:latin typeface="方正正纤黑简体" pitchFamily="2" charset="-122"/>
              <a:ea typeface="方正正纤黑简体" pitchFamily="2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873375" y="2944813"/>
            <a:ext cx="34131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请填写论文副标题或补充内容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2147888" y="3765550"/>
            <a:ext cx="2370137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答辩学生：代用名</a:t>
            </a:r>
            <a:endParaRPr lang="zh-CN" altLang="en-US" sz="135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4656138" y="3765550"/>
            <a:ext cx="2371725" cy="30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/>
                </a:solidFill>
                <a:latin typeface="+mn-lt"/>
                <a:ea typeface="+mn-ea"/>
              </a:rPr>
              <a:t>指导老师：代用名</a:t>
            </a:r>
            <a:endParaRPr lang="zh-CN" altLang="en-US" sz="135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2727325" y="2787650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3624263" y="2787650"/>
            <a:ext cx="896937" cy="8255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4521200" y="2792413"/>
            <a:ext cx="896938" cy="82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5418138" y="2794000"/>
            <a:ext cx="896937" cy="84138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222" name="组合 221"/>
          <p:cNvGrpSpPr/>
          <p:nvPr/>
        </p:nvGrpSpPr>
        <p:grpSpPr bwMode="auto">
          <a:xfrm>
            <a:off x="3954463" y="708025"/>
            <a:ext cx="1128712" cy="1130300"/>
            <a:chOff x="1928879" y="1944350"/>
            <a:chExt cx="1129689" cy="1129689"/>
          </a:xfrm>
        </p:grpSpPr>
        <p:sp>
          <p:nvSpPr>
            <p:cNvPr id="223" name="椭圆 2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24" name="Freeform 7"/>
            <p:cNvSpPr>
              <a:spLocks noEditPoints="1"/>
            </p:cNvSpPr>
            <p:nvPr/>
          </p:nvSpPr>
          <p:spPr bwMode="auto">
            <a:xfrm>
              <a:off x="2108421" y="2226772"/>
              <a:ext cx="751538" cy="61561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666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666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666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666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4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49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49"/>
                            </p:stCondLst>
                            <p:childTnLst>
                              <p:par>
                                <p:cTn id="4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215" grpId="0"/>
      <p:bldP spid="216" grpId="0"/>
      <p:bldP spid="217" grpId="0"/>
      <p:bldP spid="218" grpId="0" animBg="1"/>
      <p:bldP spid="219" grpId="0" animBg="1"/>
      <p:bldP spid="220" grpId="0" animBg="1"/>
      <p:bldP spid="2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 bwMode="auto">
          <a:xfrm>
            <a:off x="722313" y="1693863"/>
            <a:ext cx="1603375" cy="121920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000" y="1853878"/>
              <a:ext cx="927600" cy="863922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835" name="矩形 21"/>
            <p:cNvSpPr>
              <a:spLocks noChangeArrowheads="1"/>
            </p:cNvSpPr>
            <p:nvPr/>
          </p:nvSpPr>
          <p:spPr bwMode="auto">
            <a:xfrm>
              <a:off x="910361" y="1498145"/>
              <a:ext cx="1213794" cy="297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2000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4208463" y="1481138"/>
            <a:ext cx="1711325" cy="1749425"/>
            <a:chOff x="4396710" y="1284513"/>
            <a:chExt cx="1711990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190" y="1613381"/>
              <a:ext cx="1054510" cy="1421919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-1" fmla="*/ 317500 w 1054100"/>
                <a:gd name="connsiteY0-2" fmla="*/ 1422400 h 1422400"/>
                <a:gd name="connsiteX1-3" fmla="*/ 0 w 1054100"/>
                <a:gd name="connsiteY1-4" fmla="*/ 0 h 1422400"/>
                <a:gd name="connsiteX2-5" fmla="*/ 1054100 w 1054100"/>
                <a:gd name="connsiteY2-6" fmla="*/ 698500 h 1422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833" name="矩形 24"/>
            <p:cNvSpPr>
              <a:spLocks noChangeArrowheads="1"/>
            </p:cNvSpPr>
            <p:nvPr/>
          </p:nvSpPr>
          <p:spPr bwMode="auto">
            <a:xfrm>
              <a:off x="4396710" y="1284513"/>
              <a:ext cx="1261885" cy="30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25438" y="2000250"/>
            <a:ext cx="7940675" cy="176530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2286000" y="2216150"/>
            <a:ext cx="1222375" cy="1728788"/>
            <a:chOff x="2473526" y="2425699"/>
            <a:chExt cx="1223413" cy="1730280"/>
          </a:xfrm>
        </p:grpSpPr>
        <p:sp>
          <p:nvSpPr>
            <p:cNvPr id="28" name="任意多边形 27"/>
            <p:cNvSpPr/>
            <p:nvPr/>
          </p:nvSpPr>
          <p:spPr>
            <a:xfrm>
              <a:off x="3301316" y="2425699"/>
              <a:ext cx="46076" cy="137437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682"/>
              <a:ext cx="1223413" cy="3002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1077913" y="2268538"/>
            <a:ext cx="688975" cy="514350"/>
            <a:chOff x="1266729" y="2071701"/>
            <a:chExt cx="688009" cy="515669"/>
          </a:xfrm>
        </p:grpSpPr>
        <p:sp>
          <p:nvSpPr>
            <p:cNvPr id="31" name="椭圆 30"/>
            <p:cNvSpPr/>
            <p:nvPr/>
          </p:nvSpPr>
          <p:spPr>
            <a:xfrm>
              <a:off x="1499764" y="2071701"/>
              <a:ext cx="163284" cy="16234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2719"/>
              <a:ext cx="688009" cy="2546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2013.06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1925638" y="2854325"/>
            <a:ext cx="687387" cy="452438"/>
            <a:chOff x="2113346" y="3064841"/>
            <a:chExt cx="688009" cy="452968"/>
          </a:xfrm>
        </p:grpSpPr>
        <p:sp>
          <p:nvSpPr>
            <p:cNvPr id="34" name="椭圆 33"/>
            <p:cNvSpPr/>
            <p:nvPr/>
          </p:nvSpPr>
          <p:spPr>
            <a:xfrm>
              <a:off x="2407299" y="3064841"/>
              <a:ext cx="162072" cy="16211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511"/>
              <a:ext cx="688009" cy="2542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2013.09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2790825" y="1854200"/>
            <a:ext cx="687388" cy="415925"/>
            <a:chOff x="2979182" y="2064744"/>
            <a:chExt cx="688009" cy="416176"/>
          </a:xfrm>
        </p:grpSpPr>
        <p:sp>
          <p:nvSpPr>
            <p:cNvPr id="37" name="椭圆 36"/>
            <p:cNvSpPr/>
            <p:nvPr/>
          </p:nvSpPr>
          <p:spPr>
            <a:xfrm>
              <a:off x="3222289" y="2317309"/>
              <a:ext cx="163660" cy="163611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688009" cy="2541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2014.01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3529013" y="2524125"/>
            <a:ext cx="900112" cy="254000"/>
            <a:chOff x="3717829" y="2733933"/>
            <a:chExt cx="898774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1094"/>
              <a:ext cx="163269" cy="161956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652" y="2733933"/>
              <a:ext cx="68795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4959350" y="3135313"/>
            <a:ext cx="727075" cy="431800"/>
            <a:chOff x="5133702" y="3346781"/>
            <a:chExt cx="728084" cy="431001"/>
          </a:xfrm>
        </p:grpSpPr>
        <p:sp>
          <p:nvSpPr>
            <p:cNvPr id="33820" name="椭圆 42"/>
            <p:cNvSpPr>
              <a:spLocks noChangeArrowheads="1"/>
            </p:cNvSpPr>
            <p:nvPr/>
          </p:nvSpPr>
          <p:spPr bwMode="auto"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4252"/>
              <a:ext cx="728084" cy="2535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2014.08 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5734050" y="2435225"/>
            <a:ext cx="687388" cy="458788"/>
            <a:chOff x="5908402" y="2645741"/>
            <a:chExt cx="688008" cy="458941"/>
          </a:xfrm>
        </p:grpSpPr>
        <p:sp>
          <p:nvSpPr>
            <p:cNvPr id="33818" name="椭圆 45"/>
            <p:cNvSpPr>
              <a:spLocks noChangeArrowheads="1"/>
            </p:cNvSpPr>
            <p:nvPr/>
          </p:nvSpPr>
          <p:spPr bwMode="auto"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44" tIns="34272" rIns="68544" bIns="34272"/>
            <a:lstStyle/>
            <a:p>
              <a:pPr eaLnBrk="1" hangingPunct="1"/>
              <a:endPara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597"/>
              <a:ext cx="688008" cy="254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2014.10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 bwMode="auto">
          <a:xfrm>
            <a:off x="6253163" y="1978025"/>
            <a:ext cx="687387" cy="414338"/>
            <a:chOff x="6441129" y="2188789"/>
            <a:chExt cx="688009" cy="414051"/>
          </a:xfrm>
        </p:grpSpPr>
        <p:sp>
          <p:nvSpPr>
            <p:cNvPr id="49" name="椭圆 48"/>
            <p:cNvSpPr/>
            <p:nvPr/>
          </p:nvSpPr>
          <p:spPr>
            <a:xfrm>
              <a:off x="6682647" y="2439440"/>
              <a:ext cx="162072" cy="1634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688009" cy="2538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6634163" y="3662363"/>
            <a:ext cx="687387" cy="449262"/>
            <a:chOff x="6822054" y="3872561"/>
            <a:chExt cx="688009" cy="450566"/>
          </a:xfrm>
        </p:grpSpPr>
        <p:sp>
          <p:nvSpPr>
            <p:cNvPr id="52" name="椭圆 51"/>
            <p:cNvSpPr/>
            <p:nvPr/>
          </p:nvSpPr>
          <p:spPr>
            <a:xfrm>
              <a:off x="7055627" y="3872561"/>
              <a:ext cx="162072" cy="16239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8390"/>
              <a:ext cx="688009" cy="254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2015.02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 bwMode="auto">
          <a:xfrm>
            <a:off x="7439025" y="1847850"/>
            <a:ext cx="873125" cy="255588"/>
            <a:chOff x="7626889" y="2058017"/>
            <a:chExt cx="873774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49975"/>
              <a:ext cx="162045" cy="163305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lIns="68544" tIns="34272" rIns="68544" bIns="34272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765" y="2058017"/>
              <a:ext cx="687898" cy="2536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2015.04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7227888" y="2092325"/>
            <a:ext cx="1223962" cy="1474788"/>
            <a:chOff x="7416713" y="2092528"/>
            <a:chExt cx="1223412" cy="147434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177" y="2092528"/>
              <a:ext cx="230085" cy="1115676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924"/>
              <a:ext cx="1223412" cy="2999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3808" name="图片 5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文本框 60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研究方法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67627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30"/>
          <p:cNvSpPr txBox="1"/>
          <p:nvPr/>
        </p:nvSpPr>
        <p:spPr>
          <a:xfrm>
            <a:off x="25701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1"/>
          <p:cNvSpPr txBox="1"/>
          <p:nvPr/>
        </p:nvSpPr>
        <p:spPr>
          <a:xfrm>
            <a:off x="45307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2"/>
          <p:cNvSpPr txBox="1"/>
          <p:nvPr/>
        </p:nvSpPr>
        <p:spPr>
          <a:xfrm>
            <a:off x="6559550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34"/>
          <p:cNvSpPr txBox="1"/>
          <p:nvPr/>
        </p:nvSpPr>
        <p:spPr>
          <a:xfrm>
            <a:off x="1600200" y="4105275"/>
            <a:ext cx="5992813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744538" y="966788"/>
            <a:ext cx="7642225" cy="2165350"/>
            <a:chOff x="751008" y="967406"/>
            <a:chExt cx="7641986" cy="2164103"/>
          </a:xfrm>
        </p:grpSpPr>
        <p:grpSp>
          <p:nvGrpSpPr>
            <p:cNvPr id="35850" name="组合 7"/>
            <p:cNvGrpSpPr/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zh-CN" altLang="en-US" sz="1600" b="1" spc="2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52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54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56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58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5848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研究思路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 bwMode="auto">
          <a:xfrm>
            <a:off x="573088" y="1528763"/>
            <a:ext cx="1830387" cy="550862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37921" name="文本框 17"/>
            <p:cNvSpPr txBox="1">
              <a:spLocks noChangeArrowheads="1"/>
            </p:cNvSpPr>
            <p:nvPr/>
          </p:nvSpPr>
          <p:spPr bwMode="auto">
            <a:xfrm>
              <a:off x="861747" y="1648179"/>
              <a:ext cx="10813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步骤一</a:t>
              </a:r>
              <a:endParaRPr lang="zh-CN" altLang="en-US" sz="1800">
                <a:solidFill>
                  <a:schemeClr val="bg1"/>
                </a:solidFill>
                <a:latin typeface="Segoe UI Semilight" pitchFamily="34" charset="0"/>
                <a:ea typeface="微软雅黑" pitchFamily="34" charset="-122"/>
                <a:cs typeface="Segoe UI Semilight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2324100" y="1528763"/>
            <a:ext cx="1641475" cy="550862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rgbClr val="06417E"/>
                </a:solidFill>
                <a:ea typeface="微软雅黑" pitchFamily="34" charset="-122"/>
              </a:endParaRPr>
            </a:p>
          </p:txBody>
        </p:sp>
        <p:sp>
          <p:nvSpPr>
            <p:cNvPr id="37919" name="文本框 18"/>
            <p:cNvSpPr txBox="1">
              <a:spLocks noChangeArrowheads="1"/>
            </p:cNvSpPr>
            <p:nvPr/>
          </p:nvSpPr>
          <p:spPr bwMode="auto">
            <a:xfrm>
              <a:off x="2720597" y="1652040"/>
              <a:ext cx="945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步骤二</a:t>
              </a:r>
              <a:endParaRPr lang="zh-CN" altLang="en-US" sz="1800">
                <a:solidFill>
                  <a:schemeClr val="bg1"/>
                </a:solidFill>
                <a:latin typeface="Segoe UI Semilight" pitchFamily="34" charset="0"/>
                <a:ea typeface="微软雅黑" pitchFamily="34" charset="-122"/>
                <a:cs typeface="Segoe UI Semilight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3825875" y="1528763"/>
            <a:ext cx="1639888" cy="550862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37917" name="文本框 19"/>
            <p:cNvSpPr txBox="1">
              <a:spLocks noChangeArrowheads="1"/>
            </p:cNvSpPr>
            <p:nvPr/>
          </p:nvSpPr>
          <p:spPr bwMode="auto">
            <a:xfrm>
              <a:off x="4265266" y="1652040"/>
              <a:ext cx="9458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步骤三</a:t>
              </a:r>
              <a:endParaRPr lang="zh-CN" altLang="en-US" sz="1800">
                <a:solidFill>
                  <a:schemeClr val="bg1"/>
                </a:solidFill>
                <a:latin typeface="Segoe UI Semilight" pitchFamily="34" charset="0"/>
                <a:ea typeface="微软雅黑" pitchFamily="34" charset="-122"/>
                <a:cs typeface="Segoe UI Semilight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5340350" y="1528763"/>
            <a:ext cx="1639888" cy="550862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37915" name="文本框 20"/>
            <p:cNvSpPr txBox="1">
              <a:spLocks noChangeArrowheads="1"/>
            </p:cNvSpPr>
            <p:nvPr/>
          </p:nvSpPr>
          <p:spPr bwMode="auto">
            <a:xfrm>
              <a:off x="5735042" y="1652040"/>
              <a:ext cx="9346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步骤四</a:t>
              </a:r>
              <a:endParaRPr lang="zh-CN" altLang="en-US" sz="1800">
                <a:solidFill>
                  <a:schemeClr val="bg1"/>
                </a:solidFill>
                <a:latin typeface="Segoe UI Semilight" pitchFamily="34" charset="0"/>
                <a:ea typeface="微软雅黑" pitchFamily="34" charset="-122"/>
                <a:cs typeface="Segoe UI Semilight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6816725" y="1528763"/>
            <a:ext cx="1641475" cy="550862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37913" name="文本框 21"/>
            <p:cNvSpPr txBox="1">
              <a:spLocks noChangeArrowheads="1"/>
            </p:cNvSpPr>
            <p:nvPr/>
          </p:nvSpPr>
          <p:spPr bwMode="auto">
            <a:xfrm>
              <a:off x="7242600" y="1652040"/>
              <a:ext cx="921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>
                  <a:solidFill>
                    <a:schemeClr val="bg1"/>
                  </a:solidFill>
                  <a:latin typeface="Segoe UI Semilight" pitchFamily="34" charset="0"/>
                  <a:ea typeface="微软雅黑" pitchFamily="34" charset="-122"/>
                  <a:cs typeface="Segoe UI Semilight" pitchFamily="34" charset="0"/>
                </a:rPr>
                <a:t>步骤五</a:t>
              </a:r>
              <a:endParaRPr lang="zh-CN" altLang="en-US" sz="1800">
                <a:solidFill>
                  <a:schemeClr val="bg1"/>
                </a:solidFill>
                <a:latin typeface="Segoe UI Semilight" pitchFamily="34" charset="0"/>
                <a:ea typeface="微软雅黑" pitchFamily="34" charset="-122"/>
                <a:cs typeface="Segoe UI Semilight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573088" y="2355850"/>
            <a:ext cx="1519237" cy="1560513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389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7911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2252663" y="2355850"/>
            <a:ext cx="1519237" cy="1560513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389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7909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3948113" y="2355850"/>
            <a:ext cx="1519237" cy="1560513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343"/>
              <a:ext cx="1789697" cy="1304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389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7907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5453063" y="2373313"/>
            <a:ext cx="1517650" cy="155892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389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7905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 bwMode="auto">
          <a:xfrm>
            <a:off x="6878638" y="2373313"/>
            <a:ext cx="1517650" cy="155892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602"/>
              <a:ext cx="1789697" cy="1304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389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790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7900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研究步骤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9945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+mn-lt"/>
                <a:ea typeface="微软雅黑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9943" name="文本框 19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关键技术与难点</a:t>
              </a:r>
              <a:endPara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944" name="文本框 20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659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THREE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155768" y="2106415"/>
              <a:ext cx="658457" cy="78967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关键技术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2"/>
          <p:cNvSpPr/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3"/>
          <p:cNvSpPr/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4"/>
          <p:cNvSpPr/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3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  <p:bldP spid="1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关键难点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036638" y="857250"/>
            <a:ext cx="3516312" cy="3659188"/>
            <a:chOff x="839089" y="1015825"/>
            <a:chExt cx="4688114" cy="4877531"/>
          </a:xfrm>
        </p:grpSpPr>
        <p:grpSp>
          <p:nvGrpSpPr>
            <p:cNvPr id="44046" name="组合 4"/>
            <p:cNvGrpSpPr/>
            <p:nvPr/>
          </p:nvGrpSpPr>
          <p:grpSpPr bwMode="auto">
            <a:xfrm rot="-297887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44050" idx="3"/>
              </p:cNvCxnSpPr>
              <p:nvPr/>
            </p:nvCxnSpPr>
            <p:spPr>
              <a:xfrm rot="297887" flipV="1">
                <a:off x="3130693" y="2229711"/>
                <a:ext cx="810282" cy="569797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44050" idx="5"/>
              </p:cNvCxnSpPr>
              <p:nvPr/>
            </p:nvCxnSpPr>
            <p:spPr>
              <a:xfrm rot="297887">
                <a:off x="4141275" y="2296341"/>
                <a:ext cx="723553" cy="587138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4050" name="椭圆 8"/>
              <p:cNvSpPr>
                <a:spLocks noChangeArrowheads="1"/>
              </p:cNvSpPr>
              <p:nvPr/>
            </p:nvSpPr>
            <p:spPr bwMode="auto"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95388" y="2370138"/>
            <a:ext cx="3119437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95388" y="3298825"/>
            <a:ext cx="31194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5283200" y="1011238"/>
            <a:ext cx="2601913" cy="2855912"/>
            <a:chOff x="6502470" y="1193017"/>
            <a:chExt cx="3467440" cy="3807479"/>
          </a:xfrm>
        </p:grpSpPr>
        <p:grpSp>
          <p:nvGrpSpPr>
            <p:cNvPr id="44041" name="组合 12"/>
            <p:cNvGrpSpPr/>
            <p:nvPr/>
          </p:nvGrpSpPr>
          <p:grpSpPr bwMode="auto">
            <a:xfrm rot="-297887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44045" idx="3"/>
              </p:cNvCxnSpPr>
              <p:nvPr/>
            </p:nvCxnSpPr>
            <p:spPr>
              <a:xfrm rot="297887" flipV="1">
                <a:off x="3103298" y="2330272"/>
                <a:ext cx="842209" cy="442491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44045" idx="5"/>
              </p:cNvCxnSpPr>
              <p:nvPr/>
            </p:nvCxnSpPr>
            <p:spPr>
              <a:xfrm rot="297887">
                <a:off x="4145266" y="2401567"/>
                <a:ext cx="748293" cy="460676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44045" name="椭圆 16"/>
              <p:cNvSpPr>
                <a:spLocks noChangeArrowheads="1"/>
              </p:cNvSpPr>
              <p:nvPr/>
            </p:nvSpPr>
            <p:spPr bwMode="auto"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pPr algn="ctr" eaLnBrk="1" hangingPunct="1"/>
                <a:endParaRPr lang="zh-CN" altLang="en-US" sz="33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434013" y="2235200"/>
            <a:ext cx="230028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06875" y="2079625"/>
            <a:ext cx="706438" cy="7064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200150" y="1220788"/>
            <a:ext cx="2698750" cy="1412875"/>
            <a:chOff x="1212260" y="1394385"/>
            <a:chExt cx="2699790" cy="1413046"/>
          </a:xfrm>
        </p:grpSpPr>
        <p:sp>
          <p:nvSpPr>
            <p:cNvPr id="5" name="TextBox 12"/>
            <p:cNvSpPr txBox="1"/>
            <p:nvPr/>
          </p:nvSpPr>
          <p:spPr>
            <a:xfrm>
              <a:off x="1212260" y="1745264"/>
              <a:ext cx="2699790" cy="10621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3895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6108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添加标题一</a:t>
              </a:r>
              <a:endPara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5159375" y="1233488"/>
            <a:ext cx="2760663" cy="1422400"/>
            <a:chOff x="5171954" y="1407576"/>
            <a:chExt cx="2759786" cy="1421801"/>
          </a:xfrm>
        </p:grpSpPr>
        <p:sp>
          <p:nvSpPr>
            <p:cNvPr id="46105" name="TextBox 14"/>
            <p:cNvSpPr txBox="1">
              <a:spLocks noChangeArrowheads="1"/>
            </p:cNvSpPr>
            <p:nvPr/>
          </p:nvSpPr>
          <p:spPr bwMode="auto">
            <a:xfrm>
              <a:off x="5171954" y="1407576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添加标题二</a:t>
              </a:r>
              <a:endParaRPr lang="zh-CN" altLang="en-US"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5189411" y="1767786"/>
              <a:ext cx="2742329" cy="106159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3895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1500188" y="3094038"/>
            <a:ext cx="2219325" cy="1190625"/>
            <a:chOff x="1512237" y="3294193"/>
            <a:chExt cx="2219829" cy="1189680"/>
          </a:xfrm>
        </p:grpSpPr>
        <p:sp>
          <p:nvSpPr>
            <p:cNvPr id="11" name="矩形 10"/>
            <p:cNvSpPr/>
            <p:nvPr/>
          </p:nvSpPr>
          <p:spPr>
            <a:xfrm>
              <a:off x="2144205" y="3294193"/>
              <a:ext cx="1584685" cy="18876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12237" y="3593992"/>
              <a:ext cx="2210302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31432" y="3920757"/>
              <a:ext cx="1800634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409378" y="3294193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2409378" y="359399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2409378" y="3925517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86936" y="4260213"/>
              <a:ext cx="1945130" cy="188763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2409378" y="4264972"/>
              <a:ext cx="1113091" cy="2189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280025" y="3098800"/>
            <a:ext cx="2219325" cy="1166813"/>
            <a:chOff x="5291943" y="3273646"/>
            <a:chExt cx="2219829" cy="1165404"/>
          </a:xfrm>
        </p:grpSpPr>
        <p:sp>
          <p:nvSpPr>
            <p:cNvPr id="20" name="矩形 19"/>
            <p:cNvSpPr/>
            <p:nvPr/>
          </p:nvSpPr>
          <p:spPr>
            <a:xfrm>
              <a:off x="5291943" y="3294259"/>
              <a:ext cx="1584685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01470" y="3593934"/>
              <a:ext cx="2210302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943" y="3912636"/>
              <a:ext cx="1800634" cy="188684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01470" y="4221825"/>
              <a:ext cx="2053104" cy="18868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507892" y="327364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5507892" y="3589178"/>
              <a:ext cx="1113091" cy="2203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5507892" y="3912636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5507892" y="4220240"/>
              <a:ext cx="1113091" cy="2188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6087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本框 28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案例对比分析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666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48137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+mn-lt"/>
                <a:ea typeface="微软雅黑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48135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研究成果与应用</a:t>
              </a:r>
              <a:endPara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136" name="文本框 14"/>
            <p:cNvSpPr txBox="1">
              <a:spLocks noChangeArrowheads="1"/>
            </p:cNvSpPr>
            <p:nvPr/>
          </p:nvSpPr>
          <p:spPr bwMode="auto">
            <a:xfrm>
              <a:off x="3229670" y="2019402"/>
              <a:ext cx="16160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FOUR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24"/>
              <p:cNvSpPr/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25"/>
              <p:cNvSpPr/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26"/>
              <p:cNvSpPr/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27"/>
              <p:cNvSpPr/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Freeform 28"/>
              <p:cNvSpPr/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Freeform 29"/>
              <p:cNvSpPr/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Freeform 30"/>
              <p:cNvSpPr/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Freeform 31"/>
              <p:cNvSpPr/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Freeform 32"/>
              <p:cNvSpPr/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Freeform 33"/>
              <p:cNvSpPr/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5"/>
          <p:cNvCxnSpPr>
            <a:cxnSpLocks noChangeShapeType="1"/>
          </p:cNvCxnSpPr>
          <p:nvPr/>
        </p:nvCxnSpPr>
        <p:spPr bwMode="auto">
          <a:xfrm>
            <a:off x="37798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箭头连接符 6"/>
          <p:cNvCxnSpPr>
            <a:cxnSpLocks noChangeShapeType="1"/>
          </p:cNvCxnSpPr>
          <p:nvPr/>
        </p:nvCxnSpPr>
        <p:spPr bwMode="auto">
          <a:xfrm>
            <a:off x="694213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箭头连接符 7"/>
          <p:cNvCxnSpPr>
            <a:cxnSpLocks noChangeShapeType="1"/>
          </p:cNvCxnSpPr>
          <p:nvPr/>
        </p:nvCxnSpPr>
        <p:spPr bwMode="auto">
          <a:xfrm>
            <a:off x="21986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8"/>
          <p:cNvCxnSpPr>
            <a:cxnSpLocks noChangeShapeType="1"/>
          </p:cNvCxnSpPr>
          <p:nvPr/>
        </p:nvCxnSpPr>
        <p:spPr bwMode="auto">
          <a:xfrm>
            <a:off x="5360988" y="2424113"/>
            <a:ext cx="0" cy="585787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环形箭头 5"/>
          <p:cNvSpPr/>
          <p:nvPr/>
        </p:nvSpPr>
        <p:spPr>
          <a:xfrm flipH="1">
            <a:off x="156051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标题</a:t>
            </a:r>
            <a:endParaRPr lang="zh-CN" altLang="en-US" sz="1500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7" name="TextBox 31"/>
          <p:cNvSpPr txBox="1"/>
          <p:nvPr/>
        </p:nvSpPr>
        <p:spPr>
          <a:xfrm>
            <a:off x="1477963" y="3021013"/>
            <a:ext cx="1409700" cy="108426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 flipH="1">
            <a:off x="3141663" y="1262063"/>
            <a:ext cx="1277937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b="1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标题</a:t>
            </a:r>
            <a:endParaRPr lang="zh-CN" altLang="en-US" sz="1350" b="1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3059113" y="3021013"/>
            <a:ext cx="1408112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 flipH="1">
            <a:off x="4722813" y="1262063"/>
            <a:ext cx="1276350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标题</a:t>
            </a:r>
            <a:endParaRPr lang="zh-CN" altLang="en-US" sz="1500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463867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 flipH="1">
            <a:off x="6302375" y="1262063"/>
            <a:ext cx="1277938" cy="1277937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标题</a:t>
            </a:r>
            <a:endParaRPr lang="zh-CN" altLang="en-US" sz="1500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3" name="TextBox 31"/>
          <p:cNvSpPr txBox="1"/>
          <p:nvPr/>
        </p:nvSpPr>
        <p:spPr>
          <a:xfrm>
            <a:off x="6219825" y="3021013"/>
            <a:ext cx="1409700" cy="104457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50190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8263" y="1122363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33" y="connsiteY0-34"/>
              </a:cxn>
              <a:cxn ang="0">
                <a:pos x="connsiteX1-35" y="connsiteY1-36"/>
              </a:cxn>
              <a:cxn ang="0">
                <a:pos x="connsiteX2-37" y="connsiteY2-38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606" y="2607469"/>
            <a:ext cx="1374775" cy="12017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33" y="connsiteY0-34"/>
              </a:cxn>
              <a:cxn ang="0">
                <a:pos x="connsiteX1-35" y="connsiteY1-36"/>
              </a:cxn>
              <a:cxn ang="0">
                <a:pos x="connsiteX2-37" y="connsiteY2-38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119" y="2624932"/>
            <a:ext cx="1374775" cy="12017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33" y="connsiteY0-34"/>
              </a:cxn>
              <a:cxn ang="0">
                <a:pos x="connsiteX1-35" y="connsiteY1-36"/>
              </a:cxn>
              <a:cxn ang="0">
                <a:pos x="connsiteX2-37" y="connsiteY2-38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525" y="1895475"/>
            <a:ext cx="2579688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</a:t>
            </a: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文字说明性文字说明性文字说明性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550" y="1895475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 </a:t>
            </a: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文字说明性文字说明性文字说明性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363" y="3598863"/>
            <a:ext cx="2581275" cy="123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说明性文字</a:t>
            </a:r>
            <a:endParaRPr lang="en-US" altLang="zh-CN" sz="13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文字说明性文字说明性文字说明性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095500"/>
            <a:ext cx="849312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成果形式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 bwMode="auto">
          <a:xfrm>
            <a:off x="282575" y="1746250"/>
            <a:ext cx="2765425" cy="963613"/>
            <a:chOff x="219753" y="1976522"/>
            <a:chExt cx="2765362" cy="964005"/>
          </a:xfrm>
        </p:grpSpPr>
        <p:sp>
          <p:nvSpPr>
            <p:cNvPr id="13340" name="文本框 38"/>
            <p:cNvSpPr txBox="1">
              <a:spLocks noChangeArrowheads="1"/>
            </p:cNvSpPr>
            <p:nvPr/>
          </p:nvSpPr>
          <p:spPr bwMode="auto">
            <a:xfrm>
              <a:off x="219753" y="2417307"/>
              <a:ext cx="27411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41" name="文本框 11"/>
            <p:cNvSpPr txBox="1">
              <a:spLocks noChangeArrowheads="1"/>
            </p:cNvSpPr>
            <p:nvPr/>
          </p:nvSpPr>
          <p:spPr bwMode="auto">
            <a:xfrm>
              <a:off x="1979712" y="1976522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3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3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1" name="文本框 18"/>
          <p:cNvSpPr txBox="1">
            <a:spLocks noChangeArrowheads="1"/>
          </p:cNvSpPr>
          <p:nvPr/>
        </p:nvSpPr>
        <p:spPr bwMode="auto">
          <a:xfrm>
            <a:off x="4052888" y="18907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课题综述</a:t>
            </a:r>
            <a:endParaRPr lang="zh-CN" alt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 bwMode="auto">
          <a:xfrm>
            <a:off x="3578225" y="1817688"/>
            <a:ext cx="466725" cy="523875"/>
            <a:chOff x="3516783" y="2047768"/>
            <a:chExt cx="466304" cy="523220"/>
          </a:xfrm>
        </p:grpSpPr>
        <p:sp>
          <p:nvSpPr>
            <p:cNvPr id="13338" name="文本框 16"/>
            <p:cNvSpPr txBox="1">
              <a:spLocks noChangeArrowheads="1"/>
            </p:cNvSpPr>
            <p:nvPr/>
          </p:nvSpPr>
          <p:spPr bwMode="auto">
            <a:xfrm>
              <a:off x="3516783" y="20477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7247" y="2226931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>
            <a:spLocks noChangeArrowheads="1"/>
          </p:cNvSpPr>
          <p:nvPr/>
        </p:nvSpPr>
        <p:spPr bwMode="auto">
          <a:xfrm>
            <a:off x="6638925" y="19161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研究过程</a:t>
            </a:r>
            <a:endParaRPr lang="zh-CN" alt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 bwMode="auto">
          <a:xfrm>
            <a:off x="6135688" y="1827213"/>
            <a:ext cx="496887" cy="523875"/>
            <a:chOff x="6073087" y="2057986"/>
            <a:chExt cx="497639" cy="523220"/>
          </a:xfrm>
        </p:grpSpPr>
        <p:sp>
          <p:nvSpPr>
            <p:cNvPr id="13336" name="文本框 20"/>
            <p:cNvSpPr txBox="1">
              <a:spLocks noChangeArrowheads="1"/>
            </p:cNvSpPr>
            <p:nvPr/>
          </p:nvSpPr>
          <p:spPr bwMode="auto">
            <a:xfrm>
              <a:off x="6073087" y="2057986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92" y="2227636"/>
              <a:ext cx="246434" cy="245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>
            <a:spLocks noChangeArrowheads="1"/>
          </p:cNvSpPr>
          <p:nvPr/>
        </p:nvSpPr>
        <p:spPr bwMode="auto">
          <a:xfrm>
            <a:off x="4052888" y="247015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目前现状</a:t>
            </a:r>
            <a:endParaRPr lang="zh-CN" alt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 bwMode="auto">
          <a:xfrm>
            <a:off x="3578225" y="2397125"/>
            <a:ext cx="466725" cy="523875"/>
            <a:chOff x="3516783" y="2627150"/>
            <a:chExt cx="466304" cy="523220"/>
          </a:xfrm>
        </p:grpSpPr>
        <p:sp>
          <p:nvSpPr>
            <p:cNvPr id="13334" name="文本框 23"/>
            <p:cNvSpPr txBox="1">
              <a:spLocks noChangeArrowheads="1"/>
            </p:cNvSpPr>
            <p:nvPr/>
          </p:nvSpPr>
          <p:spPr bwMode="auto">
            <a:xfrm>
              <a:off x="3516783" y="2627150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7247" y="2806314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>
            <a:spLocks noChangeArrowheads="1"/>
          </p:cNvSpPr>
          <p:nvPr/>
        </p:nvSpPr>
        <p:spPr bwMode="auto">
          <a:xfrm>
            <a:off x="6638925" y="24939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研究结论</a:t>
            </a:r>
            <a:endParaRPr lang="zh-CN" alt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 bwMode="auto">
          <a:xfrm>
            <a:off x="6135688" y="2406650"/>
            <a:ext cx="496887" cy="523875"/>
            <a:chOff x="6073087" y="2637368"/>
            <a:chExt cx="497639" cy="523220"/>
          </a:xfrm>
        </p:grpSpPr>
        <p:sp>
          <p:nvSpPr>
            <p:cNvPr id="13332" name="文本框 26"/>
            <p:cNvSpPr txBox="1">
              <a:spLocks noChangeArrowheads="1"/>
            </p:cNvSpPr>
            <p:nvPr/>
          </p:nvSpPr>
          <p:spPr bwMode="auto">
            <a:xfrm>
              <a:off x="6073087" y="2637368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92" y="2807019"/>
              <a:ext cx="246434" cy="2457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30"/>
          <p:cNvSpPr txBox="1">
            <a:spLocks noChangeArrowheads="1"/>
          </p:cNvSpPr>
          <p:nvPr/>
        </p:nvSpPr>
        <p:spPr bwMode="auto">
          <a:xfrm>
            <a:off x="4052888" y="30432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  <a:endParaRPr lang="zh-CN" alt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 bwMode="auto">
          <a:xfrm>
            <a:off x="3578225" y="2970213"/>
            <a:ext cx="466725" cy="523875"/>
            <a:chOff x="3516783" y="3200893"/>
            <a:chExt cx="466304" cy="523220"/>
          </a:xfrm>
        </p:grpSpPr>
        <p:sp>
          <p:nvSpPr>
            <p:cNvPr id="13330" name="文本框 29"/>
            <p:cNvSpPr txBox="1">
              <a:spLocks noChangeArrowheads="1"/>
            </p:cNvSpPr>
            <p:nvPr/>
          </p:nvSpPr>
          <p:spPr bwMode="auto">
            <a:xfrm>
              <a:off x="3516783" y="3200893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737247" y="3380056"/>
              <a:ext cx="245840" cy="2473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33"/>
          <p:cNvSpPr txBox="1">
            <a:spLocks noChangeArrowheads="1"/>
          </p:cNvSpPr>
          <p:nvPr/>
        </p:nvSpPr>
        <p:spPr bwMode="auto">
          <a:xfrm>
            <a:off x="6638925" y="306863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参考文献</a:t>
            </a:r>
            <a:endParaRPr lang="zh-CN" altLang="en-US" sz="1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 bwMode="auto">
          <a:xfrm>
            <a:off x="6135688" y="2981325"/>
            <a:ext cx="496887" cy="522288"/>
            <a:chOff x="6073087" y="3211111"/>
            <a:chExt cx="497639" cy="523220"/>
          </a:xfrm>
        </p:grpSpPr>
        <p:sp>
          <p:nvSpPr>
            <p:cNvPr id="13328" name="文本框 32"/>
            <p:cNvSpPr txBox="1">
              <a:spLocks noChangeArrowheads="1"/>
            </p:cNvSpPr>
            <p:nvPr/>
          </p:nvSpPr>
          <p:spPr bwMode="auto">
            <a:xfrm>
              <a:off x="6073087" y="3211111"/>
              <a:ext cx="39465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H="1">
              <a:off x="6324292" y="3381277"/>
              <a:ext cx="246434" cy="2449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340100" y="1909763"/>
            <a:ext cx="0" cy="15462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2.22222E-6 -9.87654E-7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2.22222E-6 4.6913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2.22222E-6 4.93827E-6 " pathEditMode="relative" rAng="0" ptsTypes="AA">
                                      <p:cBhvr>
                                        <p:cTn id="35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2.22222E-6 -2.83951E-6 " pathEditMode="relative" rAng="0" ptsTypes="AA">
                                      <p:cBhvr>
                                        <p:cTn id="43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2.22222E-6 2.83951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2.22222E-6 3.08642E-6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87" grpId="0"/>
      <p:bldP spid="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应用前景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任意多边形 37"/>
          <p:cNvSpPr/>
          <p:nvPr/>
        </p:nvSpPr>
        <p:spPr bwMode="auto">
          <a:xfrm flipV="1">
            <a:off x="3751263" y="3810000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5" name="任意多边形 34"/>
          <p:cNvSpPr/>
          <p:nvPr/>
        </p:nvSpPr>
        <p:spPr bwMode="auto">
          <a:xfrm>
            <a:off x="2508250" y="1289050"/>
            <a:ext cx="1881188" cy="366713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" name="任意多边形 31"/>
          <p:cNvSpPr/>
          <p:nvPr/>
        </p:nvSpPr>
        <p:spPr bwMode="auto">
          <a:xfrm>
            <a:off x="4084638" y="2092325"/>
            <a:ext cx="2036762" cy="492125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7" name="任意多边形 15"/>
          <p:cNvSpPr/>
          <p:nvPr/>
        </p:nvSpPr>
        <p:spPr bwMode="auto">
          <a:xfrm>
            <a:off x="2836863" y="15335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 w="38100" cap="flat" cmpd="sng">
            <a:noFill/>
            <a:bevel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8" name="任意多边形 22"/>
          <p:cNvSpPr/>
          <p:nvPr/>
        </p:nvSpPr>
        <p:spPr bwMode="auto">
          <a:xfrm>
            <a:off x="2836863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8100" cap="flat" cmpd="sng">
            <a:noFill/>
            <a:bevel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9" name="任意多边形 24"/>
          <p:cNvSpPr/>
          <p:nvPr/>
        </p:nvSpPr>
        <p:spPr bwMode="auto">
          <a:xfrm>
            <a:off x="1849438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0" name="任意多边形 25"/>
          <p:cNvSpPr/>
          <p:nvPr/>
        </p:nvSpPr>
        <p:spPr bwMode="auto">
          <a:xfrm>
            <a:off x="1319213" y="24257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4572000" y="611188"/>
            <a:ext cx="2395538" cy="1155700"/>
            <a:chOff x="1034229" y="1279118"/>
            <a:chExt cx="2823455" cy="1155735"/>
          </a:xfrm>
        </p:grpSpPr>
        <p:sp>
          <p:nvSpPr>
            <p:cNvPr id="54299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3895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300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5364163" y="1951038"/>
            <a:ext cx="2395537" cy="1155700"/>
            <a:chOff x="1034229" y="1279118"/>
            <a:chExt cx="2823455" cy="1155735"/>
          </a:xfrm>
        </p:grpSpPr>
        <p:sp>
          <p:nvSpPr>
            <p:cNvPr id="54297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3895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298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984875" y="3187700"/>
            <a:ext cx="2395538" cy="1155700"/>
            <a:chOff x="1034229" y="1279118"/>
            <a:chExt cx="2823455" cy="1155735"/>
          </a:xfrm>
        </p:grpSpPr>
        <p:sp>
          <p:nvSpPr>
            <p:cNvPr id="5429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683895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4296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 defTabSz="512445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51244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1849438" y="1533525"/>
            <a:ext cx="914400" cy="1050925"/>
            <a:chOff x="1849438" y="1558925"/>
            <a:chExt cx="914400" cy="1050925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4294" name="文本框 21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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2341563" y="2425700"/>
            <a:ext cx="914400" cy="1050925"/>
            <a:chOff x="2341563" y="2451100"/>
            <a:chExt cx="914400" cy="1050925"/>
          </a:xfrm>
        </p:grpSpPr>
        <p:sp>
          <p:nvSpPr>
            <p:cNvPr id="24" name="任意多边形 19"/>
            <p:cNvSpPr/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4292" name="文本框 26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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3328988" y="2425700"/>
            <a:ext cx="914400" cy="1050925"/>
            <a:chOff x="3328988" y="2451100"/>
            <a:chExt cx="914400" cy="1050925"/>
          </a:xfrm>
        </p:grpSpPr>
        <p:sp>
          <p:nvSpPr>
            <p:cNvPr id="29" name="任意多边形 21"/>
            <p:cNvSpPr/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bg1"/>
              </a:solidFill>
              <a:bevel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4290" name="文本框 29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  <a:ea typeface="微软雅黑" pitchFamily="34" charset="-122"/>
                </a:rPr>
                <a:t></a:t>
              </a:r>
              <a:endParaRPr lang="zh-CN" altLang="en-US" sz="2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56329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+mn-lt"/>
                <a:ea typeface="微软雅黑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 bwMode="auto">
          <a:xfrm>
            <a:off x="4070350" y="2019300"/>
            <a:ext cx="2255838" cy="939800"/>
            <a:chOff x="4070982" y="2019402"/>
            <a:chExt cx="2255503" cy="939618"/>
          </a:xfrm>
        </p:grpSpPr>
        <p:sp>
          <p:nvSpPr>
            <p:cNvPr id="56327" name="文本框 23"/>
            <p:cNvSpPr txBox="1">
              <a:spLocks noChangeArrowheads="1"/>
            </p:cNvSpPr>
            <p:nvPr/>
          </p:nvSpPr>
          <p:spPr bwMode="auto">
            <a:xfrm>
              <a:off x="4070982" y="2251134"/>
              <a:ext cx="225550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  <a:endPara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328" name="文本框 35"/>
            <p:cNvSpPr txBox="1">
              <a:spLocks noChangeArrowheads="1"/>
            </p:cNvSpPr>
            <p:nvPr/>
          </p:nvSpPr>
          <p:spPr bwMode="auto">
            <a:xfrm>
              <a:off x="4118308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FIVE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2817813" y="1944688"/>
            <a:ext cx="1128712" cy="1128712"/>
            <a:chOff x="2817516" y="1944350"/>
            <a:chExt cx="1129689" cy="1129689"/>
          </a:xfrm>
        </p:grpSpPr>
        <p:sp>
          <p:nvSpPr>
            <p:cNvPr id="38" name="椭圆 37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3195668" y="2160437"/>
              <a:ext cx="444885" cy="657794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66725" y="1493838"/>
            <a:ext cx="1860550" cy="2217737"/>
            <a:chOff x="465977" y="1463280"/>
            <a:chExt cx="1862027" cy="2216942"/>
          </a:xfrm>
        </p:grpSpPr>
        <p:grpSp>
          <p:nvGrpSpPr>
            <p:cNvPr id="58391" name="组合 4"/>
            <p:cNvGrpSpPr/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8392" name="文本框 5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标题一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393" name="文本框 6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2582863" y="1493838"/>
            <a:ext cx="1862137" cy="2217737"/>
            <a:chOff x="2582650" y="1463280"/>
            <a:chExt cx="1862027" cy="2216942"/>
          </a:xfrm>
        </p:grpSpPr>
        <p:grpSp>
          <p:nvGrpSpPr>
            <p:cNvPr id="58386" name="组合 10"/>
            <p:cNvGrpSpPr/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8387" name="文本框 1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标题二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388" name="文本框 12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4699000" y="1493838"/>
            <a:ext cx="1862138" cy="2217737"/>
            <a:chOff x="4699324" y="1463280"/>
            <a:chExt cx="1862027" cy="2216942"/>
          </a:xfrm>
        </p:grpSpPr>
        <p:grpSp>
          <p:nvGrpSpPr>
            <p:cNvPr id="58381" name="组合 16"/>
            <p:cNvGrpSpPr/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8382" name="文本框 17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标题三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383" name="文本框 18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6816725" y="1493838"/>
            <a:ext cx="1860550" cy="2217737"/>
            <a:chOff x="6815997" y="1463280"/>
            <a:chExt cx="1862027" cy="2216942"/>
          </a:xfrm>
        </p:grpSpPr>
        <p:grpSp>
          <p:nvGrpSpPr>
            <p:cNvPr id="58376" name="组合 22"/>
            <p:cNvGrpSpPr/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27008" y="2120901"/>
                <a:ext cx="2298700" cy="444713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27008" y="2565614"/>
                <a:ext cx="2298700" cy="22921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8377" name="文本框 23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标题四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378" name="文本框 26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您的内容打在这里或者通过复制您的文本后，在此框中选择粘贴，并选择只保留文字。您的内容打在这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3273425" y="1374775"/>
            <a:ext cx="2462213" cy="2468563"/>
            <a:chOff x="3188778" y="1298779"/>
            <a:chExt cx="2462737" cy="2469230"/>
          </a:xfrm>
        </p:grpSpPr>
        <p:sp>
          <p:nvSpPr>
            <p:cNvPr id="31" name="燕尾形 3"/>
            <p:cNvSpPr/>
            <p:nvPr/>
          </p:nvSpPr>
          <p:spPr>
            <a:xfrm rot="16200000">
              <a:off x="4141465" y="1298795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燕尾形 3"/>
            <p:cNvSpPr/>
            <p:nvPr/>
          </p:nvSpPr>
          <p:spPr>
            <a:xfrm>
              <a:off x="5094183" y="2259477"/>
              <a:ext cx="557332" cy="557363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燕尾形 3"/>
            <p:cNvSpPr/>
            <p:nvPr/>
          </p:nvSpPr>
          <p:spPr>
            <a:xfrm rot="16200000" flipH="1" flipV="1">
              <a:off x="4141465" y="3210661"/>
              <a:ext cx="557364" cy="557332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燕尾形 3"/>
            <p:cNvSpPr/>
            <p:nvPr/>
          </p:nvSpPr>
          <p:spPr>
            <a:xfrm flipH="1">
              <a:off x="3188778" y="2257888"/>
              <a:ext cx="557332" cy="557364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燕尾形 3"/>
            <p:cNvSpPr/>
            <p:nvPr/>
          </p:nvSpPr>
          <p:spPr>
            <a:xfrm rot="13500000">
              <a:off x="3466633" y="1584623"/>
              <a:ext cx="557364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燕尾形 3"/>
            <p:cNvSpPr/>
            <p:nvPr/>
          </p:nvSpPr>
          <p:spPr>
            <a:xfrm rot="8100000" flipH="1">
              <a:off x="4813914" y="1585417"/>
              <a:ext cx="555775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燕尾形 3"/>
            <p:cNvSpPr/>
            <p:nvPr/>
          </p:nvSpPr>
          <p:spPr>
            <a:xfrm rot="8100000" flipV="1">
              <a:off x="3466634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燕尾形 3"/>
            <p:cNvSpPr/>
            <p:nvPr/>
          </p:nvSpPr>
          <p:spPr>
            <a:xfrm rot="13500000" flipH="1" flipV="1">
              <a:off x="4813121" y="2932774"/>
              <a:ext cx="557363" cy="557331"/>
            </a:xfrm>
            <a:custGeom>
              <a:avLst/>
              <a:gdLst>
                <a:gd name="connsiteX0" fmla="*/ 0 w 1368152"/>
                <a:gd name="connsiteY0" fmla="*/ 0 h 1368152"/>
                <a:gd name="connsiteX1" fmla="*/ 684076 w 1368152"/>
                <a:gd name="connsiteY1" fmla="*/ 0 h 1368152"/>
                <a:gd name="connsiteX2" fmla="*/ 1368152 w 1368152"/>
                <a:gd name="connsiteY2" fmla="*/ 684076 h 1368152"/>
                <a:gd name="connsiteX3" fmla="*/ 684076 w 1368152"/>
                <a:gd name="connsiteY3" fmla="*/ 1368152 h 1368152"/>
                <a:gd name="connsiteX4" fmla="*/ 0 w 1368152"/>
                <a:gd name="connsiteY4" fmla="*/ 1368152 h 1368152"/>
                <a:gd name="connsiteX5" fmla="*/ 684076 w 1368152"/>
                <a:gd name="connsiteY5" fmla="*/ 684076 h 1368152"/>
                <a:gd name="connsiteX6" fmla="*/ 0 w 1368152"/>
                <a:gd name="connsiteY6" fmla="*/ 0 h 1368152"/>
                <a:gd name="connsiteX0-1" fmla="*/ 0 w 1368152"/>
                <a:gd name="connsiteY0-2" fmla="*/ 0 h 1368152"/>
                <a:gd name="connsiteX1-3" fmla="*/ 1368152 w 1368152"/>
                <a:gd name="connsiteY1-4" fmla="*/ 684076 h 1368152"/>
                <a:gd name="connsiteX2-5" fmla="*/ 684076 w 1368152"/>
                <a:gd name="connsiteY2-6" fmla="*/ 1368152 h 1368152"/>
                <a:gd name="connsiteX3-7" fmla="*/ 0 w 1368152"/>
                <a:gd name="connsiteY3-8" fmla="*/ 1368152 h 1368152"/>
                <a:gd name="connsiteX4-9" fmla="*/ 684076 w 1368152"/>
                <a:gd name="connsiteY4-10" fmla="*/ 684076 h 1368152"/>
                <a:gd name="connsiteX5-11" fmla="*/ 0 w 1368152"/>
                <a:gd name="connsiteY5-12" fmla="*/ 0 h 1368152"/>
                <a:gd name="connsiteX0-13" fmla="*/ 0 w 1368152"/>
                <a:gd name="connsiteY0-14" fmla="*/ 0 h 1368152"/>
                <a:gd name="connsiteX1-15" fmla="*/ 1368152 w 1368152"/>
                <a:gd name="connsiteY1-16" fmla="*/ 684076 h 1368152"/>
                <a:gd name="connsiteX2-17" fmla="*/ 0 w 1368152"/>
                <a:gd name="connsiteY2-18" fmla="*/ 1368152 h 1368152"/>
                <a:gd name="connsiteX3-19" fmla="*/ 684076 w 1368152"/>
                <a:gd name="connsiteY3-20" fmla="*/ 684076 h 1368152"/>
                <a:gd name="connsiteX4-21" fmla="*/ 0 w 1368152"/>
                <a:gd name="connsiteY4-22" fmla="*/ 0 h 1368152"/>
              </a:gdLst>
              <a:ahLst/>
              <a:cxnLst>
                <a:cxn ang="0">
                  <a:pos x="connsiteX0-13" y="connsiteY0-14"/>
                </a:cxn>
                <a:cxn ang="0">
                  <a:pos x="connsiteX1-15" y="connsiteY1-16"/>
                </a:cxn>
                <a:cxn ang="0">
                  <a:pos x="connsiteX2-17" y="connsiteY2-18"/>
                </a:cxn>
                <a:cxn ang="0">
                  <a:pos x="connsiteX3-19" y="connsiteY3-20"/>
                </a:cxn>
                <a:cxn ang="0">
                  <a:pos x="connsiteX4-21" y="connsiteY4-22"/>
                </a:cxn>
              </a:cxnLst>
              <a:rect l="l" t="t" r="r" b="b"/>
              <a:pathLst>
                <a:path w="1368152" h="1368152">
                  <a:moveTo>
                    <a:pt x="0" y="0"/>
                  </a:moveTo>
                  <a:lnTo>
                    <a:pt x="1368152" y="684076"/>
                  </a:lnTo>
                  <a:lnTo>
                    <a:pt x="0" y="1368152"/>
                  </a:lnTo>
                  <a:lnTo>
                    <a:pt x="684076" y="6840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Box 25"/>
          <p:cNvSpPr txBox="1">
            <a:spLocks noChangeArrowheads="1"/>
          </p:cNvSpPr>
          <p:nvPr/>
        </p:nvSpPr>
        <p:spPr bwMode="auto">
          <a:xfrm>
            <a:off x="5376863" y="3565525"/>
            <a:ext cx="17764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103688" y="2417763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25"/>
          <p:cNvSpPr txBox="1">
            <a:spLocks noChangeArrowheads="1"/>
          </p:cNvSpPr>
          <p:nvPr/>
        </p:nvSpPr>
        <p:spPr bwMode="auto">
          <a:xfrm>
            <a:off x="5776913" y="2417763"/>
            <a:ext cx="178276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25"/>
          <p:cNvSpPr txBox="1">
            <a:spLocks noChangeArrowheads="1"/>
          </p:cNvSpPr>
          <p:nvPr/>
        </p:nvSpPr>
        <p:spPr bwMode="auto">
          <a:xfrm>
            <a:off x="5519738" y="1138238"/>
            <a:ext cx="169068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25"/>
          <p:cNvSpPr txBox="1">
            <a:spLocks noChangeArrowheads="1"/>
          </p:cNvSpPr>
          <p:nvPr/>
        </p:nvSpPr>
        <p:spPr bwMode="auto">
          <a:xfrm>
            <a:off x="3976688" y="560388"/>
            <a:ext cx="13462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25"/>
          <p:cNvSpPr txBox="1">
            <a:spLocks noChangeArrowheads="1"/>
          </p:cNvSpPr>
          <p:nvPr/>
        </p:nvSpPr>
        <p:spPr bwMode="auto">
          <a:xfrm>
            <a:off x="1966913" y="881063"/>
            <a:ext cx="170815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25"/>
          <p:cNvSpPr txBox="1">
            <a:spLocks noChangeArrowheads="1"/>
          </p:cNvSpPr>
          <p:nvPr/>
        </p:nvSpPr>
        <p:spPr bwMode="auto">
          <a:xfrm>
            <a:off x="1633538" y="2054225"/>
            <a:ext cx="172085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25"/>
          <p:cNvSpPr txBox="1">
            <a:spLocks noChangeArrowheads="1"/>
          </p:cNvSpPr>
          <p:nvPr/>
        </p:nvSpPr>
        <p:spPr bwMode="auto">
          <a:xfrm>
            <a:off x="2039938" y="3448050"/>
            <a:ext cx="18415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3675063" y="3948113"/>
            <a:ext cx="1701800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endParaRPr lang="zh-CN" altLang="en-US" sz="9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Freeform 3"/>
          <p:cNvSpPr/>
          <p:nvPr/>
        </p:nvSpPr>
        <p:spPr bwMode="gray">
          <a:xfrm rot="19490962">
            <a:off x="2981325" y="2695575"/>
            <a:ext cx="1365250" cy="1649413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7" name="Freeform 4"/>
          <p:cNvSpPr/>
          <p:nvPr/>
        </p:nvSpPr>
        <p:spPr bwMode="gray">
          <a:xfrm rot="19490962" flipH="1" flipV="1">
            <a:off x="4479925" y="1046163"/>
            <a:ext cx="1363663" cy="1647825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8" name="Oval 5"/>
          <p:cNvSpPr>
            <a:spLocks noChangeArrowheads="1"/>
          </p:cNvSpPr>
          <p:nvPr/>
        </p:nvSpPr>
        <p:spPr bwMode="gray">
          <a:xfrm>
            <a:off x="3133725" y="18621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0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  <a:endParaRPr lang="zh-CN" altLang="en-US" sz="1350" baseline="-3000" dirty="0">
              <a:solidFill>
                <a:schemeClr val="bg1">
                  <a:lumMod val="95000"/>
                </a:schemeClr>
              </a:solidFill>
              <a:latin typeface="TeXGyreAdventor" panose="00000500000000000000" pitchFamily="50" charset="0"/>
              <a:ea typeface="+mn-ea"/>
            </a:endParaRPr>
          </a:p>
        </p:txBody>
      </p:sp>
      <p:sp>
        <p:nvSpPr>
          <p:cNvPr id="69" name="Oval 6"/>
          <p:cNvSpPr>
            <a:spLocks noChangeArrowheads="1"/>
          </p:cNvSpPr>
          <p:nvPr/>
        </p:nvSpPr>
        <p:spPr bwMode="gray">
          <a:xfrm>
            <a:off x="4546600" y="2687638"/>
            <a:ext cx="1184275" cy="118268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lIns="45712" tIns="44442" rIns="45712" bIns="44442" anchor="ctr" anchorCtr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TeXGyreAdventor" panose="00000500000000000000" pitchFamily="50" charset="0"/>
                <a:ea typeface="+mn-ea"/>
              </a:rPr>
              <a:t>添加标题</a:t>
            </a:r>
            <a:endParaRPr lang="zh-CN" altLang="en-US" sz="2000" baseline="-3000" dirty="0">
              <a:solidFill>
                <a:schemeClr val="bg1">
                  <a:lumMod val="95000"/>
                </a:schemeClr>
              </a:solidFill>
              <a:latin typeface="TeXGyreAdventor" panose="00000500000000000000" pitchFamily="50" charset="0"/>
              <a:ea typeface="+mn-ea"/>
            </a:endParaRPr>
          </a:p>
        </p:txBody>
      </p:sp>
      <p:sp>
        <p:nvSpPr>
          <p:cNvPr id="70" name="TextBox 7"/>
          <p:cNvSpPr txBox="1"/>
          <p:nvPr/>
        </p:nvSpPr>
        <p:spPr>
          <a:xfrm>
            <a:off x="468313" y="1962150"/>
            <a:ext cx="2351087" cy="2032000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 bwMode="auto">
          <a:xfrm>
            <a:off x="469900" y="1400175"/>
            <a:ext cx="3300413" cy="461963"/>
            <a:chOff x="469900" y="1057571"/>
            <a:chExt cx="3299884" cy="461665"/>
          </a:xfrm>
        </p:grpSpPr>
        <p:sp>
          <p:nvSpPr>
            <p:cNvPr id="72" name="TextBox 6"/>
            <p:cNvSpPr txBox="1"/>
            <p:nvPr/>
          </p:nvSpPr>
          <p:spPr>
            <a:xfrm>
              <a:off x="554025" y="1057571"/>
              <a:ext cx="869811" cy="2982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4" name="TextBox 10"/>
          <p:cNvSpPr txBox="1"/>
          <p:nvPr/>
        </p:nvSpPr>
        <p:spPr>
          <a:xfrm>
            <a:off x="6169025" y="1995488"/>
            <a:ext cx="2454275" cy="1754187"/>
          </a:xfrm>
          <a:prstGeom prst="rect">
            <a:avLst/>
          </a:prstGeom>
          <a:noFill/>
        </p:spPr>
        <p:txBody>
          <a:bodyPr lIns="91425" tIns="45712" rIns="91425" bIns="45712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75" name="组合 74"/>
          <p:cNvGrpSpPr/>
          <p:nvPr/>
        </p:nvGrpSpPr>
        <p:grpSpPr bwMode="auto">
          <a:xfrm>
            <a:off x="5257800" y="3870325"/>
            <a:ext cx="3441700" cy="333375"/>
            <a:chOff x="5257195" y="3528519"/>
            <a:chExt cx="3442305" cy="333179"/>
          </a:xfrm>
        </p:grpSpPr>
        <p:sp>
          <p:nvSpPr>
            <p:cNvPr id="76" name="TextBox 9"/>
            <p:cNvSpPr txBox="1"/>
            <p:nvPr/>
          </p:nvSpPr>
          <p:spPr>
            <a:xfrm>
              <a:off x="5976459" y="3563423"/>
              <a:ext cx="870103" cy="2982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aseline="-3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aseline="-3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/>
      <p:bldP spid="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1"/>
          <p:cNvSpPr/>
          <p:nvPr/>
        </p:nvSpPr>
        <p:spPr bwMode="auto">
          <a:xfrm>
            <a:off x="1192213" y="1039813"/>
            <a:ext cx="1793875" cy="1798637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52"/>
          <p:cNvSpPr/>
          <p:nvPr/>
        </p:nvSpPr>
        <p:spPr bwMode="auto">
          <a:xfrm>
            <a:off x="1585913" y="2471738"/>
            <a:ext cx="1795462" cy="1798637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53"/>
          <p:cNvSpPr/>
          <p:nvPr/>
        </p:nvSpPr>
        <p:spPr bwMode="auto">
          <a:xfrm>
            <a:off x="2625725" y="1428750"/>
            <a:ext cx="1795463" cy="1797050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3213100" y="175101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29%</a:t>
            </a:r>
            <a:endParaRPr lang="en-US" altLang="zh-CN" sz="1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708150" y="1376363"/>
            <a:ext cx="7112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54%</a:t>
            </a:r>
            <a:endParaRPr lang="en-US" altLang="zh-CN" sz="1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6450" y="2949575"/>
            <a:ext cx="711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77%</a:t>
            </a:r>
            <a:endParaRPr lang="en-US" altLang="zh-CN" sz="1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1995488" y="3400425"/>
            <a:ext cx="1031875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3017838" y="2211388"/>
            <a:ext cx="1031875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1481138" y="1817688"/>
            <a:ext cx="10318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4870450" y="1031875"/>
            <a:ext cx="3562350" cy="889000"/>
            <a:chOff x="544923" y="2418093"/>
            <a:chExt cx="4750103" cy="1184940"/>
          </a:xfrm>
        </p:grpSpPr>
        <p:sp>
          <p:nvSpPr>
            <p:cNvPr id="13" name="矩形 12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4870450" y="2162175"/>
            <a:ext cx="3562350" cy="889000"/>
            <a:chOff x="544923" y="2418093"/>
            <a:chExt cx="4750103" cy="1184940"/>
          </a:xfrm>
        </p:grpSpPr>
        <p:sp>
          <p:nvSpPr>
            <p:cNvPr id="16" name="矩形 15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添加标题二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4870450" y="3225800"/>
            <a:ext cx="3562350" cy="889000"/>
            <a:chOff x="544923" y="2418093"/>
            <a:chExt cx="4750103" cy="1184940"/>
          </a:xfrm>
        </p:grpSpPr>
        <p:sp>
          <p:nvSpPr>
            <p:cNvPr id="19" name="矩形 18"/>
            <p:cNvSpPr/>
            <p:nvPr/>
          </p:nvSpPr>
          <p:spPr>
            <a:xfrm>
              <a:off x="544923" y="2788387"/>
              <a:ext cx="4750103" cy="8146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44923" y="2418093"/>
              <a:ext cx="1443659" cy="4104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添加标题三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4526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论文总结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98600" y="181927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5313" y="1819275"/>
            <a:ext cx="1906587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6050" y="3438525"/>
            <a:ext cx="1908175" cy="17463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7863" y="3455988"/>
            <a:ext cx="1908175" cy="1905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1462088" y="15509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输入标题</a:t>
            </a:r>
            <a:endParaRPr lang="zh-CN" altLang="en-US" sz="1500" b="1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9" name="文本框 17"/>
          <p:cNvSpPr txBox="1"/>
          <p:nvPr/>
        </p:nvSpPr>
        <p:spPr>
          <a:xfrm>
            <a:off x="1452563" y="3151188"/>
            <a:ext cx="908050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输入标题</a:t>
            </a:r>
            <a:endParaRPr lang="zh-CN" altLang="en-US" sz="1500" b="1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0" name="文本框 18"/>
          <p:cNvSpPr txBox="1"/>
          <p:nvPr/>
        </p:nvSpPr>
        <p:spPr>
          <a:xfrm>
            <a:off x="6080125" y="1531938"/>
            <a:ext cx="909638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输入标题</a:t>
            </a:r>
            <a:endParaRPr lang="zh-CN" altLang="en-US" sz="1500" b="1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1" name="文本框 19"/>
          <p:cNvSpPr txBox="1"/>
          <p:nvPr/>
        </p:nvSpPr>
        <p:spPr>
          <a:xfrm>
            <a:off x="6118225" y="3151188"/>
            <a:ext cx="906463" cy="30003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输入标题</a:t>
            </a:r>
            <a:endParaRPr lang="zh-CN" altLang="en-US" sz="1500" b="1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2" name="文本框 20"/>
          <p:cNvSpPr txBox="1"/>
          <p:nvPr/>
        </p:nvSpPr>
        <p:spPr>
          <a:xfrm>
            <a:off x="3894138" y="2481263"/>
            <a:ext cx="1368425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41450" y="1822450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单击添加主题描述文字单击添加主题描述</a:t>
            </a:r>
            <a:endParaRPr lang="zh-CN" altLang="en-US" sz="1200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1925" y="3443288"/>
            <a:ext cx="1658938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单击添加主题描述文字单击添加主题描述</a:t>
            </a:r>
            <a:endParaRPr lang="zh-CN" altLang="en-US" sz="1200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80125" y="1841500"/>
            <a:ext cx="1660525" cy="59055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单击添加主题描述文字单击添加主题描述</a:t>
            </a:r>
            <a:endParaRPr lang="zh-CN" altLang="en-US" sz="1200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16638" y="3468688"/>
            <a:ext cx="1658937" cy="59213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 pitchFamily="34" charset="-122"/>
                <a:cs typeface="+mn-ea"/>
                <a:sym typeface="+mn-lt"/>
              </a:rPr>
              <a:t>单击添加主题描述文字单击添加主题描述</a:t>
            </a:r>
            <a:endParaRPr lang="zh-CN" altLang="en-US" sz="1200" dirty="0">
              <a:solidFill>
                <a:schemeClr val="bg1"/>
              </a:solidFill>
              <a:latin typeface="微软雅黑"/>
              <a:ea typeface="微软雅黑" pitchFamily="34" charset="-122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3135313" y="1290638"/>
            <a:ext cx="2827337" cy="2827337"/>
            <a:chOff x="3134916" y="1290638"/>
            <a:chExt cx="2827734" cy="2826544"/>
          </a:xfrm>
        </p:grpSpPr>
        <p:sp>
          <p:nvSpPr>
            <p:cNvPr id="18" name="箭头1"/>
            <p:cNvSpPr>
              <a:spLocks noChangeAspect="1"/>
            </p:cNvSpPr>
            <p:nvPr/>
          </p:nvSpPr>
          <p:spPr bwMode="auto">
            <a:xfrm>
              <a:off x="4571805" y="1290638"/>
              <a:ext cx="1390845" cy="1601338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箭头4"/>
            <p:cNvSpPr>
              <a:spLocks noChangeAspect="1"/>
            </p:cNvSpPr>
            <p:nvPr/>
          </p:nvSpPr>
          <p:spPr bwMode="auto">
            <a:xfrm>
              <a:off x="3134916" y="1292225"/>
              <a:ext cx="1578197" cy="1460090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箭头3"/>
            <p:cNvSpPr>
              <a:spLocks noChangeAspect="1"/>
            </p:cNvSpPr>
            <p:nvPr/>
          </p:nvSpPr>
          <p:spPr bwMode="auto">
            <a:xfrm>
              <a:off x="3139679" y="2611068"/>
              <a:ext cx="1430539" cy="1506114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箭头2"/>
            <p:cNvSpPr>
              <a:spLocks noChangeAspect="1"/>
            </p:cNvSpPr>
            <p:nvPr/>
          </p:nvSpPr>
          <p:spPr bwMode="auto">
            <a:xfrm>
              <a:off x="4432085" y="2752315"/>
              <a:ext cx="1528978" cy="1361693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4584507" y="3552191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3292100" y="2772947"/>
              <a:ext cx="516010" cy="43802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4112953" y="1422363"/>
              <a:ext cx="516009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5381543" y="2266676"/>
              <a:ext cx="517598" cy="43961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6512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致谢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35263" y="866775"/>
            <a:ext cx="3957637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THANKS!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913" y="1884363"/>
            <a:ext cx="6435725" cy="20304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老师，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使我得以最终完成毕业论文设计！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070225" y="3976688"/>
            <a:ext cx="3048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恳请各位老师批评指正！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98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8" name="组合 1097"/>
          <p:cNvGrpSpPr/>
          <p:nvPr/>
        </p:nvGrpSpPr>
        <p:grpSpPr bwMode="auto">
          <a:xfrm>
            <a:off x="498475" y="1493838"/>
            <a:ext cx="8132763" cy="2954337"/>
            <a:chOff x="498830" y="1493106"/>
            <a:chExt cx="8133175" cy="2955840"/>
          </a:xfrm>
        </p:grpSpPr>
        <p:grpSp>
          <p:nvGrpSpPr>
            <p:cNvPr id="70660" name="组合 1094"/>
            <p:cNvGrpSpPr/>
            <p:nvPr/>
          </p:nvGrpSpPr>
          <p:grpSpPr bwMode="auto">
            <a:xfrm>
              <a:off x="498830" y="1493106"/>
              <a:ext cx="3417495" cy="2912639"/>
              <a:chOff x="335541" y="642218"/>
              <a:chExt cx="4749799" cy="4048125"/>
            </a:xfrm>
          </p:grpSpPr>
          <p:sp>
            <p:nvSpPr>
              <p:cNvPr id="52" name="Freeform 5"/>
              <p:cNvSpPr>
                <a:spLocks noEditPoints="1"/>
              </p:cNvSpPr>
              <p:nvPr/>
            </p:nvSpPr>
            <p:spPr bwMode="auto">
              <a:xfrm>
                <a:off x="3528341" y="1763631"/>
                <a:ext cx="375104" cy="554083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16474" y="4050607"/>
                <a:ext cx="410408" cy="637969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" name="Freeform 7"/>
              <p:cNvSpPr>
                <a:spLocks noEditPoints="1"/>
              </p:cNvSpPr>
              <p:nvPr/>
            </p:nvSpPr>
            <p:spPr bwMode="auto">
              <a:xfrm>
                <a:off x="4399906" y="1787913"/>
                <a:ext cx="668569" cy="547461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" name="Freeform 8"/>
              <p:cNvSpPr>
                <a:spLocks noEditPoints="1"/>
              </p:cNvSpPr>
              <p:nvPr/>
            </p:nvSpPr>
            <p:spPr bwMode="auto">
              <a:xfrm>
                <a:off x="2303735" y="1836478"/>
                <a:ext cx="750208" cy="509935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" name="Freeform 9"/>
              <p:cNvSpPr>
                <a:spLocks noEditPoints="1"/>
              </p:cNvSpPr>
              <p:nvPr/>
            </p:nvSpPr>
            <p:spPr bwMode="auto">
              <a:xfrm>
                <a:off x="373052" y="748178"/>
                <a:ext cx="644297" cy="525386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" name="Freeform 10"/>
              <p:cNvSpPr>
                <a:spLocks noEditPoints="1"/>
              </p:cNvSpPr>
              <p:nvPr/>
            </p:nvSpPr>
            <p:spPr bwMode="auto">
              <a:xfrm>
                <a:off x="3404777" y="781290"/>
                <a:ext cx="648710" cy="472406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" name="Freeform 11"/>
              <p:cNvSpPr/>
              <p:nvPr/>
            </p:nvSpPr>
            <p:spPr bwMode="auto">
              <a:xfrm>
                <a:off x="2281670" y="794535"/>
                <a:ext cx="809785" cy="445916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9" name="Freeform 12"/>
              <p:cNvSpPr>
                <a:spLocks noEditPoints="1"/>
              </p:cNvSpPr>
              <p:nvPr/>
            </p:nvSpPr>
            <p:spPr bwMode="auto">
              <a:xfrm>
                <a:off x="4415352" y="642218"/>
                <a:ext cx="575895" cy="596027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3356234" y="2984381"/>
                <a:ext cx="703871" cy="50993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434834" y="2929194"/>
                <a:ext cx="472190" cy="600442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2" name="Freeform 15"/>
              <p:cNvSpPr>
                <a:spLocks noEditPoints="1"/>
              </p:cNvSpPr>
              <p:nvPr/>
            </p:nvSpPr>
            <p:spPr bwMode="auto">
              <a:xfrm>
                <a:off x="1328464" y="4046192"/>
                <a:ext cx="657536" cy="642384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3" name="Freeform 16"/>
              <p:cNvSpPr>
                <a:spLocks noEditPoints="1"/>
              </p:cNvSpPr>
              <p:nvPr/>
            </p:nvSpPr>
            <p:spPr bwMode="auto">
              <a:xfrm>
                <a:off x="4523470" y="4013079"/>
                <a:ext cx="372898" cy="640177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4" name="Freeform 17"/>
              <p:cNvSpPr>
                <a:spLocks noEditPoints="1"/>
              </p:cNvSpPr>
              <p:nvPr/>
            </p:nvSpPr>
            <p:spPr bwMode="auto">
              <a:xfrm>
                <a:off x="2391995" y="2962306"/>
                <a:ext cx="529559" cy="523180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5" name="Freeform 18"/>
              <p:cNvSpPr>
                <a:spLocks noEditPoints="1"/>
              </p:cNvSpPr>
              <p:nvPr/>
            </p:nvSpPr>
            <p:spPr bwMode="auto">
              <a:xfrm>
                <a:off x="3429048" y="4041777"/>
                <a:ext cx="540592" cy="649007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6" name="Freeform 19"/>
              <p:cNvSpPr>
                <a:spLocks noEditPoints="1"/>
              </p:cNvSpPr>
              <p:nvPr/>
            </p:nvSpPr>
            <p:spPr bwMode="auto">
              <a:xfrm>
                <a:off x="1332877" y="2951269"/>
                <a:ext cx="608993" cy="598233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7" name="Freeform 20"/>
              <p:cNvSpPr>
                <a:spLocks noEditPoints="1"/>
              </p:cNvSpPr>
              <p:nvPr/>
            </p:nvSpPr>
            <p:spPr bwMode="auto">
              <a:xfrm>
                <a:off x="2467016" y="4046192"/>
                <a:ext cx="525146" cy="631347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8" name="Freeform 21"/>
              <p:cNvSpPr>
                <a:spLocks noEditPoints="1"/>
              </p:cNvSpPr>
              <p:nvPr/>
            </p:nvSpPr>
            <p:spPr bwMode="auto">
              <a:xfrm>
                <a:off x="1480713" y="657670"/>
                <a:ext cx="397169" cy="609272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9" name="Freeform 22"/>
              <p:cNvSpPr>
                <a:spLocks noEditPoints="1"/>
              </p:cNvSpPr>
              <p:nvPr/>
            </p:nvSpPr>
            <p:spPr bwMode="auto">
              <a:xfrm>
                <a:off x="1394659" y="1803366"/>
                <a:ext cx="580309" cy="571743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0" name="Freeform 23"/>
              <p:cNvSpPr>
                <a:spLocks noEditPoints="1"/>
              </p:cNvSpPr>
              <p:nvPr/>
            </p:nvSpPr>
            <p:spPr bwMode="auto">
              <a:xfrm>
                <a:off x="335541" y="1803366"/>
                <a:ext cx="642091" cy="602648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1" name="Freeform 24"/>
              <p:cNvSpPr/>
              <p:nvPr/>
            </p:nvSpPr>
            <p:spPr bwMode="auto">
              <a:xfrm>
                <a:off x="2398615" y="1904911"/>
                <a:ext cx="229476" cy="52980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2" name="Freeform 25"/>
              <p:cNvSpPr/>
              <p:nvPr/>
            </p:nvSpPr>
            <p:spPr bwMode="auto">
              <a:xfrm>
                <a:off x="2398615" y="1971137"/>
                <a:ext cx="229476" cy="50772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3" name="Freeform 26"/>
              <p:cNvSpPr/>
              <p:nvPr/>
            </p:nvSpPr>
            <p:spPr bwMode="auto">
              <a:xfrm>
                <a:off x="2398615" y="2035154"/>
                <a:ext cx="231681" cy="50773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4" name="Freeform 27"/>
              <p:cNvSpPr/>
              <p:nvPr/>
            </p:nvSpPr>
            <p:spPr bwMode="auto">
              <a:xfrm>
                <a:off x="2398615" y="2099172"/>
                <a:ext cx="231681" cy="50772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5" name="Freeform 28"/>
              <p:cNvSpPr/>
              <p:nvPr/>
            </p:nvSpPr>
            <p:spPr bwMode="auto">
              <a:xfrm>
                <a:off x="2398615" y="2160982"/>
                <a:ext cx="231681" cy="55187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6" name="Freeform 29"/>
              <p:cNvSpPr/>
              <p:nvPr/>
            </p:nvSpPr>
            <p:spPr bwMode="auto">
              <a:xfrm>
                <a:off x="2727382" y="1904911"/>
                <a:ext cx="231683" cy="52980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7" name="Freeform 30"/>
              <p:cNvSpPr/>
              <p:nvPr/>
            </p:nvSpPr>
            <p:spPr bwMode="auto">
              <a:xfrm>
                <a:off x="2727382" y="1968928"/>
                <a:ext cx="231683" cy="55188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8" name="Freeform 31"/>
              <p:cNvSpPr/>
              <p:nvPr/>
            </p:nvSpPr>
            <p:spPr bwMode="auto">
              <a:xfrm>
                <a:off x="2727382" y="2035154"/>
                <a:ext cx="231683" cy="52980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9" name="Freeform 32"/>
              <p:cNvSpPr/>
              <p:nvPr/>
            </p:nvSpPr>
            <p:spPr bwMode="auto">
              <a:xfrm>
                <a:off x="2727382" y="2099172"/>
                <a:ext cx="231683" cy="50772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0" name="Freeform 33"/>
              <p:cNvSpPr/>
              <p:nvPr/>
            </p:nvSpPr>
            <p:spPr bwMode="auto">
              <a:xfrm>
                <a:off x="2727382" y="2163189"/>
                <a:ext cx="231683" cy="52980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1" name="Freeform 34"/>
              <p:cNvSpPr>
                <a:spLocks noEditPoints="1"/>
              </p:cNvSpPr>
              <p:nvPr/>
            </p:nvSpPr>
            <p:spPr bwMode="auto">
              <a:xfrm>
                <a:off x="4335918" y="3019701"/>
                <a:ext cx="750208" cy="481236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70661" name="组合 208"/>
            <p:cNvGrpSpPr/>
            <p:nvPr/>
          </p:nvGrpSpPr>
          <p:grpSpPr bwMode="auto">
            <a:xfrm>
              <a:off x="4142483" y="1505931"/>
              <a:ext cx="4489522" cy="2176078"/>
              <a:chOff x="165605" y="818429"/>
              <a:chExt cx="8509001" cy="4124326"/>
            </a:xfrm>
          </p:grpSpPr>
          <p:grpSp>
            <p:nvGrpSpPr>
              <p:cNvPr id="70698" name="组合 209"/>
              <p:cNvGrpSpPr/>
              <p:nvPr/>
            </p:nvGrpSpPr>
            <p:grpSpPr bwMode="auto">
              <a:xfrm>
                <a:off x="324355" y="832717"/>
                <a:ext cx="627063" cy="1065213"/>
                <a:chOff x="324355" y="832717"/>
                <a:chExt cx="627063" cy="1065213"/>
              </a:xfrm>
            </p:grpSpPr>
            <p:sp>
              <p:nvSpPr>
                <p:cNvPr id="317" name="Freeform 9"/>
                <p:cNvSpPr/>
                <p:nvPr/>
              </p:nvSpPr>
              <p:spPr bwMode="auto">
                <a:xfrm>
                  <a:off x="324785" y="1420270"/>
                  <a:ext cx="625861" cy="478641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8" name="Freeform 10"/>
                <p:cNvSpPr>
                  <a:spLocks noEditPoints="1"/>
                </p:cNvSpPr>
                <p:nvPr/>
              </p:nvSpPr>
              <p:spPr bwMode="auto">
                <a:xfrm>
                  <a:off x="442135" y="881421"/>
                  <a:ext cx="382136" cy="538849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9" name="Freeform 11"/>
                <p:cNvSpPr>
                  <a:spLocks noEditPoints="1"/>
                </p:cNvSpPr>
                <p:nvPr/>
              </p:nvSpPr>
              <p:spPr bwMode="auto">
                <a:xfrm>
                  <a:off x="508332" y="1137299"/>
                  <a:ext cx="246734" cy="87298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0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028" y="833256"/>
                  <a:ext cx="457360" cy="361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21" name="Freeform 13"/>
                <p:cNvSpPr/>
                <p:nvPr/>
              </p:nvSpPr>
              <p:spPr bwMode="auto">
                <a:xfrm>
                  <a:off x="812235" y="878411"/>
                  <a:ext cx="48143" cy="180619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699" name="组合 210"/>
              <p:cNvGrpSpPr/>
              <p:nvPr/>
            </p:nvGrpSpPr>
            <p:grpSpPr bwMode="auto">
              <a:xfrm>
                <a:off x="1851530" y="856529"/>
                <a:ext cx="627063" cy="1066801"/>
                <a:chOff x="1851530" y="856529"/>
                <a:chExt cx="627063" cy="1066801"/>
              </a:xfrm>
            </p:grpSpPr>
            <p:sp>
              <p:nvSpPr>
                <p:cNvPr id="313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571" y="857339"/>
                  <a:ext cx="460368" cy="3311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4" name="Freeform 17"/>
                <p:cNvSpPr/>
                <p:nvPr/>
              </p:nvSpPr>
              <p:spPr bwMode="auto">
                <a:xfrm>
                  <a:off x="2343788" y="902495"/>
                  <a:ext cx="45133" cy="183629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5" name="Freeform 18"/>
                <p:cNvSpPr>
                  <a:spLocks noEditPoints="1"/>
                </p:cNvSpPr>
                <p:nvPr/>
              </p:nvSpPr>
              <p:spPr bwMode="auto">
                <a:xfrm>
                  <a:off x="1913508" y="905504"/>
                  <a:ext cx="499485" cy="535838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6" name="Freeform 19"/>
                <p:cNvSpPr/>
                <p:nvPr/>
              </p:nvSpPr>
              <p:spPr bwMode="auto">
                <a:xfrm>
                  <a:off x="1850321" y="1441342"/>
                  <a:ext cx="628869" cy="481652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0" name="组合 211"/>
              <p:cNvGrpSpPr/>
              <p:nvPr/>
            </p:nvGrpSpPr>
            <p:grpSpPr bwMode="auto">
              <a:xfrm>
                <a:off x="3196143" y="821604"/>
                <a:ext cx="896937" cy="1000125"/>
                <a:chOff x="3196143" y="821604"/>
                <a:chExt cx="896937" cy="1000125"/>
              </a:xfrm>
            </p:grpSpPr>
            <p:sp>
              <p:nvSpPr>
                <p:cNvPr id="303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4354" y="1170413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4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7364" y="1275775"/>
                  <a:ext cx="451342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5" name="Freeform 24"/>
                <p:cNvSpPr/>
                <p:nvPr/>
              </p:nvSpPr>
              <p:spPr bwMode="auto">
                <a:xfrm>
                  <a:off x="3454086" y="1059032"/>
                  <a:ext cx="637897" cy="761611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6" name="Freeform 25"/>
                <p:cNvSpPr/>
                <p:nvPr/>
              </p:nvSpPr>
              <p:spPr bwMode="auto">
                <a:xfrm>
                  <a:off x="3571436" y="1369094"/>
                  <a:ext cx="424260" cy="4214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7" name="Freeform 26"/>
                <p:cNvSpPr/>
                <p:nvPr/>
              </p:nvSpPr>
              <p:spPr bwMode="auto">
                <a:xfrm>
                  <a:off x="3616569" y="1474456"/>
                  <a:ext cx="385145" cy="4214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8" name="Freeform 27"/>
                <p:cNvSpPr/>
                <p:nvPr/>
              </p:nvSpPr>
              <p:spPr bwMode="auto">
                <a:xfrm>
                  <a:off x="3634623" y="1558745"/>
                  <a:ext cx="364083" cy="4214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9" name="Freeform 28"/>
                <p:cNvSpPr/>
                <p:nvPr/>
              </p:nvSpPr>
              <p:spPr bwMode="auto">
                <a:xfrm>
                  <a:off x="3475150" y="1534663"/>
                  <a:ext cx="144429" cy="189649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0" name="Freeform 29"/>
                <p:cNvSpPr/>
                <p:nvPr/>
              </p:nvSpPr>
              <p:spPr bwMode="auto">
                <a:xfrm>
                  <a:off x="3195317" y="821215"/>
                  <a:ext cx="180537" cy="171589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1" name="Freeform 30"/>
                <p:cNvSpPr/>
                <p:nvPr/>
              </p:nvSpPr>
              <p:spPr bwMode="auto">
                <a:xfrm>
                  <a:off x="3631615" y="1664106"/>
                  <a:ext cx="370099" cy="4214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12" name="Freeform 31"/>
                <p:cNvSpPr>
                  <a:spLocks noEditPoints="1"/>
                </p:cNvSpPr>
                <p:nvPr/>
              </p:nvSpPr>
              <p:spPr bwMode="auto">
                <a:xfrm>
                  <a:off x="3240452" y="953669"/>
                  <a:ext cx="376117" cy="629158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1" name="组合 212"/>
              <p:cNvGrpSpPr/>
              <p:nvPr/>
            </p:nvGrpSpPr>
            <p:grpSpPr bwMode="auto">
              <a:xfrm>
                <a:off x="6218743" y="889867"/>
                <a:ext cx="1111250" cy="969962"/>
                <a:chOff x="6218743" y="889867"/>
                <a:chExt cx="1111250" cy="969962"/>
              </a:xfrm>
            </p:grpSpPr>
            <p:sp>
              <p:nvSpPr>
                <p:cNvPr id="297" name="Freeform 34"/>
                <p:cNvSpPr>
                  <a:spLocks noEditPoints="1"/>
                </p:cNvSpPr>
                <p:nvPr/>
              </p:nvSpPr>
              <p:spPr bwMode="auto">
                <a:xfrm>
                  <a:off x="6219308" y="1393176"/>
                  <a:ext cx="680022" cy="466601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8" name="Freeform 35"/>
                <p:cNvSpPr>
                  <a:spLocks noEditPoints="1"/>
                </p:cNvSpPr>
                <p:nvPr/>
              </p:nvSpPr>
              <p:spPr bwMode="auto">
                <a:xfrm>
                  <a:off x="6219308" y="890453"/>
                  <a:ext cx="680022" cy="517776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9" name="Freeform 36"/>
                <p:cNvSpPr>
                  <a:spLocks noEditPoints="1"/>
                </p:cNvSpPr>
                <p:nvPr/>
              </p:nvSpPr>
              <p:spPr bwMode="auto">
                <a:xfrm>
                  <a:off x="6739855" y="1149341"/>
                  <a:ext cx="589754" cy="451549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0" name="Freeform 37"/>
                <p:cNvSpPr>
                  <a:spLocks noEditPoints="1"/>
                </p:cNvSpPr>
                <p:nvPr/>
              </p:nvSpPr>
              <p:spPr bwMode="auto">
                <a:xfrm>
                  <a:off x="6342674" y="1552725"/>
                  <a:ext cx="213636" cy="231794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1" name="Freeform 38"/>
                <p:cNvSpPr>
                  <a:spLocks noEditPoints="1"/>
                </p:cNvSpPr>
                <p:nvPr/>
              </p:nvSpPr>
              <p:spPr bwMode="auto">
                <a:xfrm>
                  <a:off x="6360727" y="1089134"/>
                  <a:ext cx="177529" cy="240826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302" name="Freeform 39"/>
                <p:cNvSpPr/>
                <p:nvPr/>
              </p:nvSpPr>
              <p:spPr bwMode="auto">
                <a:xfrm>
                  <a:off x="6842159" y="1308887"/>
                  <a:ext cx="174519" cy="219755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2" name="组合 213"/>
              <p:cNvGrpSpPr/>
              <p:nvPr/>
            </p:nvGrpSpPr>
            <p:grpSpPr bwMode="auto">
              <a:xfrm>
                <a:off x="1754693" y="2521817"/>
                <a:ext cx="822325" cy="823913"/>
                <a:chOff x="1754693" y="2521817"/>
                <a:chExt cx="822325" cy="823913"/>
              </a:xfrm>
            </p:grpSpPr>
            <p:sp>
              <p:nvSpPr>
                <p:cNvPr id="290" name="Freeform 42"/>
                <p:cNvSpPr>
                  <a:spLocks noEditPoints="1"/>
                </p:cNvSpPr>
                <p:nvPr/>
              </p:nvSpPr>
              <p:spPr bwMode="auto">
                <a:xfrm>
                  <a:off x="1754033" y="2534090"/>
                  <a:ext cx="667986" cy="776664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1" name="Freeform 43"/>
                <p:cNvSpPr/>
                <p:nvPr/>
              </p:nvSpPr>
              <p:spPr bwMode="auto">
                <a:xfrm>
                  <a:off x="2467153" y="2522048"/>
                  <a:ext cx="108322" cy="51175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2" name="Freeform 44"/>
                <p:cNvSpPr/>
                <p:nvPr/>
              </p:nvSpPr>
              <p:spPr bwMode="auto">
                <a:xfrm>
                  <a:off x="2467153" y="2585264"/>
                  <a:ext cx="108322" cy="7616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3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4391" y="2735780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4" name="Rectangle 46"/>
                <p:cNvSpPr>
                  <a:spLocks noChangeArrowheads="1"/>
                </p:cNvSpPr>
                <p:nvPr/>
              </p:nvSpPr>
              <p:spPr bwMode="auto">
                <a:xfrm>
                  <a:off x="1868373" y="2832111"/>
                  <a:ext cx="436296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5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4391" y="2931452"/>
                  <a:ext cx="430279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96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5364" y="3030792"/>
                  <a:ext cx="43629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3" name="组合 214"/>
              <p:cNvGrpSpPr/>
              <p:nvPr/>
            </p:nvGrpSpPr>
            <p:grpSpPr bwMode="auto">
              <a:xfrm>
                <a:off x="4821743" y="2540867"/>
                <a:ext cx="939800" cy="728663"/>
                <a:chOff x="4821743" y="2540867"/>
                <a:chExt cx="939800" cy="728663"/>
              </a:xfrm>
            </p:grpSpPr>
            <p:sp>
              <p:nvSpPr>
                <p:cNvPr id="284" name="Freeform 51"/>
                <p:cNvSpPr>
                  <a:spLocks noEditPoints="1"/>
                </p:cNvSpPr>
                <p:nvPr/>
              </p:nvSpPr>
              <p:spPr bwMode="auto">
                <a:xfrm>
                  <a:off x="4922451" y="2540110"/>
                  <a:ext cx="731174" cy="577982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5" name="Freeform 52"/>
                <p:cNvSpPr>
                  <a:spLocks noEditPoints="1"/>
                </p:cNvSpPr>
                <p:nvPr/>
              </p:nvSpPr>
              <p:spPr bwMode="auto">
                <a:xfrm>
                  <a:off x="4820147" y="3133143"/>
                  <a:ext cx="941800" cy="135465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6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5908" y="2666544"/>
                  <a:ext cx="439305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7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2898" y="2765884"/>
                  <a:ext cx="436297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8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5908" y="2862214"/>
                  <a:ext cx="433288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9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2898" y="2961556"/>
                  <a:ext cx="433288" cy="391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4" name="组合 215"/>
              <p:cNvGrpSpPr/>
              <p:nvPr/>
            </p:nvGrpSpPr>
            <p:grpSpPr bwMode="auto">
              <a:xfrm>
                <a:off x="6229855" y="2566267"/>
                <a:ext cx="1022350" cy="708025"/>
                <a:chOff x="6229855" y="2566267"/>
                <a:chExt cx="1022350" cy="708025"/>
              </a:xfrm>
            </p:grpSpPr>
            <p:sp>
              <p:nvSpPr>
                <p:cNvPr id="271" name="Freeform 59"/>
                <p:cNvSpPr>
                  <a:spLocks noEditPoints="1"/>
                </p:cNvSpPr>
                <p:nvPr/>
              </p:nvSpPr>
              <p:spPr bwMode="auto">
                <a:xfrm>
                  <a:off x="6228333" y="2567202"/>
                  <a:ext cx="1023042" cy="707428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2" name="Freeform 60"/>
                <p:cNvSpPr>
                  <a:spLocks noEditPoints="1"/>
                </p:cNvSpPr>
                <p:nvPr/>
              </p:nvSpPr>
              <p:spPr bwMode="auto">
                <a:xfrm>
                  <a:off x="6435951" y="2702668"/>
                  <a:ext cx="111330" cy="123422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3" name="Freeform 61"/>
                <p:cNvSpPr>
                  <a:spLocks noEditPoints="1"/>
                </p:cNvSpPr>
                <p:nvPr/>
              </p:nvSpPr>
              <p:spPr bwMode="auto">
                <a:xfrm>
                  <a:off x="6562327" y="2702668"/>
                  <a:ext cx="90268" cy="123422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4" name="Freeform 62"/>
                <p:cNvSpPr/>
                <p:nvPr/>
              </p:nvSpPr>
              <p:spPr bwMode="auto">
                <a:xfrm>
                  <a:off x="6438959" y="2859204"/>
                  <a:ext cx="96286" cy="126434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5" name="Freeform 63"/>
                <p:cNvSpPr>
                  <a:spLocks noEditPoints="1"/>
                </p:cNvSpPr>
                <p:nvPr/>
              </p:nvSpPr>
              <p:spPr bwMode="auto">
                <a:xfrm>
                  <a:off x="6553299" y="2859204"/>
                  <a:ext cx="108322" cy="126434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6" name="Freeform 64"/>
                <p:cNvSpPr/>
                <p:nvPr/>
              </p:nvSpPr>
              <p:spPr bwMode="auto">
                <a:xfrm>
                  <a:off x="6676667" y="2865225"/>
                  <a:ext cx="78233" cy="120413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7" name="Freeform 65"/>
                <p:cNvSpPr/>
                <p:nvPr/>
              </p:nvSpPr>
              <p:spPr bwMode="auto">
                <a:xfrm>
                  <a:off x="6772953" y="2865225"/>
                  <a:ext cx="72215" cy="120413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8" name="Freeform 66"/>
                <p:cNvSpPr>
                  <a:spLocks noEditPoints="1"/>
                </p:cNvSpPr>
                <p:nvPr/>
              </p:nvSpPr>
              <p:spPr bwMode="auto">
                <a:xfrm>
                  <a:off x="6441969" y="3018751"/>
                  <a:ext cx="63187" cy="87300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9" name="Freeform 67"/>
                <p:cNvSpPr/>
                <p:nvPr/>
              </p:nvSpPr>
              <p:spPr bwMode="auto">
                <a:xfrm>
                  <a:off x="6547281" y="3021762"/>
                  <a:ext cx="39117" cy="84289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0" name="Freeform 68"/>
                <p:cNvSpPr/>
                <p:nvPr/>
              </p:nvSpPr>
              <p:spPr bwMode="auto">
                <a:xfrm>
                  <a:off x="6637550" y="3018751"/>
                  <a:ext cx="60179" cy="87300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1" name="Freeform 69"/>
                <p:cNvSpPr/>
                <p:nvPr/>
              </p:nvSpPr>
              <p:spPr bwMode="auto">
                <a:xfrm>
                  <a:off x="6736846" y="3018751"/>
                  <a:ext cx="57169" cy="87300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2" name="Freeform 70"/>
                <p:cNvSpPr>
                  <a:spLocks noEditPoints="1"/>
                </p:cNvSpPr>
                <p:nvPr/>
              </p:nvSpPr>
              <p:spPr bwMode="auto">
                <a:xfrm>
                  <a:off x="6830122" y="3021762"/>
                  <a:ext cx="66197" cy="84289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83" name="Freeform 71"/>
                <p:cNvSpPr/>
                <p:nvPr/>
              </p:nvSpPr>
              <p:spPr bwMode="auto">
                <a:xfrm>
                  <a:off x="6932426" y="3021762"/>
                  <a:ext cx="54161" cy="84289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5" name="组合 216"/>
              <p:cNvGrpSpPr/>
              <p:nvPr/>
            </p:nvGrpSpPr>
            <p:grpSpPr bwMode="auto">
              <a:xfrm>
                <a:off x="3192968" y="2571029"/>
                <a:ext cx="1012825" cy="766763"/>
                <a:chOff x="3192968" y="2571029"/>
                <a:chExt cx="1012825" cy="766763"/>
              </a:xfrm>
            </p:grpSpPr>
            <p:sp>
              <p:nvSpPr>
                <p:cNvPr id="265" name="Freeform 74"/>
                <p:cNvSpPr>
                  <a:spLocks noEditPoints="1"/>
                </p:cNvSpPr>
                <p:nvPr/>
              </p:nvSpPr>
              <p:spPr bwMode="auto">
                <a:xfrm>
                  <a:off x="3484175" y="3081969"/>
                  <a:ext cx="649932" cy="240826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6" name="Freeform 75"/>
                <p:cNvSpPr>
                  <a:spLocks noEditPoints="1"/>
                </p:cNvSpPr>
                <p:nvPr/>
              </p:nvSpPr>
              <p:spPr bwMode="auto">
                <a:xfrm>
                  <a:off x="3472139" y="2808028"/>
                  <a:ext cx="652942" cy="243837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7" name="Freeform 76"/>
                <p:cNvSpPr>
                  <a:spLocks noEditPoints="1"/>
                </p:cNvSpPr>
                <p:nvPr/>
              </p:nvSpPr>
              <p:spPr bwMode="auto">
                <a:xfrm>
                  <a:off x="3192308" y="2750833"/>
                  <a:ext cx="279831" cy="587012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8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4712" y="2570214"/>
                  <a:ext cx="541610" cy="421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9" name="Freeform 78"/>
                <p:cNvSpPr/>
                <p:nvPr/>
              </p:nvSpPr>
              <p:spPr bwMode="auto">
                <a:xfrm>
                  <a:off x="4146143" y="2621388"/>
                  <a:ext cx="57171" cy="219755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70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883" y="2630420"/>
                  <a:ext cx="418242" cy="1595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6" name="组合 217"/>
              <p:cNvGrpSpPr/>
              <p:nvPr/>
            </p:nvGrpSpPr>
            <p:grpSpPr bwMode="auto">
              <a:xfrm>
                <a:off x="7822118" y="2458317"/>
                <a:ext cx="852488" cy="857250"/>
                <a:chOff x="7822118" y="2458317"/>
                <a:chExt cx="852488" cy="857250"/>
              </a:xfrm>
            </p:grpSpPr>
            <p:sp>
              <p:nvSpPr>
                <p:cNvPr id="263" name="Freeform 82"/>
                <p:cNvSpPr/>
                <p:nvPr/>
              </p:nvSpPr>
              <p:spPr bwMode="auto">
                <a:xfrm>
                  <a:off x="8069807" y="2458831"/>
                  <a:ext cx="361074" cy="165569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4" name="Freeform 83"/>
                <p:cNvSpPr>
                  <a:spLocks noEditPoints="1"/>
                </p:cNvSpPr>
                <p:nvPr/>
              </p:nvSpPr>
              <p:spPr bwMode="auto">
                <a:xfrm>
                  <a:off x="7823073" y="2636441"/>
                  <a:ext cx="851533" cy="67732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7" name="组合 218"/>
              <p:cNvGrpSpPr/>
              <p:nvPr/>
            </p:nvGrpSpPr>
            <p:grpSpPr bwMode="auto">
              <a:xfrm>
                <a:off x="7860218" y="818429"/>
                <a:ext cx="773112" cy="1120776"/>
                <a:chOff x="7860218" y="818429"/>
                <a:chExt cx="773112" cy="1120776"/>
              </a:xfrm>
            </p:grpSpPr>
            <p:sp>
              <p:nvSpPr>
                <p:cNvPr id="254" name="Freeform 86"/>
                <p:cNvSpPr/>
                <p:nvPr/>
              </p:nvSpPr>
              <p:spPr bwMode="auto">
                <a:xfrm>
                  <a:off x="8301497" y="830247"/>
                  <a:ext cx="330984" cy="418434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5" name="Freeform 87"/>
                <p:cNvSpPr/>
                <p:nvPr/>
              </p:nvSpPr>
              <p:spPr bwMode="auto">
                <a:xfrm>
                  <a:off x="8235300" y="1305878"/>
                  <a:ext cx="135402" cy="117402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6" name="Freeform 88"/>
                <p:cNvSpPr/>
                <p:nvPr/>
              </p:nvSpPr>
              <p:spPr bwMode="auto">
                <a:xfrm>
                  <a:off x="8280433" y="1203527"/>
                  <a:ext cx="141421" cy="144496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7" name="Freeform 89"/>
                <p:cNvSpPr/>
                <p:nvPr/>
              </p:nvSpPr>
              <p:spPr bwMode="auto">
                <a:xfrm>
                  <a:off x="8084853" y="1302867"/>
                  <a:ext cx="138411" cy="117404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8" name="Freeform 90"/>
                <p:cNvSpPr/>
                <p:nvPr/>
              </p:nvSpPr>
              <p:spPr bwMode="auto">
                <a:xfrm>
                  <a:off x="8033700" y="1203527"/>
                  <a:ext cx="144429" cy="141484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9" name="Freeform 91"/>
                <p:cNvSpPr/>
                <p:nvPr/>
              </p:nvSpPr>
              <p:spPr bwMode="auto">
                <a:xfrm>
                  <a:off x="8126978" y="1378126"/>
                  <a:ext cx="388153" cy="559921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0" name="Freeform 92"/>
                <p:cNvSpPr/>
                <p:nvPr/>
              </p:nvSpPr>
              <p:spPr bwMode="auto">
                <a:xfrm>
                  <a:off x="8262380" y="1399197"/>
                  <a:ext cx="66197" cy="81280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1" name="Freeform 93"/>
                <p:cNvSpPr/>
                <p:nvPr/>
              </p:nvSpPr>
              <p:spPr bwMode="auto">
                <a:xfrm>
                  <a:off x="7940424" y="1504559"/>
                  <a:ext cx="279831" cy="433487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62" name="Freeform 94"/>
                <p:cNvSpPr/>
                <p:nvPr/>
              </p:nvSpPr>
              <p:spPr bwMode="auto">
                <a:xfrm>
                  <a:off x="7859181" y="818205"/>
                  <a:ext cx="279833" cy="412414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8" name="组合 219"/>
              <p:cNvGrpSpPr/>
              <p:nvPr/>
            </p:nvGrpSpPr>
            <p:grpSpPr bwMode="auto">
              <a:xfrm>
                <a:off x="286255" y="2442442"/>
                <a:ext cx="754063" cy="898525"/>
                <a:chOff x="286255" y="2442442"/>
                <a:chExt cx="754063" cy="898525"/>
              </a:xfrm>
            </p:grpSpPr>
            <p:sp>
              <p:nvSpPr>
                <p:cNvPr id="250" name="Freeform 97"/>
                <p:cNvSpPr/>
                <p:nvPr/>
              </p:nvSpPr>
              <p:spPr bwMode="auto">
                <a:xfrm>
                  <a:off x="285669" y="2868235"/>
                  <a:ext cx="361073" cy="472622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1" name="Freeform 98"/>
                <p:cNvSpPr/>
                <p:nvPr/>
              </p:nvSpPr>
              <p:spPr bwMode="auto">
                <a:xfrm>
                  <a:off x="403017" y="2440769"/>
                  <a:ext cx="132394" cy="153527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2" name="Freeform 99"/>
                <p:cNvSpPr/>
                <p:nvPr/>
              </p:nvSpPr>
              <p:spPr bwMode="auto">
                <a:xfrm>
                  <a:off x="285669" y="2624400"/>
                  <a:ext cx="361073" cy="201691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53" name="Freeform 100"/>
                <p:cNvSpPr>
                  <a:spLocks noEditPoints="1"/>
                </p:cNvSpPr>
                <p:nvPr/>
              </p:nvSpPr>
              <p:spPr bwMode="auto">
                <a:xfrm>
                  <a:off x="697894" y="2744813"/>
                  <a:ext cx="343020" cy="596044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09" name="组合 220"/>
              <p:cNvGrpSpPr/>
              <p:nvPr/>
            </p:nvGrpSpPr>
            <p:grpSpPr bwMode="auto">
              <a:xfrm>
                <a:off x="7863393" y="4010892"/>
                <a:ext cx="796925" cy="931863"/>
                <a:chOff x="7863393" y="4010892"/>
                <a:chExt cx="796925" cy="931863"/>
              </a:xfrm>
            </p:grpSpPr>
            <p:sp>
              <p:nvSpPr>
                <p:cNvPr id="242" name="Freeform 103"/>
                <p:cNvSpPr/>
                <p:nvPr/>
              </p:nvSpPr>
              <p:spPr bwMode="auto">
                <a:xfrm>
                  <a:off x="7997593" y="4165686"/>
                  <a:ext cx="315940" cy="81278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3" name="Freeform 104"/>
                <p:cNvSpPr>
                  <a:spLocks noEditPoints="1"/>
                </p:cNvSpPr>
                <p:nvPr/>
              </p:nvSpPr>
              <p:spPr bwMode="auto">
                <a:xfrm>
                  <a:off x="7871217" y="4340285"/>
                  <a:ext cx="577717" cy="508743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4" name="Freeform 105"/>
                <p:cNvSpPr/>
                <p:nvPr/>
              </p:nvSpPr>
              <p:spPr bwMode="auto">
                <a:xfrm>
                  <a:off x="7862191" y="4009149"/>
                  <a:ext cx="797369" cy="933200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5" name="Oval 106"/>
                <p:cNvSpPr>
                  <a:spLocks noChangeArrowheads="1"/>
                </p:cNvSpPr>
                <p:nvPr/>
              </p:nvSpPr>
              <p:spPr bwMode="auto">
                <a:xfrm>
                  <a:off x="8190165" y="4734636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6" name="Oval 107"/>
                <p:cNvSpPr>
                  <a:spLocks noChangeArrowheads="1"/>
                </p:cNvSpPr>
                <p:nvPr/>
              </p:nvSpPr>
              <p:spPr bwMode="auto">
                <a:xfrm>
                  <a:off x="8253354" y="4665400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7" name="Oval 108"/>
                <p:cNvSpPr>
                  <a:spLocks noChangeArrowheads="1"/>
                </p:cNvSpPr>
                <p:nvPr/>
              </p:nvSpPr>
              <p:spPr bwMode="auto">
                <a:xfrm>
                  <a:off x="8268397" y="4719585"/>
                  <a:ext cx="63189" cy="6020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8" name="Oval 109"/>
                <p:cNvSpPr>
                  <a:spLocks noChangeArrowheads="1"/>
                </p:cNvSpPr>
                <p:nvPr/>
              </p:nvSpPr>
              <p:spPr bwMode="auto">
                <a:xfrm>
                  <a:off x="7997593" y="4749689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9" name="Oval 110"/>
                <p:cNvSpPr>
                  <a:spLocks noChangeArrowheads="1"/>
                </p:cNvSpPr>
                <p:nvPr/>
              </p:nvSpPr>
              <p:spPr bwMode="auto">
                <a:xfrm>
                  <a:off x="7982549" y="4677441"/>
                  <a:ext cx="30089" cy="3010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0" name="组合 221"/>
              <p:cNvGrpSpPr/>
              <p:nvPr/>
            </p:nvGrpSpPr>
            <p:grpSpPr bwMode="auto">
              <a:xfrm>
                <a:off x="165605" y="4160117"/>
                <a:ext cx="962026" cy="631825"/>
                <a:chOff x="165605" y="4160117"/>
                <a:chExt cx="962026" cy="631825"/>
              </a:xfrm>
            </p:grpSpPr>
            <p:sp>
              <p:nvSpPr>
                <p:cNvPr id="238" name="Freeform 113"/>
                <p:cNvSpPr/>
                <p:nvPr/>
              </p:nvSpPr>
              <p:spPr bwMode="auto">
                <a:xfrm>
                  <a:off x="171329" y="4674430"/>
                  <a:ext cx="956844" cy="117404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9" name="Freeform 114"/>
                <p:cNvSpPr>
                  <a:spLocks noEditPoints="1"/>
                </p:cNvSpPr>
                <p:nvPr/>
              </p:nvSpPr>
              <p:spPr bwMode="auto">
                <a:xfrm>
                  <a:off x="165311" y="4159666"/>
                  <a:ext cx="466385" cy="568950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0" name="Freeform 115"/>
                <p:cNvSpPr/>
                <p:nvPr/>
              </p:nvSpPr>
              <p:spPr bwMode="auto">
                <a:xfrm>
                  <a:off x="926573" y="4237934"/>
                  <a:ext cx="132394" cy="135464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41" name="Freeform 116"/>
                <p:cNvSpPr>
                  <a:spLocks noEditPoints="1"/>
                </p:cNvSpPr>
                <p:nvPr/>
              </p:nvSpPr>
              <p:spPr bwMode="auto">
                <a:xfrm>
                  <a:off x="661786" y="4168696"/>
                  <a:ext cx="466387" cy="568952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1" name="组合 222"/>
              <p:cNvGrpSpPr/>
              <p:nvPr/>
            </p:nvGrpSpPr>
            <p:grpSpPr bwMode="auto">
              <a:xfrm>
                <a:off x="1653093" y="4101379"/>
                <a:ext cx="968375" cy="781050"/>
                <a:chOff x="1653093" y="4101379"/>
                <a:chExt cx="968375" cy="781050"/>
              </a:xfrm>
            </p:grpSpPr>
            <p:sp>
              <p:nvSpPr>
                <p:cNvPr id="236" name="Freeform 119"/>
                <p:cNvSpPr>
                  <a:spLocks noEditPoints="1"/>
                </p:cNvSpPr>
                <p:nvPr/>
              </p:nvSpPr>
              <p:spPr bwMode="auto">
                <a:xfrm>
                  <a:off x="1651730" y="4228901"/>
                  <a:ext cx="649931" cy="653242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7" name="Freeform 120"/>
                <p:cNvSpPr>
                  <a:spLocks noEditPoints="1"/>
                </p:cNvSpPr>
                <p:nvPr/>
              </p:nvSpPr>
              <p:spPr bwMode="auto">
                <a:xfrm>
                  <a:off x="2036875" y="4102467"/>
                  <a:ext cx="583735" cy="776664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24" name="Freeform 121"/>
              <p:cNvSpPr>
                <a:spLocks noEditPoints="1"/>
              </p:cNvSpPr>
              <p:nvPr/>
            </p:nvSpPr>
            <p:spPr bwMode="auto">
              <a:xfrm>
                <a:off x="6348691" y="4225892"/>
                <a:ext cx="842504" cy="56895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grpSp>
            <p:nvGrpSpPr>
              <p:cNvPr id="70713" name="组合 224"/>
              <p:cNvGrpSpPr/>
              <p:nvPr/>
            </p:nvGrpSpPr>
            <p:grpSpPr bwMode="auto">
              <a:xfrm>
                <a:off x="4848730" y="4134717"/>
                <a:ext cx="795338" cy="788988"/>
                <a:chOff x="4848730" y="4134717"/>
                <a:chExt cx="795338" cy="788988"/>
              </a:xfrm>
            </p:grpSpPr>
            <p:sp>
              <p:nvSpPr>
                <p:cNvPr id="234" name="Freeform 124"/>
                <p:cNvSpPr>
                  <a:spLocks noEditPoints="1"/>
                </p:cNvSpPr>
                <p:nvPr/>
              </p:nvSpPr>
              <p:spPr bwMode="auto">
                <a:xfrm>
                  <a:off x="4847229" y="4135582"/>
                  <a:ext cx="321956" cy="770643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5" name="Freeform 125"/>
                <p:cNvSpPr>
                  <a:spLocks noEditPoints="1"/>
                </p:cNvSpPr>
                <p:nvPr/>
              </p:nvSpPr>
              <p:spPr bwMode="auto">
                <a:xfrm>
                  <a:off x="5063873" y="4198798"/>
                  <a:ext cx="580726" cy="725490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4" name="组合 225"/>
              <p:cNvGrpSpPr/>
              <p:nvPr/>
            </p:nvGrpSpPr>
            <p:grpSpPr bwMode="auto">
              <a:xfrm>
                <a:off x="3162805" y="4088679"/>
                <a:ext cx="1036638" cy="815976"/>
                <a:chOff x="3162805" y="4088679"/>
                <a:chExt cx="1036638" cy="815976"/>
              </a:xfrm>
            </p:grpSpPr>
            <p:sp>
              <p:nvSpPr>
                <p:cNvPr id="231" name="Freeform 128"/>
                <p:cNvSpPr/>
                <p:nvPr/>
              </p:nvSpPr>
              <p:spPr bwMode="auto">
                <a:xfrm>
                  <a:off x="3381871" y="4499832"/>
                  <a:ext cx="556655" cy="403384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2" name="Freeform 129"/>
                <p:cNvSpPr/>
                <p:nvPr/>
              </p:nvSpPr>
              <p:spPr bwMode="auto">
                <a:xfrm>
                  <a:off x="3162219" y="4087418"/>
                  <a:ext cx="1038084" cy="517776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3" name="Freeform 130"/>
                <p:cNvSpPr/>
                <p:nvPr/>
              </p:nvSpPr>
              <p:spPr bwMode="auto">
                <a:xfrm>
                  <a:off x="4007731" y="4421563"/>
                  <a:ext cx="117350" cy="352209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70715" name="组合 226"/>
              <p:cNvGrpSpPr/>
              <p:nvPr/>
            </p:nvGrpSpPr>
            <p:grpSpPr bwMode="auto">
              <a:xfrm>
                <a:off x="4870955" y="881929"/>
                <a:ext cx="841375" cy="977900"/>
                <a:chOff x="4870955" y="881929"/>
                <a:chExt cx="841375" cy="977900"/>
              </a:xfrm>
            </p:grpSpPr>
            <p:sp>
              <p:nvSpPr>
                <p:cNvPr id="228" name="Freeform 133"/>
                <p:cNvSpPr/>
                <p:nvPr/>
              </p:nvSpPr>
              <p:spPr bwMode="auto">
                <a:xfrm>
                  <a:off x="4964576" y="1736353"/>
                  <a:ext cx="150447" cy="123424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29" name="Freeform 134"/>
                <p:cNvSpPr/>
                <p:nvPr/>
              </p:nvSpPr>
              <p:spPr bwMode="auto">
                <a:xfrm>
                  <a:off x="5449017" y="1736353"/>
                  <a:ext cx="147437" cy="123424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  <p:sp>
              <p:nvSpPr>
                <p:cNvPr id="230" name="Freeform 135"/>
                <p:cNvSpPr>
                  <a:spLocks noEditPoints="1"/>
                </p:cNvSpPr>
                <p:nvPr/>
              </p:nvSpPr>
              <p:spPr bwMode="auto">
                <a:xfrm>
                  <a:off x="4871300" y="881421"/>
                  <a:ext cx="839495" cy="842891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70662" name="组合 322"/>
            <p:cNvGrpSpPr>
              <a:grpSpLocks noChangeAspect="1"/>
            </p:cNvGrpSpPr>
            <p:nvPr/>
          </p:nvGrpSpPr>
          <p:grpSpPr bwMode="auto">
            <a:xfrm>
              <a:off x="4189155" y="3862507"/>
              <a:ext cx="4392000" cy="586439"/>
              <a:chOff x="393701" y="2014538"/>
              <a:chExt cx="8310562" cy="1109663"/>
            </a:xfrm>
          </p:grpSpPr>
          <p:sp>
            <p:nvSpPr>
              <p:cNvPr id="324" name="Freeform 7"/>
              <p:cNvSpPr>
                <a:spLocks noEditPoints="1"/>
              </p:cNvSpPr>
              <p:nvPr/>
            </p:nvSpPr>
            <p:spPr bwMode="auto">
              <a:xfrm>
                <a:off x="392210" y="2255640"/>
                <a:ext cx="324435" cy="778398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5" name="Freeform 8"/>
              <p:cNvSpPr>
                <a:spLocks noEditPoints="1"/>
              </p:cNvSpPr>
              <p:nvPr/>
            </p:nvSpPr>
            <p:spPr bwMode="auto">
              <a:xfrm>
                <a:off x="758701" y="2255640"/>
                <a:ext cx="321432" cy="778398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6" name="Freeform 11"/>
              <p:cNvSpPr>
                <a:spLocks noEditPoints="1"/>
              </p:cNvSpPr>
              <p:nvPr/>
            </p:nvSpPr>
            <p:spPr bwMode="auto">
              <a:xfrm>
                <a:off x="7983386" y="2048267"/>
                <a:ext cx="720966" cy="1075934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7" name="Rectangle 12"/>
              <p:cNvSpPr>
                <a:spLocks noChangeArrowheads="1"/>
              </p:cNvSpPr>
              <p:nvPr/>
            </p:nvSpPr>
            <p:spPr bwMode="auto">
              <a:xfrm>
                <a:off x="8136590" y="2219576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8" name="Rectangle 13"/>
              <p:cNvSpPr>
                <a:spLocks noChangeArrowheads="1"/>
              </p:cNvSpPr>
              <p:nvPr/>
            </p:nvSpPr>
            <p:spPr bwMode="auto">
              <a:xfrm>
                <a:off x="8130582" y="2318753"/>
                <a:ext cx="435585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9" name="Rectangle 14"/>
              <p:cNvSpPr>
                <a:spLocks noChangeArrowheads="1"/>
              </p:cNvSpPr>
              <p:nvPr/>
            </p:nvSpPr>
            <p:spPr bwMode="auto">
              <a:xfrm>
                <a:off x="8133587" y="2417932"/>
                <a:ext cx="432580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0" name="Rectangle 15"/>
              <p:cNvSpPr>
                <a:spLocks noChangeArrowheads="1"/>
              </p:cNvSpPr>
              <p:nvPr/>
            </p:nvSpPr>
            <p:spPr bwMode="auto">
              <a:xfrm>
                <a:off x="8130582" y="2514105"/>
                <a:ext cx="432580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1" name="Rectangle 18"/>
              <p:cNvSpPr>
                <a:spLocks noChangeArrowheads="1"/>
              </p:cNvSpPr>
              <p:nvPr/>
            </p:nvSpPr>
            <p:spPr bwMode="auto">
              <a:xfrm>
                <a:off x="3546438" y="2402904"/>
                <a:ext cx="447601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2" name="Rectangle 19"/>
              <p:cNvSpPr>
                <a:spLocks noChangeArrowheads="1"/>
              </p:cNvSpPr>
              <p:nvPr/>
            </p:nvSpPr>
            <p:spPr bwMode="auto">
              <a:xfrm>
                <a:off x="4111195" y="2745520"/>
                <a:ext cx="0" cy="30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3" name="Freeform 20"/>
              <p:cNvSpPr>
                <a:spLocks noEditPoints="1"/>
              </p:cNvSpPr>
              <p:nvPr/>
            </p:nvSpPr>
            <p:spPr bwMode="auto">
              <a:xfrm>
                <a:off x="3420269" y="2189522"/>
                <a:ext cx="690926" cy="805448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4" name="Freeform 21"/>
              <p:cNvSpPr/>
              <p:nvPr/>
            </p:nvSpPr>
            <p:spPr bwMode="auto">
              <a:xfrm>
                <a:off x="3741700" y="2703445"/>
                <a:ext cx="246330" cy="42076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5" name="Freeform 22"/>
              <p:cNvSpPr/>
              <p:nvPr/>
            </p:nvSpPr>
            <p:spPr bwMode="auto">
              <a:xfrm>
                <a:off x="3540430" y="2703445"/>
                <a:ext cx="99134" cy="42076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6" name="Freeform 23"/>
              <p:cNvSpPr/>
              <p:nvPr/>
            </p:nvSpPr>
            <p:spPr bwMode="auto">
              <a:xfrm>
                <a:off x="3741700" y="2601261"/>
                <a:ext cx="249333" cy="48086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7" name="Freeform 24"/>
              <p:cNvSpPr/>
              <p:nvPr/>
            </p:nvSpPr>
            <p:spPr bwMode="auto">
              <a:xfrm>
                <a:off x="3543435" y="2601261"/>
                <a:ext cx="96129" cy="48086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8" name="Freeform 25"/>
              <p:cNvSpPr/>
              <p:nvPr/>
            </p:nvSpPr>
            <p:spPr bwMode="auto">
              <a:xfrm>
                <a:off x="3543435" y="2502083"/>
                <a:ext cx="162217" cy="42076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9" name="Freeform 26"/>
              <p:cNvSpPr>
                <a:spLocks noEditPoints="1"/>
              </p:cNvSpPr>
              <p:nvPr/>
            </p:nvSpPr>
            <p:spPr bwMode="auto">
              <a:xfrm>
                <a:off x="3618534" y="2420937"/>
                <a:ext cx="720966" cy="628130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0" name="Freeform 29"/>
              <p:cNvSpPr>
                <a:spLocks noEditPoints="1"/>
              </p:cNvSpPr>
              <p:nvPr/>
            </p:nvSpPr>
            <p:spPr bwMode="auto">
              <a:xfrm>
                <a:off x="1674930" y="2829671"/>
                <a:ext cx="937256" cy="135244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1" name="Freeform 30"/>
              <p:cNvSpPr/>
              <p:nvPr/>
            </p:nvSpPr>
            <p:spPr bwMode="auto">
              <a:xfrm>
                <a:off x="1774062" y="2231597"/>
                <a:ext cx="732982" cy="583048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2" name="Freeform 31"/>
              <p:cNvSpPr/>
              <p:nvPr/>
            </p:nvSpPr>
            <p:spPr bwMode="auto">
              <a:xfrm>
                <a:off x="1933276" y="2363835"/>
                <a:ext cx="270362" cy="42076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3" name="Freeform 32"/>
              <p:cNvSpPr/>
              <p:nvPr/>
            </p:nvSpPr>
            <p:spPr bwMode="auto">
              <a:xfrm>
                <a:off x="1930271" y="2457001"/>
                <a:ext cx="216290" cy="45082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4" name="Freeform 33"/>
              <p:cNvSpPr/>
              <p:nvPr/>
            </p:nvSpPr>
            <p:spPr bwMode="auto">
              <a:xfrm>
                <a:off x="1930271" y="2556181"/>
                <a:ext cx="216290" cy="42076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5" name="Freeform 34"/>
              <p:cNvSpPr/>
              <p:nvPr/>
            </p:nvSpPr>
            <p:spPr bwMode="auto">
              <a:xfrm>
                <a:off x="1924263" y="2655358"/>
                <a:ext cx="273367" cy="42076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6" name="Freeform 35"/>
              <p:cNvSpPr>
                <a:spLocks noEditPoints="1"/>
              </p:cNvSpPr>
              <p:nvPr/>
            </p:nvSpPr>
            <p:spPr bwMode="auto">
              <a:xfrm>
                <a:off x="2125534" y="2276677"/>
                <a:ext cx="723969" cy="625124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7" name="Freeform 38"/>
              <p:cNvSpPr>
                <a:spLocks noEditPoints="1"/>
              </p:cNvSpPr>
              <p:nvPr/>
            </p:nvSpPr>
            <p:spPr bwMode="auto">
              <a:xfrm>
                <a:off x="6526432" y="2168483"/>
                <a:ext cx="183247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8" name="Freeform 39"/>
              <p:cNvSpPr>
                <a:spLocks noEditPoints="1"/>
              </p:cNvSpPr>
              <p:nvPr/>
            </p:nvSpPr>
            <p:spPr bwMode="auto">
              <a:xfrm>
                <a:off x="6733711" y="2168483"/>
                <a:ext cx="183245" cy="793426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9" name="Freeform 40"/>
              <p:cNvSpPr>
                <a:spLocks noEditPoints="1"/>
              </p:cNvSpPr>
              <p:nvPr/>
            </p:nvSpPr>
            <p:spPr bwMode="auto">
              <a:xfrm>
                <a:off x="6922963" y="2150450"/>
                <a:ext cx="426572" cy="808454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0" name="Freeform 43"/>
              <p:cNvSpPr>
                <a:spLocks noEditPoints="1"/>
              </p:cNvSpPr>
              <p:nvPr/>
            </p:nvSpPr>
            <p:spPr bwMode="auto">
              <a:xfrm>
                <a:off x="4856193" y="2015208"/>
                <a:ext cx="411553" cy="555999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1" name="Freeform 44"/>
              <p:cNvSpPr>
                <a:spLocks noEditPoints="1"/>
              </p:cNvSpPr>
              <p:nvPr/>
            </p:nvSpPr>
            <p:spPr bwMode="auto">
              <a:xfrm>
                <a:off x="4943311" y="2291705"/>
                <a:ext cx="246330" cy="87156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2" name="Freeform 45"/>
              <p:cNvSpPr/>
              <p:nvPr/>
            </p:nvSpPr>
            <p:spPr bwMode="auto">
              <a:xfrm>
                <a:off x="5249722" y="2261651"/>
                <a:ext cx="645865" cy="754355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3" name="Freeform 46"/>
              <p:cNvSpPr/>
              <p:nvPr/>
            </p:nvSpPr>
            <p:spPr bwMode="auto">
              <a:xfrm>
                <a:off x="4766072" y="2568202"/>
                <a:ext cx="609818" cy="459826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4" name="Rectangle 47"/>
              <p:cNvSpPr>
                <a:spLocks noChangeArrowheads="1"/>
              </p:cNvSpPr>
              <p:nvPr/>
            </p:nvSpPr>
            <p:spPr bwMode="auto">
              <a:xfrm>
                <a:off x="5330829" y="2414926"/>
                <a:ext cx="339456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5" name="Rectangle 48"/>
              <p:cNvSpPr>
                <a:spLocks noChangeArrowheads="1"/>
              </p:cNvSpPr>
              <p:nvPr/>
            </p:nvSpPr>
            <p:spPr bwMode="auto">
              <a:xfrm>
                <a:off x="5330829" y="2502083"/>
                <a:ext cx="339456" cy="360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6" name="Rectangle 49"/>
              <p:cNvSpPr>
                <a:spLocks noChangeArrowheads="1"/>
              </p:cNvSpPr>
              <p:nvPr/>
            </p:nvSpPr>
            <p:spPr bwMode="auto">
              <a:xfrm>
                <a:off x="5426958" y="2586235"/>
                <a:ext cx="243327" cy="420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7" name="Rectangle 50"/>
              <p:cNvSpPr>
                <a:spLocks noChangeArrowheads="1"/>
              </p:cNvSpPr>
              <p:nvPr/>
            </p:nvSpPr>
            <p:spPr bwMode="auto">
              <a:xfrm>
                <a:off x="5426958" y="2673391"/>
                <a:ext cx="243327" cy="390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8" name="Rectangle 51"/>
              <p:cNvSpPr>
                <a:spLocks noChangeArrowheads="1"/>
              </p:cNvSpPr>
              <p:nvPr/>
            </p:nvSpPr>
            <p:spPr bwMode="auto">
              <a:xfrm>
                <a:off x="5426958" y="2760548"/>
                <a:ext cx="243327" cy="390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097" name="文本框 1096"/>
          <p:cNvSpPr txBox="1"/>
          <p:nvPr/>
        </p:nvSpPr>
        <p:spPr>
          <a:xfrm>
            <a:off x="1577975" y="517525"/>
            <a:ext cx="59959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45</a:t>
            </a:r>
            <a:r>
              <a:rPr lang="zh-CN" altLang="en-US" sz="3600" dirty="0">
                <a:solidFill>
                  <a:schemeClr val="bg1"/>
                </a:solidFill>
                <a:latin typeface="+mn-ea"/>
                <a:ea typeface="+mn-ea"/>
              </a:rPr>
              <a:t>个答辩必备学术</a:t>
            </a:r>
            <a:r>
              <a:rPr lang="en-US" altLang="zh-CN" sz="3600" dirty="0">
                <a:solidFill>
                  <a:schemeClr val="bg1"/>
                </a:solidFill>
                <a:latin typeface="+mn-ea"/>
                <a:ea typeface="+mn-ea"/>
              </a:rPr>
              <a:t>ICON</a:t>
            </a:r>
            <a:endParaRPr lang="zh-CN" altLang="en-US" sz="3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19465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+mn-lt"/>
                <a:ea typeface="微软雅黑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 bwMode="auto">
          <a:xfrm>
            <a:off x="3235325" y="1957388"/>
            <a:ext cx="1128713" cy="1128712"/>
            <a:chOff x="2558424" y="1401428"/>
            <a:chExt cx="1318727" cy="1318727"/>
          </a:xfrm>
        </p:grpSpPr>
        <p:sp>
          <p:nvSpPr>
            <p:cNvPr id="35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>
              <a:off x="2675274" y="1815037"/>
              <a:ext cx="1085027" cy="597230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4448175" y="2032000"/>
            <a:ext cx="1460500" cy="1038225"/>
            <a:chOff x="4447677" y="2019402"/>
            <a:chExt cx="1461654" cy="1038453"/>
          </a:xfrm>
        </p:grpSpPr>
        <p:sp>
          <p:nvSpPr>
            <p:cNvPr id="19461" name="文本框 37"/>
            <p:cNvSpPr txBox="1">
              <a:spLocks noChangeArrowheads="1"/>
            </p:cNvSpPr>
            <p:nvPr/>
          </p:nvSpPr>
          <p:spPr bwMode="auto">
            <a:xfrm>
              <a:off x="4447677" y="2226858"/>
              <a:ext cx="146165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800">
                  <a:solidFill>
                    <a:schemeClr val="bg1"/>
                  </a:solidFill>
                  <a:ea typeface="微软雅黑" pitchFamily="34" charset="-122"/>
                </a:rPr>
                <a:t>绪论</a:t>
              </a:r>
              <a:endParaRPr lang="zh-CN" altLang="en-US" sz="48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9462" name="文本框 38"/>
            <p:cNvSpPr txBox="1">
              <a:spLocks noChangeArrowheads="1"/>
            </p:cNvSpPr>
            <p:nvPr/>
          </p:nvSpPr>
          <p:spPr bwMode="auto">
            <a:xfrm>
              <a:off x="4535462" y="2019402"/>
              <a:ext cx="12868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ONE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选题背景及意义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3351213" y="2749550"/>
            <a:ext cx="1958975" cy="1871663"/>
            <a:chOff x="3065829" y="2668267"/>
            <a:chExt cx="1872107" cy="1761728"/>
          </a:xfrm>
        </p:grpSpPr>
        <p:sp>
          <p:nvSpPr>
            <p:cNvPr id="28" name="椭圆 27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1528" name="组合 46"/>
            <p:cNvGrpSpPr/>
            <p:nvPr/>
          </p:nvGrpSpPr>
          <p:grpSpPr bwMode="auto"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1029" y="2955164"/>
                <a:ext cx="153228" cy="213679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219" y="3525970"/>
                <a:ext cx="259425" cy="43334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5298" y="2943210"/>
                <a:ext cx="142608" cy="213679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121" y="3557350"/>
                <a:ext cx="247288" cy="43333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1645" y="3936891"/>
                <a:ext cx="156261" cy="209196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7376" y="3936891"/>
                <a:ext cx="141090" cy="209196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 bwMode="auto">
          <a:xfrm>
            <a:off x="865188" y="1114425"/>
            <a:ext cx="7494587" cy="1674813"/>
            <a:chOff x="2954339" y="1349947"/>
            <a:chExt cx="7162269" cy="1576155"/>
          </a:xfrm>
        </p:grpSpPr>
        <p:sp>
          <p:nvSpPr>
            <p:cNvPr id="21519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20" name="矩形 55"/>
            <p:cNvSpPr>
              <a:spLocks noChangeArrowheads="1"/>
            </p:cNvSpPr>
            <p:nvPr/>
          </p:nvSpPr>
          <p:spPr bwMode="auto">
            <a:xfrm>
              <a:off x="2963100" y="1349947"/>
              <a:ext cx="960717" cy="318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3833813" y="3189288"/>
            <a:ext cx="979487" cy="993775"/>
            <a:chOff x="3254772" y="2872916"/>
            <a:chExt cx="936104" cy="936104"/>
          </a:xfrm>
        </p:grpSpPr>
        <p:sp>
          <p:nvSpPr>
            <p:cNvPr id="58" name="椭圆 5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18" name="矩形 58"/>
            <p:cNvSpPr>
              <a:spLocks noChangeArrowheads="1"/>
            </p:cNvSpPr>
            <p:nvPr/>
          </p:nvSpPr>
          <p:spPr bwMode="auto">
            <a:xfrm>
              <a:off x="3469765" y="3187079"/>
              <a:ext cx="605350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 bwMode="auto">
          <a:xfrm>
            <a:off x="5516563" y="3176588"/>
            <a:ext cx="2078037" cy="1214437"/>
            <a:chOff x="789157" y="3505487"/>
            <a:chExt cx="1985951" cy="1142552"/>
          </a:xfrm>
        </p:grpSpPr>
        <p:sp>
          <p:nvSpPr>
            <p:cNvPr id="61" name="TextBox 23"/>
            <p:cNvSpPr txBox="1"/>
            <p:nvPr/>
          </p:nvSpPr>
          <p:spPr>
            <a:xfrm>
              <a:off x="789157" y="3505487"/>
              <a:ext cx="837468" cy="2822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16" name="矩形 61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992188" y="3186113"/>
            <a:ext cx="2054225" cy="1204912"/>
            <a:chOff x="812496" y="3514973"/>
            <a:chExt cx="1962612" cy="1133066"/>
          </a:xfrm>
        </p:grpSpPr>
        <p:sp>
          <p:nvSpPr>
            <p:cNvPr id="64" name="TextBox 26"/>
            <p:cNvSpPr txBox="1"/>
            <p:nvPr/>
          </p:nvSpPr>
          <p:spPr>
            <a:xfrm>
              <a:off x="864064" y="3514973"/>
              <a:ext cx="838736" cy="2821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14" name="矩形 64"/>
            <p:cNvSpPr>
              <a:spLocks noChangeArrowheads="1"/>
            </p:cNvSpPr>
            <p:nvPr/>
          </p:nvSpPr>
          <p:spPr bwMode="auto">
            <a:xfrm>
              <a:off x="812496" y="3800585"/>
              <a:ext cx="1962612" cy="84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21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选题背景及意义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928688" y="1857375"/>
            <a:ext cx="1743075" cy="2524125"/>
            <a:chOff x="928083" y="1857377"/>
            <a:chExt cx="1744093" cy="2524125"/>
          </a:xfrm>
        </p:grpSpPr>
        <p:sp>
          <p:nvSpPr>
            <p:cNvPr id="34" name="任意多边形 33"/>
            <p:cNvSpPr/>
            <p:nvPr/>
          </p:nvSpPr>
          <p:spPr>
            <a:xfrm>
              <a:off x="9280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800" dirty="0">
                  <a:solidFill>
                    <a:schemeClr val="bg1"/>
                  </a:solidFill>
                </a:rPr>
                <a:t>标题一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102492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102492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102492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102492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2803525" y="1857375"/>
            <a:ext cx="1743075" cy="2524125"/>
            <a:chOff x="2802983" y="1857377"/>
            <a:chExt cx="1744093" cy="2524125"/>
          </a:xfrm>
        </p:grpSpPr>
        <p:sp>
          <p:nvSpPr>
            <p:cNvPr id="48" name="任意多边形 47"/>
            <p:cNvSpPr/>
            <p:nvPr/>
          </p:nvSpPr>
          <p:spPr>
            <a:xfrm>
              <a:off x="2802983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标题二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9773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9773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9773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9773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 bwMode="auto">
          <a:xfrm>
            <a:off x="4678363" y="1857375"/>
            <a:ext cx="1743075" cy="2524125"/>
            <a:chOff x="4677884" y="1857377"/>
            <a:chExt cx="1744093" cy="2524125"/>
          </a:xfrm>
        </p:grpSpPr>
        <p:sp>
          <p:nvSpPr>
            <p:cNvPr id="54" name="任意多边形 53"/>
            <p:cNvSpPr/>
            <p:nvPr/>
          </p:nvSpPr>
          <p:spPr>
            <a:xfrm>
              <a:off x="4677884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标题三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852293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852293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4852293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852293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 bwMode="auto">
          <a:xfrm>
            <a:off x="6553200" y="1857375"/>
            <a:ext cx="1743075" cy="2524125"/>
            <a:chOff x="6552785" y="1857377"/>
            <a:chExt cx="1744093" cy="2524125"/>
          </a:xfrm>
        </p:grpSpPr>
        <p:sp>
          <p:nvSpPr>
            <p:cNvPr id="60" name="任意多边形 59"/>
            <p:cNvSpPr/>
            <p:nvPr/>
          </p:nvSpPr>
          <p:spPr>
            <a:xfrm>
              <a:off x="6552785" y="1857377"/>
              <a:ext cx="1744093" cy="2524125"/>
            </a:xfrm>
            <a:custGeom>
              <a:avLst/>
              <a:gdLst>
                <a:gd name="connsiteX0" fmla="*/ 0 w 1744093"/>
                <a:gd name="connsiteY0" fmla="*/ 174409 h 2524125"/>
                <a:gd name="connsiteX1" fmla="*/ 174409 w 1744093"/>
                <a:gd name="connsiteY1" fmla="*/ 0 h 2524125"/>
                <a:gd name="connsiteX2" fmla="*/ 1569684 w 1744093"/>
                <a:gd name="connsiteY2" fmla="*/ 0 h 2524125"/>
                <a:gd name="connsiteX3" fmla="*/ 1744093 w 1744093"/>
                <a:gd name="connsiteY3" fmla="*/ 174409 h 2524125"/>
                <a:gd name="connsiteX4" fmla="*/ 1744093 w 1744093"/>
                <a:gd name="connsiteY4" fmla="*/ 2349716 h 2524125"/>
                <a:gd name="connsiteX5" fmla="*/ 1569684 w 1744093"/>
                <a:gd name="connsiteY5" fmla="*/ 2524125 h 2524125"/>
                <a:gd name="connsiteX6" fmla="*/ 174409 w 1744093"/>
                <a:gd name="connsiteY6" fmla="*/ 2524125 h 2524125"/>
                <a:gd name="connsiteX7" fmla="*/ 0 w 1744093"/>
                <a:gd name="connsiteY7" fmla="*/ 2349716 h 2524125"/>
                <a:gd name="connsiteX8" fmla="*/ 0 w 1744093"/>
                <a:gd name="connsiteY8" fmla="*/ 174409 h 2524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4093" h="2524125">
                  <a:moveTo>
                    <a:pt x="0" y="174409"/>
                  </a:moveTo>
                  <a:cubicBezTo>
                    <a:pt x="0" y="78086"/>
                    <a:pt x="78086" y="0"/>
                    <a:pt x="174409" y="0"/>
                  </a:cubicBezTo>
                  <a:lnTo>
                    <a:pt x="1569684" y="0"/>
                  </a:lnTo>
                  <a:cubicBezTo>
                    <a:pt x="1666007" y="0"/>
                    <a:pt x="1744093" y="78086"/>
                    <a:pt x="1744093" y="174409"/>
                  </a:cubicBezTo>
                  <a:lnTo>
                    <a:pt x="1744093" y="2349716"/>
                  </a:lnTo>
                  <a:cubicBezTo>
                    <a:pt x="1744093" y="2446039"/>
                    <a:pt x="1666007" y="2524125"/>
                    <a:pt x="1569684" y="2524125"/>
                  </a:cubicBezTo>
                  <a:lnTo>
                    <a:pt x="174409" y="2524125"/>
                  </a:lnTo>
                  <a:cubicBezTo>
                    <a:pt x="78086" y="2524125"/>
                    <a:pt x="0" y="2446039"/>
                    <a:pt x="0" y="2349716"/>
                  </a:cubicBezTo>
                  <a:lnTo>
                    <a:pt x="0" y="17440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1843088" spcCol="1270" anchor="ctr"/>
            <a:lstStyle/>
            <a:p>
              <a:pPr algn="ctr" defTabSz="889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</a:rPr>
                <a:t>标题四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6727194" y="2614676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6727194" y="3038958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727194" y="3463240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6727194" y="3887522"/>
              <a:ext cx="1395274" cy="367711"/>
            </a:xfrm>
            <a:custGeom>
              <a:avLst/>
              <a:gdLst>
                <a:gd name="connsiteX0" fmla="*/ 0 w 1395274"/>
                <a:gd name="connsiteY0" fmla="*/ 36771 h 367711"/>
                <a:gd name="connsiteX1" fmla="*/ 36771 w 1395274"/>
                <a:gd name="connsiteY1" fmla="*/ 0 h 367711"/>
                <a:gd name="connsiteX2" fmla="*/ 1358503 w 1395274"/>
                <a:gd name="connsiteY2" fmla="*/ 0 h 367711"/>
                <a:gd name="connsiteX3" fmla="*/ 1395274 w 1395274"/>
                <a:gd name="connsiteY3" fmla="*/ 36771 h 367711"/>
                <a:gd name="connsiteX4" fmla="*/ 1395274 w 1395274"/>
                <a:gd name="connsiteY4" fmla="*/ 330940 h 367711"/>
                <a:gd name="connsiteX5" fmla="*/ 1358503 w 1395274"/>
                <a:gd name="connsiteY5" fmla="*/ 367711 h 367711"/>
                <a:gd name="connsiteX6" fmla="*/ 36771 w 1395274"/>
                <a:gd name="connsiteY6" fmla="*/ 367711 h 367711"/>
                <a:gd name="connsiteX7" fmla="*/ 0 w 1395274"/>
                <a:gd name="connsiteY7" fmla="*/ 330940 h 367711"/>
                <a:gd name="connsiteX8" fmla="*/ 0 w 1395274"/>
                <a:gd name="connsiteY8" fmla="*/ 36771 h 36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5274" h="367711">
                  <a:moveTo>
                    <a:pt x="0" y="36771"/>
                  </a:moveTo>
                  <a:cubicBezTo>
                    <a:pt x="0" y="16463"/>
                    <a:pt x="16463" y="0"/>
                    <a:pt x="36771" y="0"/>
                  </a:cubicBezTo>
                  <a:lnTo>
                    <a:pt x="1358503" y="0"/>
                  </a:lnTo>
                  <a:cubicBezTo>
                    <a:pt x="1378811" y="0"/>
                    <a:pt x="1395274" y="16463"/>
                    <a:pt x="1395274" y="36771"/>
                  </a:cubicBezTo>
                  <a:lnTo>
                    <a:pt x="1395274" y="330940"/>
                  </a:lnTo>
                  <a:cubicBezTo>
                    <a:pt x="1395274" y="351248"/>
                    <a:pt x="1378811" y="367711"/>
                    <a:pt x="1358503" y="367711"/>
                  </a:cubicBezTo>
                  <a:lnTo>
                    <a:pt x="36771" y="367711"/>
                  </a:lnTo>
                  <a:cubicBezTo>
                    <a:pt x="16463" y="367711"/>
                    <a:pt x="0" y="351248"/>
                    <a:pt x="0" y="330940"/>
                  </a:cubicBezTo>
                  <a:lnTo>
                    <a:pt x="0" y="36771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lIns="41250" tIns="33630" rIns="41250" bIns="33630" spcCol="1270" anchor="ctr"/>
            <a:lstStyle/>
            <a:p>
              <a:pPr algn="ctr"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点击添加文本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5" name="TextBox 29"/>
          <p:cNvSpPr txBox="1"/>
          <p:nvPr/>
        </p:nvSpPr>
        <p:spPr>
          <a:xfrm>
            <a:off x="498475" y="985838"/>
            <a:ext cx="826770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666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25"/>
          <p:cNvSpPr txBox="1"/>
          <p:nvPr/>
        </p:nvSpPr>
        <p:spPr>
          <a:xfrm>
            <a:off x="411163" y="358775"/>
            <a:ext cx="17605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选题背景及意义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1</a:t>
              </a:r>
              <a:endParaRPr lang="en-US" altLang="zh-CN" sz="3200" b="1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562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389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2</a:t>
              </a:r>
              <a:endParaRPr lang="en-US" altLang="zh-CN" sz="3200" b="1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5622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23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3</a:t>
              </a:r>
              <a:endParaRPr lang="en-US" altLang="zh-CN" sz="3200" b="1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5617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8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4</a:t>
              </a:r>
              <a:endParaRPr lang="en-US" altLang="zh-CN" sz="3200" b="1" spc="50" dirty="0">
                <a:ln w="11430"/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5612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3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6172200" y="1319213"/>
            <a:ext cx="2863850" cy="1157287"/>
            <a:chOff x="544923" y="2418093"/>
            <a:chExt cx="3820097" cy="1542263"/>
          </a:xfrm>
        </p:grpSpPr>
        <p:sp>
          <p:nvSpPr>
            <p:cNvPr id="27664" name="矩形 17"/>
            <p:cNvSpPr>
              <a:spLocks noChangeArrowheads="1"/>
            </p:cNvSpPr>
            <p:nvPr/>
          </p:nvSpPr>
          <p:spPr bwMode="auto">
            <a:xfrm>
              <a:off x="544923" y="2729244"/>
              <a:ext cx="3820097" cy="123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5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38100" y="2478088"/>
            <a:ext cx="2865438" cy="1127125"/>
            <a:chOff x="449775" y="2458453"/>
            <a:chExt cx="3820096" cy="1501900"/>
          </a:xfrm>
        </p:grpSpPr>
        <p:sp>
          <p:nvSpPr>
            <p:cNvPr id="27662" name="矩形 21"/>
            <p:cNvSpPr>
              <a:spLocks noChangeArrowheads="1"/>
            </p:cNvSpPr>
            <p:nvPr/>
          </p:nvSpPr>
          <p:spPr bwMode="auto">
            <a:xfrm>
              <a:off x="449775" y="2729361"/>
              <a:ext cx="3820096" cy="123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3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59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+mn-ea"/>
              </a:endParaRPr>
            </a:p>
          </p:txBody>
        </p:sp>
        <p:sp>
          <p:nvSpPr>
            <p:cNvPr id="4917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研究目标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62286" y="910809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77031" y="1899723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+mn-ea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900113" y="4151313"/>
            <a:ext cx="7632700" cy="1200150"/>
            <a:chOff x="544923" y="2418093"/>
            <a:chExt cx="6674776" cy="1599480"/>
          </a:xfrm>
        </p:grpSpPr>
        <p:sp>
          <p:nvSpPr>
            <p:cNvPr id="27660" name="矩形 39"/>
            <p:cNvSpPr>
              <a:spLocks noChangeArrowheads="1"/>
            </p:cNvSpPr>
            <p:nvPr/>
          </p:nvSpPr>
          <p:spPr bwMode="auto">
            <a:xfrm>
              <a:off x="544923" y="2786410"/>
              <a:ext cx="6674776" cy="1231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1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7658" name="图片 4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本框 42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研究目标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/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7"/>
            <p:cNvSpPr/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Freeform 8"/>
            <p:cNvSpPr/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Freeform 30"/>
            <p:cNvSpPr/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Freeform 31"/>
            <p:cNvSpPr/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Freeform 32"/>
            <p:cNvSpPr/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Freeform 33"/>
            <p:cNvSpPr/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Freeform 34"/>
            <p:cNvSpPr/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Freeform 35"/>
            <p:cNvSpPr/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Freeform 37"/>
            <p:cNvSpPr/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Freeform 38"/>
            <p:cNvSpPr/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Freeform 39"/>
            <p:cNvSpPr/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 bwMode="auto">
          <a:xfrm>
            <a:off x="5783263" y="2592388"/>
            <a:ext cx="784225" cy="428625"/>
            <a:chOff x="4167266" y="1813810"/>
            <a:chExt cx="1046360" cy="569877"/>
          </a:xfrm>
        </p:grpSpPr>
        <p:sp>
          <p:nvSpPr>
            <p:cNvPr id="29712" name="文本框 93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3" name="矩形 94"/>
            <p:cNvSpPr>
              <a:spLocks noChangeArrowheads="1"/>
            </p:cNvSpPr>
            <p:nvPr/>
          </p:nvSpPr>
          <p:spPr bwMode="auto">
            <a:xfrm>
              <a:off x="4723748" y="1932281"/>
              <a:ext cx="489878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 bwMode="auto">
          <a:xfrm>
            <a:off x="5783263" y="3529013"/>
            <a:ext cx="784225" cy="419100"/>
            <a:chOff x="4167266" y="1813810"/>
            <a:chExt cx="1046360" cy="558586"/>
          </a:xfrm>
        </p:grpSpPr>
        <p:sp>
          <p:nvSpPr>
            <p:cNvPr id="29710" name="文本框 96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648041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65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711" name="矩形 97"/>
            <p:cNvSpPr>
              <a:spLocks noChangeArrowheads="1"/>
            </p:cNvSpPr>
            <p:nvPr/>
          </p:nvSpPr>
          <p:spPr bwMode="auto">
            <a:xfrm>
              <a:off x="4723748" y="1920991"/>
              <a:ext cx="489878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9" name="Freeform 19"/>
          <p:cNvSpPr/>
          <p:nvPr/>
        </p:nvSpPr>
        <p:spPr bwMode="auto">
          <a:xfrm>
            <a:off x="4970463" y="347980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Freeform 10"/>
          <p:cNvSpPr/>
          <p:nvPr/>
        </p:nvSpPr>
        <p:spPr bwMode="auto">
          <a:xfrm>
            <a:off x="4891088" y="259238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 bwMode="auto">
          <a:xfrm>
            <a:off x="4970463" y="846138"/>
            <a:ext cx="3436937" cy="1300162"/>
            <a:chOff x="5545416" y="1067783"/>
            <a:chExt cx="3437717" cy="1299942"/>
          </a:xfrm>
        </p:grpSpPr>
        <p:sp>
          <p:nvSpPr>
            <p:cNvPr id="29708" name="文本框 101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baseline="-3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944"/>
              <a:ext cx="3437717" cy="9967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3895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650" y="2589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3895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650" y="3478213"/>
            <a:ext cx="2006600" cy="520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3895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9706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48"/>
          <p:cNvSpPr txBox="1"/>
          <p:nvPr/>
        </p:nvSpPr>
        <p:spPr>
          <a:xfrm>
            <a:off x="411163" y="371475"/>
            <a:ext cx="1760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选题背景及意义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 bwMode="auto">
          <a:xfrm>
            <a:off x="238125" y="296863"/>
            <a:ext cx="1363663" cy="474662"/>
            <a:chOff x="184527" y="297451"/>
            <a:chExt cx="1363137" cy="473415"/>
          </a:xfrm>
        </p:grpSpPr>
        <p:pic>
          <p:nvPicPr>
            <p:cNvPr id="31753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4527" y="297451"/>
              <a:ext cx="422017" cy="473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2"/>
            <p:cNvSpPr txBox="1"/>
            <p:nvPr/>
          </p:nvSpPr>
          <p:spPr>
            <a:xfrm>
              <a:off x="539990" y="376617"/>
              <a:ext cx="1007674" cy="3689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+mn-lt"/>
                  <a:ea typeface="微软雅黑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+mn-lt"/>
                <a:ea typeface="微软雅黑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990" y="745533"/>
              <a:ext cx="86326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1751" name="文本框 12"/>
            <p:cNvSpPr txBox="1">
              <a:spLocks noChangeArrowheads="1"/>
            </p:cNvSpPr>
            <p:nvPr/>
          </p:nvSpPr>
          <p:spPr bwMode="auto">
            <a:xfrm>
              <a:off x="2866757" y="2251134"/>
              <a:ext cx="434836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algn="ctr" eaLnBrk="1" hangingPunct="1"/>
              <a:r>
                <a:rPr lang="zh-CN" altLang="en-US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研究方法与思路</a:t>
              </a:r>
              <a:endPara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52" name="文本框 14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方正正黑简体" pitchFamily="2" charset="-122"/>
                  <a:ea typeface="方正正黑简体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PART TWO</a:t>
              </a: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09756" y="2227170"/>
              <a:ext cx="750481" cy="614894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方正正黑简体"/>
        <a:ea typeface="方正正黑简体"/>
        <a:cs typeface=""/>
      </a:majorFont>
      <a:minorFont>
        <a:latin typeface="方正正黑简体"/>
        <a:ea typeface="方正正黑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4052</Words>
  <Application>WPS 演示</Application>
  <PresentationFormat>全屏显示(16:9)</PresentationFormat>
  <Paragraphs>510</Paragraphs>
  <Slides>28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Arial </vt:lpstr>
      <vt:lpstr>宋体 </vt:lpstr>
      <vt:lpstr>方正正黑简体</vt:lpstr>
      <vt:lpstr>微软雅黑</vt:lpstr>
      <vt:lpstr>Calibri</vt:lpstr>
      <vt:lpstr>方正正纤黑简体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Administrator</cp:lastModifiedBy>
  <cp:revision>71</cp:revision>
  <dcterms:created xsi:type="dcterms:W3CDTF">2015-03-31T05:49:00Z</dcterms:created>
  <dcterms:modified xsi:type="dcterms:W3CDTF">2016-04-23T03:51:44Z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